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8"/>
  </p:notesMasterIdLst>
  <p:sldIdLst>
    <p:sldId id="259" r:id="rId3"/>
    <p:sldId id="300" r:id="rId4"/>
    <p:sldId id="313" r:id="rId5"/>
    <p:sldId id="312" r:id="rId6"/>
    <p:sldId id="258" r:id="rId7"/>
    <p:sldId id="306" r:id="rId8"/>
    <p:sldId id="319" r:id="rId9"/>
    <p:sldId id="310" r:id="rId10"/>
    <p:sldId id="257" r:id="rId11"/>
    <p:sldId id="261" r:id="rId12"/>
    <p:sldId id="320" r:id="rId13"/>
    <p:sldId id="296" r:id="rId14"/>
    <p:sldId id="262" r:id="rId15"/>
    <p:sldId id="321" r:id="rId16"/>
    <p:sldId id="309" r:id="rId17"/>
    <p:sldId id="311" r:id="rId18"/>
    <p:sldId id="314" r:id="rId19"/>
    <p:sldId id="295" r:id="rId20"/>
    <p:sldId id="316" r:id="rId21"/>
    <p:sldId id="297" r:id="rId22"/>
    <p:sldId id="317" r:id="rId23"/>
    <p:sldId id="318" r:id="rId24"/>
    <p:sldId id="315" r:id="rId25"/>
    <p:sldId id="307" r:id="rId26"/>
    <p:sldId id="30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116" d="100"/>
          <a:sy n="116" d="100"/>
        </p:scale>
        <p:origin x="15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3152" cy="7315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128M_re10k\128M_Re10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128M_Re1e05\128M_re1e5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128M_Re1e05\128M_re1e5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8M_10k_DNS\8M_Re10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128M_re10k\128M_Re10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8M_10k_DNS\8M_Re10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8M_10k_DNS\8M_Re10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128M_re10k\128M_Re10k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128M_Re1e05\128M_re1e5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nny619\Desktop\Shashank\128M_Re1e05\128M_re1e5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41666666666667"/>
          <c:y val="4.3189754917736439E-2"/>
          <c:w val="0.80969444444444449"/>
          <c:h val="0.80949455032039241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Sheet1!$A$2:$A$5704</c:f>
              <c:numCache>
                <c:formatCode>0.00E+00</c:formatCode>
                <c:ptCount val="5703"/>
                <c:pt idx="0">
                  <c:v>1.0000000000000001E-5</c:v>
                </c:pt>
                <c:pt idx="1">
                  <c:v>2.0000000000000002E-5</c:v>
                </c:pt>
                <c:pt idx="2">
                  <c:v>3.0000000000000001E-5</c:v>
                </c:pt>
                <c:pt idx="3">
                  <c:v>4.0000000000000003E-5</c:v>
                </c:pt>
                <c:pt idx="4">
                  <c:v>5.0000000000000002E-5</c:v>
                </c:pt>
                <c:pt idx="5">
                  <c:v>6.0000000000000002E-5</c:v>
                </c:pt>
                <c:pt idx="6">
                  <c:v>6.9999999999999994E-5</c:v>
                </c:pt>
                <c:pt idx="7">
                  <c:v>8.0000000000000007E-5</c:v>
                </c:pt>
                <c:pt idx="8">
                  <c:v>9.0000000000000006E-5</c:v>
                </c:pt>
                <c:pt idx="9" formatCode="General">
                  <c:v>1E-4</c:v>
                </c:pt>
                <c:pt idx="10" formatCode="General">
                  <c:v>2.0000000000000001E-4</c:v>
                </c:pt>
                <c:pt idx="11" formatCode="General">
                  <c:v>2.9999999999999997E-4</c:v>
                </c:pt>
                <c:pt idx="12" formatCode="General">
                  <c:v>4.0000000000000002E-4</c:v>
                </c:pt>
                <c:pt idx="13" formatCode="General">
                  <c:v>5.0000000000000001E-4</c:v>
                </c:pt>
                <c:pt idx="14" formatCode="General">
                  <c:v>5.9999999999999995E-4</c:v>
                </c:pt>
                <c:pt idx="15" formatCode="General">
                  <c:v>6.9999999999999999E-4</c:v>
                </c:pt>
                <c:pt idx="16" formatCode="General">
                  <c:v>8.0000000000000004E-4</c:v>
                </c:pt>
                <c:pt idx="17" formatCode="General">
                  <c:v>8.9999999999999998E-4</c:v>
                </c:pt>
                <c:pt idx="18" formatCode="General">
                  <c:v>1E-3</c:v>
                </c:pt>
                <c:pt idx="19" formatCode="General">
                  <c:v>1.1000000000000001E-3</c:v>
                </c:pt>
                <c:pt idx="20" formatCode="General">
                  <c:v>1.1999999999999999E-3</c:v>
                </c:pt>
                <c:pt idx="21" formatCode="General">
                  <c:v>1.2999999999999999E-3</c:v>
                </c:pt>
                <c:pt idx="22" formatCode="General">
                  <c:v>1.4E-3</c:v>
                </c:pt>
                <c:pt idx="23" formatCode="General">
                  <c:v>1.5E-3</c:v>
                </c:pt>
                <c:pt idx="24" formatCode="General">
                  <c:v>1.6000000000000001E-3</c:v>
                </c:pt>
                <c:pt idx="25" formatCode="General">
                  <c:v>1.6999999999999999E-3</c:v>
                </c:pt>
                <c:pt idx="26" formatCode="General">
                  <c:v>1.8E-3</c:v>
                </c:pt>
                <c:pt idx="27" formatCode="General">
                  <c:v>1.9E-3</c:v>
                </c:pt>
                <c:pt idx="28" formatCode="General">
                  <c:v>2E-3</c:v>
                </c:pt>
                <c:pt idx="29" formatCode="General">
                  <c:v>2.0999999999999999E-3</c:v>
                </c:pt>
                <c:pt idx="30" formatCode="General">
                  <c:v>2.2000000000000001E-3</c:v>
                </c:pt>
                <c:pt idx="31" formatCode="General">
                  <c:v>2.3E-3</c:v>
                </c:pt>
                <c:pt idx="32" formatCode="General">
                  <c:v>2.3999999999999998E-3</c:v>
                </c:pt>
                <c:pt idx="33" formatCode="General">
                  <c:v>2.5000000000000001E-3</c:v>
                </c:pt>
                <c:pt idx="34" formatCode="General">
                  <c:v>2.5999999999999999E-3</c:v>
                </c:pt>
                <c:pt idx="35" formatCode="General">
                  <c:v>2.7000000000000001E-3</c:v>
                </c:pt>
                <c:pt idx="36" formatCode="General">
                  <c:v>2.8E-3</c:v>
                </c:pt>
                <c:pt idx="37" formatCode="General">
                  <c:v>2.8999999999999998E-3</c:v>
                </c:pt>
                <c:pt idx="38" formatCode="General">
                  <c:v>3.0000000000000001E-3</c:v>
                </c:pt>
                <c:pt idx="39" formatCode="General">
                  <c:v>3.0999999999999999E-3</c:v>
                </c:pt>
                <c:pt idx="40" formatCode="General">
                  <c:v>3.2000000000000002E-3</c:v>
                </c:pt>
                <c:pt idx="41" formatCode="General">
                  <c:v>3.3E-3</c:v>
                </c:pt>
                <c:pt idx="42" formatCode="General">
                  <c:v>3.3999999999999998E-3</c:v>
                </c:pt>
                <c:pt idx="43" formatCode="General">
                  <c:v>3.5000000000000001E-3</c:v>
                </c:pt>
                <c:pt idx="44" formatCode="General">
                  <c:v>3.5999999999999999E-3</c:v>
                </c:pt>
                <c:pt idx="45" formatCode="General">
                  <c:v>3.7000000000000002E-3</c:v>
                </c:pt>
                <c:pt idx="46" formatCode="General">
                  <c:v>3.8E-3</c:v>
                </c:pt>
                <c:pt idx="47" formatCode="General">
                  <c:v>3.8999999999999998E-3</c:v>
                </c:pt>
                <c:pt idx="48" formatCode="General">
                  <c:v>4.0000000000000001E-3</c:v>
                </c:pt>
                <c:pt idx="49" formatCode="General">
                  <c:v>4.1000000000000003E-3</c:v>
                </c:pt>
                <c:pt idx="50" formatCode="General">
                  <c:v>4.1999999999999997E-3</c:v>
                </c:pt>
                <c:pt idx="51" formatCode="General">
                  <c:v>4.3E-3</c:v>
                </c:pt>
                <c:pt idx="52" formatCode="General">
                  <c:v>4.4000000000000003E-3</c:v>
                </c:pt>
                <c:pt idx="53" formatCode="General">
                  <c:v>4.4999999999999997E-3</c:v>
                </c:pt>
                <c:pt idx="54" formatCode="General">
                  <c:v>4.5999999999999999E-3</c:v>
                </c:pt>
                <c:pt idx="55" formatCode="General">
                  <c:v>4.7000000000000002E-3</c:v>
                </c:pt>
                <c:pt idx="56" formatCode="General">
                  <c:v>4.7999999999999996E-3</c:v>
                </c:pt>
                <c:pt idx="57" formatCode="General">
                  <c:v>4.8999999999999998E-3</c:v>
                </c:pt>
                <c:pt idx="58" formatCode="General">
                  <c:v>5.0000000000000001E-3</c:v>
                </c:pt>
                <c:pt idx="59" formatCode="General">
                  <c:v>5.1000000000000004E-3</c:v>
                </c:pt>
                <c:pt idx="60" formatCode="General">
                  <c:v>5.1999999999999998E-3</c:v>
                </c:pt>
                <c:pt idx="61" formatCode="General">
                  <c:v>5.3E-3</c:v>
                </c:pt>
                <c:pt idx="62" formatCode="General">
                  <c:v>5.4000000000000003E-3</c:v>
                </c:pt>
                <c:pt idx="63" formatCode="General">
                  <c:v>5.4999999999999997E-3</c:v>
                </c:pt>
                <c:pt idx="64" formatCode="General">
                  <c:v>5.5999999999999999E-3</c:v>
                </c:pt>
                <c:pt idx="65" formatCode="General">
                  <c:v>5.7000000000000002E-3</c:v>
                </c:pt>
                <c:pt idx="66" formatCode="General">
                  <c:v>5.7999999999999996E-3</c:v>
                </c:pt>
                <c:pt idx="67" formatCode="General">
                  <c:v>5.8999999999999999E-3</c:v>
                </c:pt>
                <c:pt idx="68" formatCode="General">
                  <c:v>6.0000000000000001E-3</c:v>
                </c:pt>
                <c:pt idx="69" formatCode="General">
                  <c:v>6.1000000000000004E-3</c:v>
                </c:pt>
                <c:pt idx="70" formatCode="General">
                  <c:v>6.1999999999999998E-3</c:v>
                </c:pt>
                <c:pt idx="71" formatCode="General">
                  <c:v>6.3E-3</c:v>
                </c:pt>
                <c:pt idx="72" formatCode="General">
                  <c:v>6.4000000000000003E-3</c:v>
                </c:pt>
                <c:pt idx="73" formatCode="General">
                  <c:v>6.4999999999999997E-3</c:v>
                </c:pt>
                <c:pt idx="74" formatCode="General">
                  <c:v>6.6E-3</c:v>
                </c:pt>
                <c:pt idx="75" formatCode="General">
                  <c:v>6.7000000000000002E-3</c:v>
                </c:pt>
                <c:pt idx="76" formatCode="General">
                  <c:v>6.7999999999999996E-3</c:v>
                </c:pt>
                <c:pt idx="77" formatCode="General">
                  <c:v>6.8999999999999999E-3</c:v>
                </c:pt>
                <c:pt idx="78" formatCode="General">
                  <c:v>7.0000000000000001E-3</c:v>
                </c:pt>
                <c:pt idx="79" formatCode="General">
                  <c:v>7.1000000000000004E-3</c:v>
                </c:pt>
                <c:pt idx="80" formatCode="General">
                  <c:v>7.1999999999999998E-3</c:v>
                </c:pt>
                <c:pt idx="81" formatCode="General">
                  <c:v>7.3000000000000001E-3</c:v>
                </c:pt>
                <c:pt idx="82" formatCode="General">
                  <c:v>7.4000000000000003E-3</c:v>
                </c:pt>
                <c:pt idx="83" formatCode="General">
                  <c:v>7.4999999999999997E-3</c:v>
                </c:pt>
                <c:pt idx="84" formatCode="General">
                  <c:v>7.6E-3</c:v>
                </c:pt>
                <c:pt idx="85" formatCode="General">
                  <c:v>7.7000000000000002E-3</c:v>
                </c:pt>
                <c:pt idx="86" formatCode="General">
                  <c:v>7.7999999999999996E-3</c:v>
                </c:pt>
                <c:pt idx="87" formatCode="General">
                  <c:v>7.9000000000000008E-3</c:v>
                </c:pt>
                <c:pt idx="88" formatCode="General">
                  <c:v>8.0000000000000002E-3</c:v>
                </c:pt>
                <c:pt idx="89" formatCode="General">
                  <c:v>8.0999999999999996E-3</c:v>
                </c:pt>
                <c:pt idx="90" formatCode="General">
                  <c:v>8.2000000000000007E-3</c:v>
                </c:pt>
                <c:pt idx="91" formatCode="General">
                  <c:v>8.3000000000000001E-3</c:v>
                </c:pt>
                <c:pt idx="92" formatCode="General">
                  <c:v>8.3999999999999995E-3</c:v>
                </c:pt>
                <c:pt idx="93" formatCode="General">
                  <c:v>8.5000000000000006E-3</c:v>
                </c:pt>
                <c:pt idx="94" formatCode="General">
                  <c:v>8.6E-3</c:v>
                </c:pt>
                <c:pt idx="95" formatCode="General">
                  <c:v>8.6999999999999994E-3</c:v>
                </c:pt>
                <c:pt idx="96" formatCode="General">
                  <c:v>8.8000000000000005E-3</c:v>
                </c:pt>
                <c:pt idx="97" formatCode="General">
                  <c:v>8.8999999999999999E-3</c:v>
                </c:pt>
                <c:pt idx="98" formatCode="General">
                  <c:v>8.9999999999999993E-3</c:v>
                </c:pt>
                <c:pt idx="99" formatCode="General">
                  <c:v>9.1000000000000004E-3</c:v>
                </c:pt>
                <c:pt idx="100" formatCode="General">
                  <c:v>9.1999999999999998E-3</c:v>
                </c:pt>
                <c:pt idx="101" formatCode="General">
                  <c:v>9.2999999999999992E-3</c:v>
                </c:pt>
                <c:pt idx="102" formatCode="General">
                  <c:v>9.4000000000000004E-3</c:v>
                </c:pt>
                <c:pt idx="103" formatCode="General">
                  <c:v>9.4999999999999998E-3</c:v>
                </c:pt>
                <c:pt idx="104" formatCode="General">
                  <c:v>9.5999999999999992E-3</c:v>
                </c:pt>
                <c:pt idx="105" formatCode="General">
                  <c:v>9.7000000000000003E-3</c:v>
                </c:pt>
                <c:pt idx="106" formatCode="General">
                  <c:v>9.7999999999999997E-3</c:v>
                </c:pt>
                <c:pt idx="107" formatCode="General">
                  <c:v>9.9000000000000008E-3</c:v>
                </c:pt>
                <c:pt idx="108" formatCode="General">
                  <c:v>0.01</c:v>
                </c:pt>
                <c:pt idx="109" formatCode="General">
                  <c:v>1.01E-2</c:v>
                </c:pt>
                <c:pt idx="110" formatCode="General">
                  <c:v>1.0200000000000001E-2</c:v>
                </c:pt>
                <c:pt idx="111" formatCode="General">
                  <c:v>1.03E-2</c:v>
                </c:pt>
                <c:pt idx="112" formatCode="General">
                  <c:v>1.04E-2</c:v>
                </c:pt>
                <c:pt idx="113" formatCode="General">
                  <c:v>1.0500000000000001E-2</c:v>
                </c:pt>
                <c:pt idx="114" formatCode="General">
                  <c:v>1.06E-2</c:v>
                </c:pt>
                <c:pt idx="115" formatCode="General">
                  <c:v>1.0699999999999999E-2</c:v>
                </c:pt>
                <c:pt idx="116" formatCode="General">
                  <c:v>1.0800000000000001E-2</c:v>
                </c:pt>
                <c:pt idx="117" formatCode="General">
                  <c:v>1.09E-2</c:v>
                </c:pt>
                <c:pt idx="118" formatCode="General">
                  <c:v>1.0999999999999999E-2</c:v>
                </c:pt>
                <c:pt idx="119" formatCode="General">
                  <c:v>1.11E-2</c:v>
                </c:pt>
                <c:pt idx="120" formatCode="General">
                  <c:v>1.12E-2</c:v>
                </c:pt>
                <c:pt idx="121" formatCode="General">
                  <c:v>1.1299999999999999E-2</c:v>
                </c:pt>
                <c:pt idx="122" formatCode="General">
                  <c:v>1.14E-2</c:v>
                </c:pt>
                <c:pt idx="123" formatCode="General">
                  <c:v>1.15E-2</c:v>
                </c:pt>
                <c:pt idx="124" formatCode="General">
                  <c:v>1.1599999999999999E-2</c:v>
                </c:pt>
                <c:pt idx="125" formatCode="General">
                  <c:v>1.17E-2</c:v>
                </c:pt>
                <c:pt idx="126" formatCode="General">
                  <c:v>1.18E-2</c:v>
                </c:pt>
                <c:pt idx="127" formatCode="General">
                  <c:v>1.1900000000000001E-2</c:v>
                </c:pt>
                <c:pt idx="128" formatCode="General">
                  <c:v>1.2E-2</c:v>
                </c:pt>
                <c:pt idx="129" formatCode="General">
                  <c:v>1.21E-2</c:v>
                </c:pt>
                <c:pt idx="130" formatCode="General">
                  <c:v>1.2200000000000001E-2</c:v>
                </c:pt>
                <c:pt idx="131" formatCode="General">
                  <c:v>1.23E-2</c:v>
                </c:pt>
                <c:pt idx="132" formatCode="General">
                  <c:v>1.24E-2</c:v>
                </c:pt>
                <c:pt idx="133" formatCode="General">
                  <c:v>1.2500000000000001E-2</c:v>
                </c:pt>
                <c:pt idx="134" formatCode="General">
                  <c:v>1.26E-2</c:v>
                </c:pt>
                <c:pt idx="135" formatCode="General">
                  <c:v>1.2699999999999999E-2</c:v>
                </c:pt>
                <c:pt idx="136" formatCode="General">
                  <c:v>1.2800000000000001E-2</c:v>
                </c:pt>
                <c:pt idx="137" formatCode="General">
                  <c:v>1.29E-2</c:v>
                </c:pt>
                <c:pt idx="138" formatCode="General">
                  <c:v>1.2999999999999999E-2</c:v>
                </c:pt>
                <c:pt idx="139" formatCode="General">
                  <c:v>1.3100000000000001E-2</c:v>
                </c:pt>
                <c:pt idx="140" formatCode="General">
                  <c:v>1.32E-2</c:v>
                </c:pt>
                <c:pt idx="141" formatCode="General">
                  <c:v>1.3299999999999999E-2</c:v>
                </c:pt>
                <c:pt idx="142" formatCode="General">
                  <c:v>1.34E-2</c:v>
                </c:pt>
                <c:pt idx="143" formatCode="General">
                  <c:v>1.35E-2</c:v>
                </c:pt>
                <c:pt idx="144" formatCode="General">
                  <c:v>1.3599999999999999E-2</c:v>
                </c:pt>
                <c:pt idx="145" formatCode="General">
                  <c:v>1.37E-2</c:v>
                </c:pt>
                <c:pt idx="146" formatCode="General">
                  <c:v>1.38E-2</c:v>
                </c:pt>
                <c:pt idx="147" formatCode="General">
                  <c:v>1.3899999999999999E-2</c:v>
                </c:pt>
                <c:pt idx="148" formatCode="General">
                  <c:v>1.4E-2</c:v>
                </c:pt>
                <c:pt idx="149" formatCode="General">
                  <c:v>1.41E-2</c:v>
                </c:pt>
                <c:pt idx="150" formatCode="General">
                  <c:v>1.4200000000000001E-2</c:v>
                </c:pt>
                <c:pt idx="151" formatCode="General">
                  <c:v>1.43E-2</c:v>
                </c:pt>
                <c:pt idx="152" formatCode="General">
                  <c:v>1.44E-2</c:v>
                </c:pt>
                <c:pt idx="153" formatCode="General">
                  <c:v>1.4500000000000001E-2</c:v>
                </c:pt>
                <c:pt idx="154" formatCode="General">
                  <c:v>1.46E-2</c:v>
                </c:pt>
                <c:pt idx="155" formatCode="General">
                  <c:v>1.47E-2</c:v>
                </c:pt>
                <c:pt idx="156" formatCode="General">
                  <c:v>1.4800000000000001E-2</c:v>
                </c:pt>
                <c:pt idx="157" formatCode="General">
                  <c:v>1.49E-2</c:v>
                </c:pt>
                <c:pt idx="158" formatCode="General">
                  <c:v>1.4999999999999999E-2</c:v>
                </c:pt>
                <c:pt idx="159" formatCode="General">
                  <c:v>1.5100000000000001E-2</c:v>
                </c:pt>
                <c:pt idx="160" formatCode="General">
                  <c:v>1.52E-2</c:v>
                </c:pt>
                <c:pt idx="161" formatCode="General">
                  <c:v>1.5299999999999999E-2</c:v>
                </c:pt>
                <c:pt idx="162" formatCode="General">
                  <c:v>1.54E-2</c:v>
                </c:pt>
                <c:pt idx="163" formatCode="General">
                  <c:v>1.55E-2</c:v>
                </c:pt>
                <c:pt idx="164" formatCode="General">
                  <c:v>1.5599999999999999E-2</c:v>
                </c:pt>
                <c:pt idx="165" formatCode="General">
                  <c:v>1.5699999999999999E-2</c:v>
                </c:pt>
                <c:pt idx="166" formatCode="General">
                  <c:v>1.5800000000000002E-2</c:v>
                </c:pt>
                <c:pt idx="167" formatCode="General">
                  <c:v>1.5900000000000001E-2</c:v>
                </c:pt>
                <c:pt idx="168" formatCode="General">
                  <c:v>1.6E-2</c:v>
                </c:pt>
                <c:pt idx="169" formatCode="General">
                  <c:v>1.61E-2</c:v>
                </c:pt>
                <c:pt idx="170" formatCode="General">
                  <c:v>1.6199999999999999E-2</c:v>
                </c:pt>
                <c:pt idx="171" formatCode="General">
                  <c:v>1.6299999999999999E-2</c:v>
                </c:pt>
                <c:pt idx="172" formatCode="General">
                  <c:v>1.6400000000000001E-2</c:v>
                </c:pt>
                <c:pt idx="173" formatCode="General">
                  <c:v>1.6500000000000001E-2</c:v>
                </c:pt>
                <c:pt idx="174" formatCode="General">
                  <c:v>1.66E-2</c:v>
                </c:pt>
                <c:pt idx="175" formatCode="General">
                  <c:v>1.67E-2</c:v>
                </c:pt>
                <c:pt idx="176" formatCode="General">
                  <c:v>1.6799999999999999E-2</c:v>
                </c:pt>
                <c:pt idx="177" formatCode="General">
                  <c:v>1.6899999999999998E-2</c:v>
                </c:pt>
                <c:pt idx="178" formatCode="General">
                  <c:v>1.7000000000000001E-2</c:v>
                </c:pt>
                <c:pt idx="179" formatCode="General">
                  <c:v>1.7100000000000001E-2</c:v>
                </c:pt>
                <c:pt idx="180" formatCode="General">
                  <c:v>1.72E-2</c:v>
                </c:pt>
                <c:pt idx="181" formatCode="General">
                  <c:v>1.7299999999999999E-2</c:v>
                </c:pt>
                <c:pt idx="182" formatCode="General">
                  <c:v>1.7399999999999999E-2</c:v>
                </c:pt>
                <c:pt idx="183" formatCode="General">
                  <c:v>1.7500000000000002E-2</c:v>
                </c:pt>
                <c:pt idx="184" formatCode="General">
                  <c:v>1.7600000000000001E-2</c:v>
                </c:pt>
                <c:pt idx="185" formatCode="General">
                  <c:v>1.77E-2</c:v>
                </c:pt>
                <c:pt idx="186" formatCode="General">
                  <c:v>1.78E-2</c:v>
                </c:pt>
                <c:pt idx="187" formatCode="General">
                  <c:v>1.7899999999999999E-2</c:v>
                </c:pt>
                <c:pt idx="188" formatCode="General">
                  <c:v>1.7999999999999999E-2</c:v>
                </c:pt>
                <c:pt idx="189" formatCode="General">
                  <c:v>1.8100000000000002E-2</c:v>
                </c:pt>
                <c:pt idx="190" formatCode="General">
                  <c:v>1.8200000000000001E-2</c:v>
                </c:pt>
                <c:pt idx="191" formatCode="General">
                  <c:v>1.83E-2</c:v>
                </c:pt>
                <c:pt idx="192" formatCode="General">
                  <c:v>1.84E-2</c:v>
                </c:pt>
                <c:pt idx="193" formatCode="General">
                  <c:v>1.8499999999999999E-2</c:v>
                </c:pt>
                <c:pt idx="194" formatCode="General">
                  <c:v>1.8599999999999998E-2</c:v>
                </c:pt>
                <c:pt idx="195" formatCode="General">
                  <c:v>1.8700000000000001E-2</c:v>
                </c:pt>
                <c:pt idx="196" formatCode="General">
                  <c:v>1.8800000000000001E-2</c:v>
                </c:pt>
                <c:pt idx="197" formatCode="General">
                  <c:v>1.89E-2</c:v>
                </c:pt>
                <c:pt idx="198" formatCode="General">
                  <c:v>1.9E-2</c:v>
                </c:pt>
                <c:pt idx="199" formatCode="General">
                  <c:v>1.9099999999999999E-2</c:v>
                </c:pt>
                <c:pt idx="200" formatCode="General">
                  <c:v>1.9199999999999998E-2</c:v>
                </c:pt>
                <c:pt idx="201" formatCode="General">
                  <c:v>1.9300000000000001E-2</c:v>
                </c:pt>
                <c:pt idx="202" formatCode="General">
                  <c:v>1.9400000000000001E-2</c:v>
                </c:pt>
                <c:pt idx="203" formatCode="General">
                  <c:v>1.95E-2</c:v>
                </c:pt>
                <c:pt idx="204" formatCode="General">
                  <c:v>1.9599999999999999E-2</c:v>
                </c:pt>
                <c:pt idx="205" formatCode="General">
                  <c:v>1.9699999999999999E-2</c:v>
                </c:pt>
                <c:pt idx="206" formatCode="General">
                  <c:v>1.9800000000000002E-2</c:v>
                </c:pt>
                <c:pt idx="207" formatCode="General">
                  <c:v>1.9900000000000001E-2</c:v>
                </c:pt>
                <c:pt idx="208" formatCode="General">
                  <c:v>0.02</c:v>
                </c:pt>
                <c:pt idx="209" formatCode="General">
                  <c:v>2.01E-2</c:v>
                </c:pt>
                <c:pt idx="210" formatCode="General">
                  <c:v>2.0199999999999999E-2</c:v>
                </c:pt>
                <c:pt idx="211" formatCode="General">
                  <c:v>2.0299999999999999E-2</c:v>
                </c:pt>
                <c:pt idx="212" formatCode="General">
                  <c:v>2.0400000000000001E-2</c:v>
                </c:pt>
                <c:pt idx="213" formatCode="General">
                  <c:v>2.0500000000000001E-2</c:v>
                </c:pt>
                <c:pt idx="214" formatCode="General">
                  <c:v>2.06E-2</c:v>
                </c:pt>
                <c:pt idx="215" formatCode="General">
                  <c:v>2.07E-2</c:v>
                </c:pt>
                <c:pt idx="216" formatCode="General">
                  <c:v>2.0799999999999999E-2</c:v>
                </c:pt>
                <c:pt idx="217" formatCode="General">
                  <c:v>2.0899999999999998E-2</c:v>
                </c:pt>
                <c:pt idx="218" formatCode="General">
                  <c:v>2.1000000000000001E-2</c:v>
                </c:pt>
                <c:pt idx="219" formatCode="General">
                  <c:v>2.1100000000000001E-2</c:v>
                </c:pt>
                <c:pt idx="220" formatCode="General">
                  <c:v>2.12E-2</c:v>
                </c:pt>
                <c:pt idx="221" formatCode="General">
                  <c:v>2.1299999999999999E-2</c:v>
                </c:pt>
                <c:pt idx="222" formatCode="General">
                  <c:v>2.1399999999999999E-2</c:v>
                </c:pt>
                <c:pt idx="223" formatCode="General">
                  <c:v>2.1499999999999998E-2</c:v>
                </c:pt>
                <c:pt idx="224" formatCode="General">
                  <c:v>2.1600000000000001E-2</c:v>
                </c:pt>
                <c:pt idx="225" formatCode="General">
                  <c:v>2.1700000000000001E-2</c:v>
                </c:pt>
                <c:pt idx="226" formatCode="General">
                  <c:v>2.18E-2</c:v>
                </c:pt>
                <c:pt idx="227" formatCode="General">
                  <c:v>2.2800000000000001E-2</c:v>
                </c:pt>
                <c:pt idx="228" formatCode="General">
                  <c:v>2.3800000000000002E-2</c:v>
                </c:pt>
                <c:pt idx="229" formatCode="General">
                  <c:v>2.4799999999999999E-2</c:v>
                </c:pt>
                <c:pt idx="230" formatCode="General">
                  <c:v>2.58E-2</c:v>
                </c:pt>
                <c:pt idx="231" formatCode="General">
                  <c:v>2.6800000000000001E-2</c:v>
                </c:pt>
                <c:pt idx="232" formatCode="General">
                  <c:v>2.7799999999999998E-2</c:v>
                </c:pt>
                <c:pt idx="233" formatCode="General">
                  <c:v>2.8799999999999999E-2</c:v>
                </c:pt>
                <c:pt idx="234" formatCode="General">
                  <c:v>2.98E-2</c:v>
                </c:pt>
                <c:pt idx="235" formatCode="General">
                  <c:v>3.0800000000000001E-2</c:v>
                </c:pt>
                <c:pt idx="236" formatCode="General">
                  <c:v>3.1800000000000002E-2</c:v>
                </c:pt>
                <c:pt idx="237" formatCode="General">
                  <c:v>3.2800000000000003E-2</c:v>
                </c:pt>
                <c:pt idx="238" formatCode="General">
                  <c:v>3.3799999999999997E-2</c:v>
                </c:pt>
                <c:pt idx="239" formatCode="General">
                  <c:v>3.4799999999999998E-2</c:v>
                </c:pt>
                <c:pt idx="240" formatCode="General">
                  <c:v>3.5799999999999998E-2</c:v>
                </c:pt>
                <c:pt idx="241" formatCode="General">
                  <c:v>3.6799999999999999E-2</c:v>
                </c:pt>
                <c:pt idx="242" formatCode="General">
                  <c:v>3.78E-2</c:v>
                </c:pt>
                <c:pt idx="243" formatCode="General">
                  <c:v>3.8800000000000001E-2</c:v>
                </c:pt>
                <c:pt idx="244" formatCode="General">
                  <c:v>3.9800000000000002E-2</c:v>
                </c:pt>
                <c:pt idx="245" formatCode="General">
                  <c:v>4.0800000000000003E-2</c:v>
                </c:pt>
                <c:pt idx="246" formatCode="General">
                  <c:v>4.1799999999999997E-2</c:v>
                </c:pt>
                <c:pt idx="247" formatCode="General">
                  <c:v>4.2799999999999998E-2</c:v>
                </c:pt>
                <c:pt idx="248" formatCode="General">
                  <c:v>4.3799999999999999E-2</c:v>
                </c:pt>
                <c:pt idx="249" formatCode="General">
                  <c:v>4.48E-2</c:v>
                </c:pt>
                <c:pt idx="250" formatCode="General">
                  <c:v>4.58E-2</c:v>
                </c:pt>
                <c:pt idx="251" formatCode="General">
                  <c:v>4.6800000000000001E-2</c:v>
                </c:pt>
                <c:pt idx="252" formatCode="General">
                  <c:v>4.7800000000000002E-2</c:v>
                </c:pt>
                <c:pt idx="253" formatCode="General">
                  <c:v>4.8800000000000003E-2</c:v>
                </c:pt>
                <c:pt idx="254" formatCode="General">
                  <c:v>4.9799999999999997E-2</c:v>
                </c:pt>
                <c:pt idx="255" formatCode="General">
                  <c:v>5.0799999999999998E-2</c:v>
                </c:pt>
                <c:pt idx="256" formatCode="General">
                  <c:v>5.1799999999999999E-2</c:v>
                </c:pt>
                <c:pt idx="257" formatCode="General">
                  <c:v>5.28E-2</c:v>
                </c:pt>
                <c:pt idx="258" formatCode="General">
                  <c:v>5.3800000000000001E-2</c:v>
                </c:pt>
                <c:pt idx="259" formatCode="General">
                  <c:v>5.4800000000000001E-2</c:v>
                </c:pt>
                <c:pt idx="260" formatCode="General">
                  <c:v>5.5800000000000002E-2</c:v>
                </c:pt>
                <c:pt idx="261" formatCode="General">
                  <c:v>5.6800000000000003E-2</c:v>
                </c:pt>
                <c:pt idx="262" formatCode="General">
                  <c:v>5.7799999999999997E-2</c:v>
                </c:pt>
                <c:pt idx="263" formatCode="General">
                  <c:v>5.8799999999999998E-2</c:v>
                </c:pt>
                <c:pt idx="264" formatCode="General">
                  <c:v>5.9799999999999999E-2</c:v>
                </c:pt>
                <c:pt idx="265" formatCode="General">
                  <c:v>6.08E-2</c:v>
                </c:pt>
                <c:pt idx="266" formatCode="General">
                  <c:v>6.1800000000000001E-2</c:v>
                </c:pt>
                <c:pt idx="267" formatCode="General">
                  <c:v>6.2799999999999995E-2</c:v>
                </c:pt>
                <c:pt idx="268" formatCode="General">
                  <c:v>6.3799999999999996E-2</c:v>
                </c:pt>
                <c:pt idx="269" formatCode="General">
                  <c:v>6.4799999999999996E-2</c:v>
                </c:pt>
                <c:pt idx="270" formatCode="General">
                  <c:v>6.5799999999999997E-2</c:v>
                </c:pt>
                <c:pt idx="271" formatCode="General">
                  <c:v>6.6799999999999998E-2</c:v>
                </c:pt>
                <c:pt idx="272" formatCode="General">
                  <c:v>6.7799999999999999E-2</c:v>
                </c:pt>
                <c:pt idx="273" formatCode="General">
                  <c:v>6.88E-2</c:v>
                </c:pt>
                <c:pt idx="274" formatCode="General">
                  <c:v>6.9800000000000001E-2</c:v>
                </c:pt>
                <c:pt idx="275" formatCode="General">
                  <c:v>7.0800000000000002E-2</c:v>
                </c:pt>
                <c:pt idx="276" formatCode="General">
                  <c:v>7.1800000000000003E-2</c:v>
                </c:pt>
                <c:pt idx="277" formatCode="General">
                  <c:v>7.2800000000000004E-2</c:v>
                </c:pt>
                <c:pt idx="278" formatCode="General">
                  <c:v>7.3800000000000004E-2</c:v>
                </c:pt>
                <c:pt idx="279" formatCode="General">
                  <c:v>7.4800000000000005E-2</c:v>
                </c:pt>
                <c:pt idx="280" formatCode="General">
                  <c:v>7.5800000000000006E-2</c:v>
                </c:pt>
                <c:pt idx="281" formatCode="General">
                  <c:v>7.6799999999999993E-2</c:v>
                </c:pt>
                <c:pt idx="282" formatCode="General">
                  <c:v>7.7799999999999994E-2</c:v>
                </c:pt>
                <c:pt idx="283" formatCode="General">
                  <c:v>7.8799999999999995E-2</c:v>
                </c:pt>
                <c:pt idx="284" formatCode="General">
                  <c:v>7.9799999999999996E-2</c:v>
                </c:pt>
                <c:pt idx="285" formatCode="General">
                  <c:v>8.0799999999999997E-2</c:v>
                </c:pt>
                <c:pt idx="286" formatCode="General">
                  <c:v>8.1799999999999998E-2</c:v>
                </c:pt>
                <c:pt idx="287" formatCode="General">
                  <c:v>8.2799999999999999E-2</c:v>
                </c:pt>
                <c:pt idx="288" formatCode="General">
                  <c:v>8.3799999999999999E-2</c:v>
                </c:pt>
                <c:pt idx="289" formatCode="General">
                  <c:v>8.48E-2</c:v>
                </c:pt>
                <c:pt idx="290" formatCode="General">
                  <c:v>8.5800000000000001E-2</c:v>
                </c:pt>
                <c:pt idx="291" formatCode="General">
                  <c:v>8.6800000000000002E-2</c:v>
                </c:pt>
                <c:pt idx="292" formatCode="General">
                  <c:v>8.7800000000000003E-2</c:v>
                </c:pt>
                <c:pt idx="293" formatCode="General">
                  <c:v>8.8800000000000004E-2</c:v>
                </c:pt>
                <c:pt idx="294" formatCode="General">
                  <c:v>8.9800000000000005E-2</c:v>
                </c:pt>
                <c:pt idx="295" formatCode="General">
                  <c:v>9.0800000000000006E-2</c:v>
                </c:pt>
                <c:pt idx="296" formatCode="General">
                  <c:v>9.1800000000000007E-2</c:v>
                </c:pt>
                <c:pt idx="297" formatCode="General">
                  <c:v>9.2799999999999994E-2</c:v>
                </c:pt>
                <c:pt idx="298" formatCode="General">
                  <c:v>9.3799999999999994E-2</c:v>
                </c:pt>
                <c:pt idx="299" formatCode="General">
                  <c:v>9.4799999999999995E-2</c:v>
                </c:pt>
                <c:pt idx="300" formatCode="General">
                  <c:v>9.5799999999999996E-2</c:v>
                </c:pt>
                <c:pt idx="301" formatCode="General">
                  <c:v>9.6799999999999997E-2</c:v>
                </c:pt>
                <c:pt idx="302" formatCode="General">
                  <c:v>9.7799999999999998E-2</c:v>
                </c:pt>
                <c:pt idx="303" formatCode="General">
                  <c:v>9.8799999999999999E-2</c:v>
                </c:pt>
                <c:pt idx="304" formatCode="General">
                  <c:v>9.98E-2</c:v>
                </c:pt>
                <c:pt idx="305" formatCode="General">
                  <c:v>0.1008</c:v>
                </c:pt>
                <c:pt idx="306" formatCode="General">
                  <c:v>0.1018</c:v>
                </c:pt>
                <c:pt idx="307" formatCode="General">
                  <c:v>0.1028</c:v>
                </c:pt>
                <c:pt idx="308" formatCode="General">
                  <c:v>0.1038</c:v>
                </c:pt>
                <c:pt idx="309" formatCode="General">
                  <c:v>0.1048</c:v>
                </c:pt>
                <c:pt idx="310" formatCode="General">
                  <c:v>0.10580000000000001</c:v>
                </c:pt>
                <c:pt idx="311" formatCode="General">
                  <c:v>0.10680000000000001</c:v>
                </c:pt>
                <c:pt idx="312" formatCode="General">
                  <c:v>0.10780000000000001</c:v>
                </c:pt>
                <c:pt idx="313" formatCode="General">
                  <c:v>0.10879999999999999</c:v>
                </c:pt>
                <c:pt idx="314" formatCode="General">
                  <c:v>0.10979999999999999</c:v>
                </c:pt>
                <c:pt idx="315" formatCode="General">
                  <c:v>0.1108</c:v>
                </c:pt>
                <c:pt idx="316" formatCode="General">
                  <c:v>0.1118</c:v>
                </c:pt>
                <c:pt idx="317" formatCode="General">
                  <c:v>0.1128</c:v>
                </c:pt>
                <c:pt idx="318" formatCode="General">
                  <c:v>0.1138</c:v>
                </c:pt>
                <c:pt idx="319" formatCode="General">
                  <c:v>0.1148</c:v>
                </c:pt>
                <c:pt idx="320" formatCode="General">
                  <c:v>0.1158</c:v>
                </c:pt>
                <c:pt idx="321" formatCode="General">
                  <c:v>0.1168</c:v>
                </c:pt>
                <c:pt idx="322" formatCode="General">
                  <c:v>0.1178</c:v>
                </c:pt>
                <c:pt idx="323" formatCode="General">
                  <c:v>0.1188</c:v>
                </c:pt>
                <c:pt idx="324" formatCode="General">
                  <c:v>0.1198</c:v>
                </c:pt>
                <c:pt idx="325" formatCode="General">
                  <c:v>0.1208</c:v>
                </c:pt>
                <c:pt idx="326" formatCode="General">
                  <c:v>0.12180000000000001</c:v>
                </c:pt>
                <c:pt idx="327" formatCode="General">
                  <c:v>0.12280000000000001</c:v>
                </c:pt>
                <c:pt idx="328" formatCode="General">
                  <c:v>0.12379999999999999</c:v>
                </c:pt>
                <c:pt idx="329" formatCode="General">
                  <c:v>0.12479999999999999</c:v>
                </c:pt>
                <c:pt idx="330" formatCode="General">
                  <c:v>0.1258</c:v>
                </c:pt>
                <c:pt idx="331" formatCode="General">
                  <c:v>0.1268</c:v>
                </c:pt>
                <c:pt idx="332" formatCode="General">
                  <c:v>0.1278</c:v>
                </c:pt>
                <c:pt idx="333" formatCode="General">
                  <c:v>0.1288</c:v>
                </c:pt>
                <c:pt idx="334" formatCode="General">
                  <c:v>0.1298</c:v>
                </c:pt>
                <c:pt idx="335" formatCode="General">
                  <c:v>0.1308</c:v>
                </c:pt>
                <c:pt idx="336" formatCode="General">
                  <c:v>0.1318</c:v>
                </c:pt>
                <c:pt idx="337" formatCode="General">
                  <c:v>0.1328</c:v>
                </c:pt>
                <c:pt idx="338" formatCode="General">
                  <c:v>0.1338</c:v>
                </c:pt>
                <c:pt idx="339" formatCode="General">
                  <c:v>0.1348</c:v>
                </c:pt>
                <c:pt idx="340" formatCode="General">
                  <c:v>0.1358</c:v>
                </c:pt>
                <c:pt idx="341" formatCode="General">
                  <c:v>0.1368</c:v>
                </c:pt>
                <c:pt idx="342" formatCode="General">
                  <c:v>0.13780000000000001</c:v>
                </c:pt>
                <c:pt idx="343" formatCode="General">
                  <c:v>0.13880000000000001</c:v>
                </c:pt>
                <c:pt idx="344" formatCode="General">
                  <c:v>0.13980000000000001</c:v>
                </c:pt>
                <c:pt idx="345" formatCode="General">
                  <c:v>0.14080000000000001</c:v>
                </c:pt>
                <c:pt idx="346" formatCode="General">
                  <c:v>0.14180000000000001</c:v>
                </c:pt>
                <c:pt idx="347" formatCode="General">
                  <c:v>0.14280000000000001</c:v>
                </c:pt>
                <c:pt idx="348" formatCode="General">
                  <c:v>0.14380000000000001</c:v>
                </c:pt>
                <c:pt idx="349" formatCode="General">
                  <c:v>0.14480000000000001</c:v>
                </c:pt>
                <c:pt idx="350" formatCode="General">
                  <c:v>0.14580000000000001</c:v>
                </c:pt>
                <c:pt idx="351" formatCode="General">
                  <c:v>0.14680000000000001</c:v>
                </c:pt>
                <c:pt idx="352" formatCode="General">
                  <c:v>0.14779999999999999</c:v>
                </c:pt>
                <c:pt idx="353" formatCode="General">
                  <c:v>0.14879999999999999</c:v>
                </c:pt>
                <c:pt idx="354" formatCode="General">
                  <c:v>0.14979999999999999</c:v>
                </c:pt>
                <c:pt idx="355" formatCode="General">
                  <c:v>0.15079999999999999</c:v>
                </c:pt>
                <c:pt idx="356" formatCode="General">
                  <c:v>0.15179999999999999</c:v>
                </c:pt>
                <c:pt idx="357" formatCode="General">
                  <c:v>0.15279999999999999</c:v>
                </c:pt>
                <c:pt idx="358" formatCode="General">
                  <c:v>0.15379999999999999</c:v>
                </c:pt>
                <c:pt idx="359" formatCode="General">
                  <c:v>0.15479999999999999</c:v>
                </c:pt>
                <c:pt idx="360" formatCode="General">
                  <c:v>0.15579999999999999</c:v>
                </c:pt>
                <c:pt idx="361" formatCode="General">
                  <c:v>0.15679999999999999</c:v>
                </c:pt>
                <c:pt idx="362" formatCode="General">
                  <c:v>0.1578</c:v>
                </c:pt>
                <c:pt idx="363" formatCode="General">
                  <c:v>0.1588</c:v>
                </c:pt>
                <c:pt idx="364" formatCode="General">
                  <c:v>0.1598</c:v>
                </c:pt>
                <c:pt idx="365" formatCode="General">
                  <c:v>0.1608</c:v>
                </c:pt>
                <c:pt idx="366" formatCode="General">
                  <c:v>0.1618</c:v>
                </c:pt>
                <c:pt idx="367" formatCode="General">
                  <c:v>0.1628</c:v>
                </c:pt>
                <c:pt idx="368" formatCode="General">
                  <c:v>0.1638</c:v>
                </c:pt>
                <c:pt idx="369" formatCode="General">
                  <c:v>0.1648</c:v>
                </c:pt>
                <c:pt idx="370" formatCode="General">
                  <c:v>0.1658</c:v>
                </c:pt>
                <c:pt idx="371" formatCode="General">
                  <c:v>0.1668</c:v>
                </c:pt>
                <c:pt idx="372" formatCode="General">
                  <c:v>0.1678</c:v>
                </c:pt>
                <c:pt idx="373" formatCode="General">
                  <c:v>0.16880000000000001</c:v>
                </c:pt>
                <c:pt idx="374" formatCode="General">
                  <c:v>0.16980000000000001</c:v>
                </c:pt>
                <c:pt idx="375" formatCode="General">
                  <c:v>0.17080000000000001</c:v>
                </c:pt>
                <c:pt idx="376" formatCode="General">
                  <c:v>0.17180000000000001</c:v>
                </c:pt>
                <c:pt idx="377" formatCode="General">
                  <c:v>0.17280000000000001</c:v>
                </c:pt>
                <c:pt idx="378" formatCode="General">
                  <c:v>0.17380000000000001</c:v>
                </c:pt>
                <c:pt idx="379" formatCode="General">
                  <c:v>0.17480000000000001</c:v>
                </c:pt>
                <c:pt idx="380" formatCode="General">
                  <c:v>0.17580000000000001</c:v>
                </c:pt>
                <c:pt idx="381" formatCode="General">
                  <c:v>0.17680000000000001</c:v>
                </c:pt>
                <c:pt idx="382" formatCode="General">
                  <c:v>0.17780000000000001</c:v>
                </c:pt>
                <c:pt idx="383" formatCode="General">
                  <c:v>0.17879999999999999</c:v>
                </c:pt>
                <c:pt idx="384" formatCode="General">
                  <c:v>0.17979999999999999</c:v>
                </c:pt>
                <c:pt idx="385" formatCode="General">
                  <c:v>0.18079999999999999</c:v>
                </c:pt>
                <c:pt idx="386" formatCode="General">
                  <c:v>0.18179999999999999</c:v>
                </c:pt>
                <c:pt idx="387" formatCode="General">
                  <c:v>0.18279999999999999</c:v>
                </c:pt>
                <c:pt idx="388" formatCode="General">
                  <c:v>0.18379999999999999</c:v>
                </c:pt>
                <c:pt idx="389" formatCode="General">
                  <c:v>0.18479999999999999</c:v>
                </c:pt>
                <c:pt idx="390" formatCode="General">
                  <c:v>0.18579999999999999</c:v>
                </c:pt>
                <c:pt idx="391" formatCode="General">
                  <c:v>0.18679999999999999</c:v>
                </c:pt>
                <c:pt idx="392" formatCode="General">
                  <c:v>0.18779999999999999</c:v>
                </c:pt>
                <c:pt idx="393" formatCode="General">
                  <c:v>0.1888</c:v>
                </c:pt>
                <c:pt idx="394" formatCode="General">
                  <c:v>0.1898</c:v>
                </c:pt>
                <c:pt idx="395" formatCode="General">
                  <c:v>0.1908</c:v>
                </c:pt>
                <c:pt idx="396" formatCode="General">
                  <c:v>0.1918</c:v>
                </c:pt>
                <c:pt idx="397" formatCode="General">
                  <c:v>0.1928</c:v>
                </c:pt>
                <c:pt idx="398" formatCode="General">
                  <c:v>0.1938</c:v>
                </c:pt>
                <c:pt idx="399" formatCode="General">
                  <c:v>0.1948</c:v>
                </c:pt>
                <c:pt idx="400" formatCode="General">
                  <c:v>0.1958</c:v>
                </c:pt>
                <c:pt idx="401" formatCode="General">
                  <c:v>0.1968</c:v>
                </c:pt>
                <c:pt idx="402" formatCode="General">
                  <c:v>0.1978</c:v>
                </c:pt>
                <c:pt idx="403" formatCode="General">
                  <c:v>0.1988</c:v>
                </c:pt>
                <c:pt idx="404" formatCode="General">
                  <c:v>0.19980000000000001</c:v>
                </c:pt>
                <c:pt idx="405" formatCode="General">
                  <c:v>0.20080000000000001</c:v>
                </c:pt>
                <c:pt idx="406" formatCode="General">
                  <c:v>0.20180000000000001</c:v>
                </c:pt>
                <c:pt idx="407" formatCode="General">
                  <c:v>0.20280000000000001</c:v>
                </c:pt>
                <c:pt idx="408" formatCode="General">
                  <c:v>0.20380000000000001</c:v>
                </c:pt>
                <c:pt idx="409" formatCode="General">
                  <c:v>0.20480000000000001</c:v>
                </c:pt>
                <c:pt idx="410" formatCode="General">
                  <c:v>0.20580000000000001</c:v>
                </c:pt>
                <c:pt idx="411" formatCode="General">
                  <c:v>0.20680000000000001</c:v>
                </c:pt>
                <c:pt idx="412" formatCode="General">
                  <c:v>0.20780000000000001</c:v>
                </c:pt>
                <c:pt idx="413" formatCode="General">
                  <c:v>0.20880000000000001</c:v>
                </c:pt>
                <c:pt idx="414" formatCode="General">
                  <c:v>0.20979999999999999</c:v>
                </c:pt>
                <c:pt idx="415" formatCode="General">
                  <c:v>0.21079999999999999</c:v>
                </c:pt>
                <c:pt idx="416" formatCode="General">
                  <c:v>0.21179999999999999</c:v>
                </c:pt>
                <c:pt idx="417" formatCode="General">
                  <c:v>0.21279999999999999</c:v>
                </c:pt>
                <c:pt idx="418" formatCode="General">
                  <c:v>0.21379999999999999</c:v>
                </c:pt>
                <c:pt idx="419" formatCode="General">
                  <c:v>0.21479999999999999</c:v>
                </c:pt>
                <c:pt idx="420" formatCode="General">
                  <c:v>0.21579999999999999</c:v>
                </c:pt>
                <c:pt idx="421" formatCode="General">
                  <c:v>0.21679999999999999</c:v>
                </c:pt>
                <c:pt idx="422" formatCode="General">
                  <c:v>0.21779999999999999</c:v>
                </c:pt>
                <c:pt idx="423" formatCode="General">
                  <c:v>0.21879999999999999</c:v>
                </c:pt>
                <c:pt idx="424" formatCode="General">
                  <c:v>0.2198</c:v>
                </c:pt>
                <c:pt idx="425" formatCode="General">
                  <c:v>0.2208</c:v>
                </c:pt>
                <c:pt idx="426" formatCode="General">
                  <c:v>0.2218</c:v>
                </c:pt>
                <c:pt idx="427" formatCode="General">
                  <c:v>0.2228</c:v>
                </c:pt>
                <c:pt idx="428" formatCode="General">
                  <c:v>0.2238</c:v>
                </c:pt>
                <c:pt idx="429" formatCode="General">
                  <c:v>0.2248</c:v>
                </c:pt>
                <c:pt idx="430" formatCode="General">
                  <c:v>0.2258</c:v>
                </c:pt>
                <c:pt idx="431" formatCode="General">
                  <c:v>0.2268</c:v>
                </c:pt>
                <c:pt idx="432" formatCode="General">
                  <c:v>0.2278</c:v>
                </c:pt>
                <c:pt idx="433" formatCode="General">
                  <c:v>0.2288</c:v>
                </c:pt>
                <c:pt idx="434" formatCode="General">
                  <c:v>0.2298</c:v>
                </c:pt>
                <c:pt idx="435" formatCode="General">
                  <c:v>0.23080000000000001</c:v>
                </c:pt>
                <c:pt idx="436" formatCode="General">
                  <c:v>0.23180000000000001</c:v>
                </c:pt>
                <c:pt idx="437" formatCode="General">
                  <c:v>0.23280000000000001</c:v>
                </c:pt>
                <c:pt idx="438" formatCode="General">
                  <c:v>0.23380000000000001</c:v>
                </c:pt>
                <c:pt idx="439" formatCode="General">
                  <c:v>0.23480000000000001</c:v>
                </c:pt>
                <c:pt idx="440" formatCode="General">
                  <c:v>0.23580000000000001</c:v>
                </c:pt>
                <c:pt idx="441" formatCode="General">
                  <c:v>0.23680000000000001</c:v>
                </c:pt>
                <c:pt idx="442" formatCode="General">
                  <c:v>0.23780000000000001</c:v>
                </c:pt>
                <c:pt idx="443" formatCode="General">
                  <c:v>0.23880000000000001</c:v>
                </c:pt>
                <c:pt idx="444" formatCode="General">
                  <c:v>0.23980000000000001</c:v>
                </c:pt>
                <c:pt idx="445" formatCode="General">
                  <c:v>0.24079999999999999</c:v>
                </c:pt>
                <c:pt idx="446" formatCode="General">
                  <c:v>0.24179999999999999</c:v>
                </c:pt>
                <c:pt idx="447" formatCode="General">
                  <c:v>0.24279999999999999</c:v>
                </c:pt>
                <c:pt idx="448" formatCode="General">
                  <c:v>0.24379999999999999</c:v>
                </c:pt>
                <c:pt idx="449" formatCode="General">
                  <c:v>0.24479999999999999</c:v>
                </c:pt>
                <c:pt idx="450" formatCode="General">
                  <c:v>0.24579999999999999</c:v>
                </c:pt>
                <c:pt idx="451" formatCode="General">
                  <c:v>0.24679999999999999</c:v>
                </c:pt>
                <c:pt idx="452" formatCode="General">
                  <c:v>0.24779999999999999</c:v>
                </c:pt>
                <c:pt idx="453" formatCode="General">
                  <c:v>0.24879999999999999</c:v>
                </c:pt>
                <c:pt idx="454" formatCode="General">
                  <c:v>0.24979999999999999</c:v>
                </c:pt>
                <c:pt idx="455" formatCode="General">
                  <c:v>0.25080000000000002</c:v>
                </c:pt>
                <c:pt idx="456" formatCode="General">
                  <c:v>0.25180000000000002</c:v>
                </c:pt>
                <c:pt idx="457" formatCode="General">
                  <c:v>0.25280000000000002</c:v>
                </c:pt>
                <c:pt idx="458" formatCode="General">
                  <c:v>0.25380000000000003</c:v>
                </c:pt>
                <c:pt idx="459" formatCode="General">
                  <c:v>0.25480000000000003</c:v>
                </c:pt>
                <c:pt idx="460" formatCode="General">
                  <c:v>0.25580000000000003</c:v>
                </c:pt>
                <c:pt idx="461" formatCode="General">
                  <c:v>0.25679999999999997</c:v>
                </c:pt>
                <c:pt idx="462" formatCode="General">
                  <c:v>0.25779999999999997</c:v>
                </c:pt>
                <c:pt idx="463" formatCode="General">
                  <c:v>0.25879999999999997</c:v>
                </c:pt>
                <c:pt idx="464" formatCode="General">
                  <c:v>0.25979999999999998</c:v>
                </c:pt>
                <c:pt idx="465" formatCode="General">
                  <c:v>0.26079999999999998</c:v>
                </c:pt>
                <c:pt idx="466" formatCode="General">
                  <c:v>0.26179999999999998</c:v>
                </c:pt>
                <c:pt idx="467" formatCode="General">
                  <c:v>0.26279999999999998</c:v>
                </c:pt>
                <c:pt idx="468" formatCode="General">
                  <c:v>0.26379999999999998</c:v>
                </c:pt>
                <c:pt idx="469" formatCode="General">
                  <c:v>0.26479999999999998</c:v>
                </c:pt>
                <c:pt idx="470" formatCode="General">
                  <c:v>0.26579999999999998</c:v>
                </c:pt>
                <c:pt idx="471" formatCode="General">
                  <c:v>0.26679999999999998</c:v>
                </c:pt>
                <c:pt idx="472" formatCode="General">
                  <c:v>0.26779999999999998</c:v>
                </c:pt>
                <c:pt idx="473" formatCode="General">
                  <c:v>0.26879999999999998</c:v>
                </c:pt>
                <c:pt idx="474" formatCode="General">
                  <c:v>0.26979999999999998</c:v>
                </c:pt>
                <c:pt idx="475" formatCode="General">
                  <c:v>0.27079999999999999</c:v>
                </c:pt>
                <c:pt idx="476" formatCode="General">
                  <c:v>0.27179999999999999</c:v>
                </c:pt>
                <c:pt idx="477" formatCode="General">
                  <c:v>0.27279999999999999</c:v>
                </c:pt>
                <c:pt idx="478" formatCode="General">
                  <c:v>0.27379999999999999</c:v>
                </c:pt>
                <c:pt idx="479" formatCode="General">
                  <c:v>0.27479999999999999</c:v>
                </c:pt>
                <c:pt idx="480" formatCode="General">
                  <c:v>0.27579999999999999</c:v>
                </c:pt>
                <c:pt idx="481" formatCode="General">
                  <c:v>0.27679999999999999</c:v>
                </c:pt>
                <c:pt idx="482" formatCode="General">
                  <c:v>0.27779999999999999</c:v>
                </c:pt>
                <c:pt idx="483" formatCode="General">
                  <c:v>0.27879999999999999</c:v>
                </c:pt>
                <c:pt idx="484" formatCode="General">
                  <c:v>0.27979999999999999</c:v>
                </c:pt>
                <c:pt idx="485" formatCode="General">
                  <c:v>0.28079999999999999</c:v>
                </c:pt>
                <c:pt idx="486" formatCode="General">
                  <c:v>0.28179999999999999</c:v>
                </c:pt>
                <c:pt idx="487" formatCode="General">
                  <c:v>0.2828</c:v>
                </c:pt>
                <c:pt idx="488" formatCode="General">
                  <c:v>0.2838</c:v>
                </c:pt>
                <c:pt idx="489" formatCode="General">
                  <c:v>0.2848</c:v>
                </c:pt>
                <c:pt idx="490" formatCode="General">
                  <c:v>0.2858</c:v>
                </c:pt>
                <c:pt idx="491" formatCode="General">
                  <c:v>0.2868</c:v>
                </c:pt>
                <c:pt idx="492" formatCode="General">
                  <c:v>0.2878</c:v>
                </c:pt>
                <c:pt idx="493" formatCode="General">
                  <c:v>0.2888</c:v>
                </c:pt>
                <c:pt idx="494" formatCode="General">
                  <c:v>0.2898</c:v>
                </c:pt>
                <c:pt idx="495" formatCode="General">
                  <c:v>0.2908</c:v>
                </c:pt>
                <c:pt idx="496" formatCode="General">
                  <c:v>0.2918</c:v>
                </c:pt>
                <c:pt idx="497" formatCode="General">
                  <c:v>0.2928</c:v>
                </c:pt>
                <c:pt idx="498" formatCode="General">
                  <c:v>0.29380000000000001</c:v>
                </c:pt>
                <c:pt idx="499" formatCode="General">
                  <c:v>0.29480000000000001</c:v>
                </c:pt>
                <c:pt idx="500" formatCode="General">
                  <c:v>0.29580000000000001</c:v>
                </c:pt>
                <c:pt idx="501" formatCode="General">
                  <c:v>0.29680000000000001</c:v>
                </c:pt>
                <c:pt idx="502" formatCode="General">
                  <c:v>0.29780000000000001</c:v>
                </c:pt>
                <c:pt idx="503" formatCode="General">
                  <c:v>0.29880000000000001</c:v>
                </c:pt>
                <c:pt idx="504" formatCode="General">
                  <c:v>0.29980000000000001</c:v>
                </c:pt>
                <c:pt idx="505" formatCode="General">
                  <c:v>0.30080000000000001</c:v>
                </c:pt>
                <c:pt idx="506" formatCode="General">
                  <c:v>0.30180000000000001</c:v>
                </c:pt>
                <c:pt idx="507" formatCode="General">
                  <c:v>0.30280000000000001</c:v>
                </c:pt>
                <c:pt idx="508" formatCode="General">
                  <c:v>0.30380000000000001</c:v>
                </c:pt>
                <c:pt idx="509" formatCode="General">
                  <c:v>0.30480000000000002</c:v>
                </c:pt>
                <c:pt idx="510" formatCode="General">
                  <c:v>0.30580000000000002</c:v>
                </c:pt>
                <c:pt idx="511" formatCode="General">
                  <c:v>0.30680000000000002</c:v>
                </c:pt>
                <c:pt idx="512" formatCode="General">
                  <c:v>0.30780000000000002</c:v>
                </c:pt>
                <c:pt idx="513" formatCode="General">
                  <c:v>0.30880000000000002</c:v>
                </c:pt>
                <c:pt idx="514" formatCode="General">
                  <c:v>0.30980000000000002</c:v>
                </c:pt>
                <c:pt idx="515" formatCode="General">
                  <c:v>0.31080000000000002</c:v>
                </c:pt>
                <c:pt idx="516" formatCode="General">
                  <c:v>0.31180000000000002</c:v>
                </c:pt>
                <c:pt idx="517" formatCode="General">
                  <c:v>0.31280000000000002</c:v>
                </c:pt>
                <c:pt idx="518" formatCode="General">
                  <c:v>0.31380000000000002</c:v>
                </c:pt>
                <c:pt idx="519" formatCode="General">
                  <c:v>0.31480000000000002</c:v>
                </c:pt>
                <c:pt idx="520" formatCode="General">
                  <c:v>0.31580000000000003</c:v>
                </c:pt>
                <c:pt idx="521" formatCode="General">
                  <c:v>0.31680000000000003</c:v>
                </c:pt>
                <c:pt idx="522" formatCode="General">
                  <c:v>0.31780000000000003</c:v>
                </c:pt>
                <c:pt idx="523" formatCode="General">
                  <c:v>0.31879999999999997</c:v>
                </c:pt>
                <c:pt idx="524" formatCode="General">
                  <c:v>0.31979999999999997</c:v>
                </c:pt>
                <c:pt idx="525" formatCode="General">
                  <c:v>0.32079999999999997</c:v>
                </c:pt>
                <c:pt idx="526" formatCode="General">
                  <c:v>0.32179999999999997</c:v>
                </c:pt>
                <c:pt idx="527" formatCode="General">
                  <c:v>0.32279999999999998</c:v>
                </c:pt>
                <c:pt idx="528" formatCode="General">
                  <c:v>0.32379999999999998</c:v>
                </c:pt>
                <c:pt idx="529" formatCode="General">
                  <c:v>0.32479999999999998</c:v>
                </c:pt>
                <c:pt idx="530" formatCode="General">
                  <c:v>0.32579999999999998</c:v>
                </c:pt>
                <c:pt idx="531" formatCode="General">
                  <c:v>0.32679999999999998</c:v>
                </c:pt>
                <c:pt idx="532" formatCode="General">
                  <c:v>0.32779999999999998</c:v>
                </c:pt>
                <c:pt idx="533" formatCode="General">
                  <c:v>0.32879999999999998</c:v>
                </c:pt>
                <c:pt idx="534" formatCode="General">
                  <c:v>0.32979999999999998</c:v>
                </c:pt>
                <c:pt idx="535" formatCode="General">
                  <c:v>0.33079999999999998</c:v>
                </c:pt>
                <c:pt idx="536" formatCode="General">
                  <c:v>0.33179999999999998</c:v>
                </c:pt>
                <c:pt idx="537" formatCode="General">
                  <c:v>0.33279999999999998</c:v>
                </c:pt>
                <c:pt idx="538" formatCode="General">
                  <c:v>0.33379999999999999</c:v>
                </c:pt>
                <c:pt idx="539" formatCode="General">
                  <c:v>0.33479999999999999</c:v>
                </c:pt>
                <c:pt idx="540" formatCode="General">
                  <c:v>0.33579999999999999</c:v>
                </c:pt>
                <c:pt idx="541" formatCode="General">
                  <c:v>0.33679999999999999</c:v>
                </c:pt>
                <c:pt idx="542" formatCode="General">
                  <c:v>0.33779999999999999</c:v>
                </c:pt>
                <c:pt idx="543" formatCode="General">
                  <c:v>0.33879999999999999</c:v>
                </c:pt>
                <c:pt idx="544" formatCode="General">
                  <c:v>0.33979999999999999</c:v>
                </c:pt>
                <c:pt idx="545" formatCode="General">
                  <c:v>0.34079999999999999</c:v>
                </c:pt>
                <c:pt idx="546" formatCode="General">
                  <c:v>0.34179999999999999</c:v>
                </c:pt>
                <c:pt idx="547" formatCode="General">
                  <c:v>0.34279999999999999</c:v>
                </c:pt>
                <c:pt idx="548" formatCode="General">
                  <c:v>0.34379999999999999</c:v>
                </c:pt>
                <c:pt idx="549" formatCode="General">
                  <c:v>0.3448</c:v>
                </c:pt>
                <c:pt idx="550" formatCode="General">
                  <c:v>0.3458</c:v>
                </c:pt>
                <c:pt idx="551" formatCode="General">
                  <c:v>0.3468</c:v>
                </c:pt>
                <c:pt idx="552" formatCode="General">
                  <c:v>0.3478</c:v>
                </c:pt>
                <c:pt idx="553" formatCode="General">
                  <c:v>0.3488</c:v>
                </c:pt>
                <c:pt idx="554" formatCode="General">
                  <c:v>0.3498</c:v>
                </c:pt>
                <c:pt idx="555" formatCode="General">
                  <c:v>0.3508</c:v>
                </c:pt>
                <c:pt idx="556" formatCode="General">
                  <c:v>0.3518</c:v>
                </c:pt>
                <c:pt idx="557" formatCode="General">
                  <c:v>0.3528</c:v>
                </c:pt>
                <c:pt idx="558" formatCode="General">
                  <c:v>0.3538</c:v>
                </c:pt>
                <c:pt idx="559" formatCode="General">
                  <c:v>0.3548</c:v>
                </c:pt>
                <c:pt idx="560" formatCode="General">
                  <c:v>0.35580000000000001</c:v>
                </c:pt>
                <c:pt idx="561" formatCode="General">
                  <c:v>0.35680000000000001</c:v>
                </c:pt>
                <c:pt idx="562" formatCode="General">
                  <c:v>0.35780000000000001</c:v>
                </c:pt>
                <c:pt idx="563" formatCode="General">
                  <c:v>0.35880000000000001</c:v>
                </c:pt>
                <c:pt idx="564" formatCode="General">
                  <c:v>0.35980000000000001</c:v>
                </c:pt>
                <c:pt idx="565" formatCode="General">
                  <c:v>0.36080000000000001</c:v>
                </c:pt>
                <c:pt idx="566" formatCode="General">
                  <c:v>0.36180000000000001</c:v>
                </c:pt>
                <c:pt idx="567" formatCode="General">
                  <c:v>0.36280000000000001</c:v>
                </c:pt>
                <c:pt idx="568" formatCode="General">
                  <c:v>0.36380000000000001</c:v>
                </c:pt>
                <c:pt idx="569" formatCode="General">
                  <c:v>0.36480000000000001</c:v>
                </c:pt>
                <c:pt idx="570" formatCode="General">
                  <c:v>0.36580000000000001</c:v>
                </c:pt>
                <c:pt idx="571" formatCode="General">
                  <c:v>0.36680000000000001</c:v>
                </c:pt>
                <c:pt idx="572" formatCode="General">
                  <c:v>0.36780000000000002</c:v>
                </c:pt>
                <c:pt idx="573" formatCode="General">
                  <c:v>0.36880000000000002</c:v>
                </c:pt>
                <c:pt idx="574" formatCode="General">
                  <c:v>0.36980000000000002</c:v>
                </c:pt>
                <c:pt idx="575" formatCode="General">
                  <c:v>0.37080000000000002</c:v>
                </c:pt>
                <c:pt idx="576" formatCode="General">
                  <c:v>0.37180000000000002</c:v>
                </c:pt>
                <c:pt idx="577" formatCode="General">
                  <c:v>0.37280000000000002</c:v>
                </c:pt>
                <c:pt idx="578" formatCode="General">
                  <c:v>0.37380000000000002</c:v>
                </c:pt>
                <c:pt idx="579" formatCode="General">
                  <c:v>0.37480000000000002</c:v>
                </c:pt>
                <c:pt idx="580" formatCode="General">
                  <c:v>0.37580000000000002</c:v>
                </c:pt>
                <c:pt idx="581" formatCode="General">
                  <c:v>0.37680000000000002</c:v>
                </c:pt>
                <c:pt idx="582" formatCode="General">
                  <c:v>0.37780000000000002</c:v>
                </c:pt>
                <c:pt idx="583" formatCode="General">
                  <c:v>0.37880000000000003</c:v>
                </c:pt>
                <c:pt idx="584" formatCode="General">
                  <c:v>0.37980000000000003</c:v>
                </c:pt>
                <c:pt idx="585" formatCode="General">
                  <c:v>0.38080000000000003</c:v>
                </c:pt>
                <c:pt idx="586" formatCode="General">
                  <c:v>0.38179999999999997</c:v>
                </c:pt>
                <c:pt idx="587" formatCode="General">
                  <c:v>0.38279999999999997</c:v>
                </c:pt>
                <c:pt idx="588" formatCode="General">
                  <c:v>0.38379999999999997</c:v>
                </c:pt>
                <c:pt idx="589" formatCode="General">
                  <c:v>0.38479999999999998</c:v>
                </c:pt>
                <c:pt idx="590" formatCode="General">
                  <c:v>0.38579999999999998</c:v>
                </c:pt>
                <c:pt idx="591" formatCode="General">
                  <c:v>0.38679999999999998</c:v>
                </c:pt>
                <c:pt idx="592" formatCode="General">
                  <c:v>0.38779999999999998</c:v>
                </c:pt>
                <c:pt idx="593" formatCode="General">
                  <c:v>0.38879999999999998</c:v>
                </c:pt>
                <c:pt idx="594" formatCode="General">
                  <c:v>0.38979999999999998</c:v>
                </c:pt>
                <c:pt idx="595" formatCode="General">
                  <c:v>0.39079999999999998</c:v>
                </c:pt>
                <c:pt idx="596" formatCode="General">
                  <c:v>0.39179999999999998</c:v>
                </c:pt>
                <c:pt idx="597" formatCode="General">
                  <c:v>0.39279999999999998</c:v>
                </c:pt>
                <c:pt idx="598" formatCode="General">
                  <c:v>0.39379999999999998</c:v>
                </c:pt>
                <c:pt idx="599" formatCode="General">
                  <c:v>0.39479999999999998</c:v>
                </c:pt>
                <c:pt idx="600" formatCode="General">
                  <c:v>0.39579999999999999</c:v>
                </c:pt>
                <c:pt idx="601" formatCode="General">
                  <c:v>0.39679999999999999</c:v>
                </c:pt>
                <c:pt idx="602" formatCode="General">
                  <c:v>0.39779999999999999</c:v>
                </c:pt>
                <c:pt idx="603" formatCode="General">
                  <c:v>0.39879999999999999</c:v>
                </c:pt>
                <c:pt idx="604" formatCode="General">
                  <c:v>0.39979999999999999</c:v>
                </c:pt>
                <c:pt idx="605" formatCode="General">
                  <c:v>0.40079999999999999</c:v>
                </c:pt>
                <c:pt idx="606" formatCode="General">
                  <c:v>0.40179999999999999</c:v>
                </c:pt>
                <c:pt idx="607" formatCode="General">
                  <c:v>0.40279999999999999</c:v>
                </c:pt>
                <c:pt idx="608" formatCode="General">
                  <c:v>0.40379999999999999</c:v>
                </c:pt>
                <c:pt idx="609" formatCode="General">
                  <c:v>0.40479999999999999</c:v>
                </c:pt>
                <c:pt idx="610" formatCode="General">
                  <c:v>0.40579999999999999</c:v>
                </c:pt>
                <c:pt idx="611" formatCode="General">
                  <c:v>0.40679999999999999</c:v>
                </c:pt>
                <c:pt idx="612" formatCode="General">
                  <c:v>0.4078</c:v>
                </c:pt>
                <c:pt idx="613" formatCode="General">
                  <c:v>0.4088</c:v>
                </c:pt>
                <c:pt idx="614" formatCode="General">
                  <c:v>0.4098</c:v>
                </c:pt>
                <c:pt idx="615" formatCode="General">
                  <c:v>0.4108</c:v>
                </c:pt>
                <c:pt idx="616" formatCode="General">
                  <c:v>0.4118</c:v>
                </c:pt>
                <c:pt idx="617" formatCode="General">
                  <c:v>0.4128</c:v>
                </c:pt>
                <c:pt idx="618" formatCode="General">
                  <c:v>0.4138</c:v>
                </c:pt>
                <c:pt idx="619" formatCode="General">
                  <c:v>0.4148</c:v>
                </c:pt>
                <c:pt idx="620" formatCode="General">
                  <c:v>0.4158</c:v>
                </c:pt>
                <c:pt idx="621" formatCode="General">
                  <c:v>0.4168</c:v>
                </c:pt>
                <c:pt idx="622" formatCode="General">
                  <c:v>0.4178</c:v>
                </c:pt>
                <c:pt idx="623" formatCode="General">
                  <c:v>0.41880000000000001</c:v>
                </c:pt>
                <c:pt idx="624" formatCode="General">
                  <c:v>0.41980000000000001</c:v>
                </c:pt>
                <c:pt idx="625" formatCode="General">
                  <c:v>0.42080000000000001</c:v>
                </c:pt>
                <c:pt idx="626" formatCode="General">
                  <c:v>0.42180000000000001</c:v>
                </c:pt>
                <c:pt idx="627" formatCode="General">
                  <c:v>0.42280000000000001</c:v>
                </c:pt>
                <c:pt idx="628" formatCode="General">
                  <c:v>0.42380000000000001</c:v>
                </c:pt>
                <c:pt idx="629" formatCode="General">
                  <c:v>0.42480000000000001</c:v>
                </c:pt>
                <c:pt idx="630" formatCode="General">
                  <c:v>0.42580000000000001</c:v>
                </c:pt>
                <c:pt idx="631" formatCode="General">
                  <c:v>0.42680000000000001</c:v>
                </c:pt>
                <c:pt idx="632" formatCode="General">
                  <c:v>0.42780000000000001</c:v>
                </c:pt>
                <c:pt idx="633" formatCode="General">
                  <c:v>0.42880000000000001</c:v>
                </c:pt>
                <c:pt idx="634" formatCode="General">
                  <c:v>0.42980000000000002</c:v>
                </c:pt>
                <c:pt idx="635" formatCode="General">
                  <c:v>0.43080000000000002</c:v>
                </c:pt>
                <c:pt idx="636" formatCode="General">
                  <c:v>0.43180000000000002</c:v>
                </c:pt>
                <c:pt idx="637" formatCode="General">
                  <c:v>0.43280000000000002</c:v>
                </c:pt>
                <c:pt idx="638" formatCode="General">
                  <c:v>0.43380000000000002</c:v>
                </c:pt>
                <c:pt idx="639" formatCode="General">
                  <c:v>0.43480000000000002</c:v>
                </c:pt>
                <c:pt idx="640" formatCode="General">
                  <c:v>0.43580000000000002</c:v>
                </c:pt>
                <c:pt idx="641" formatCode="General">
                  <c:v>0.43680000000000002</c:v>
                </c:pt>
                <c:pt idx="642" formatCode="General">
                  <c:v>0.43780000000000002</c:v>
                </c:pt>
                <c:pt idx="643" formatCode="General">
                  <c:v>0.43880000000000002</c:v>
                </c:pt>
                <c:pt idx="644" formatCode="General">
                  <c:v>0.43980000000000002</c:v>
                </c:pt>
                <c:pt idx="645" formatCode="General">
                  <c:v>0.44080000000000003</c:v>
                </c:pt>
                <c:pt idx="646" formatCode="General">
                  <c:v>0.44180000000000003</c:v>
                </c:pt>
                <c:pt idx="647" formatCode="General">
                  <c:v>0.44280000000000003</c:v>
                </c:pt>
                <c:pt idx="648" formatCode="General">
                  <c:v>0.44379999999999997</c:v>
                </c:pt>
                <c:pt idx="649" formatCode="General">
                  <c:v>0.44479999999999997</c:v>
                </c:pt>
                <c:pt idx="650" formatCode="General">
                  <c:v>0.44579999999999997</c:v>
                </c:pt>
                <c:pt idx="651" formatCode="General">
                  <c:v>0.44679999999999997</c:v>
                </c:pt>
                <c:pt idx="652" formatCode="General">
                  <c:v>0.44779999999999998</c:v>
                </c:pt>
                <c:pt idx="653" formatCode="General">
                  <c:v>0.44879999999999998</c:v>
                </c:pt>
                <c:pt idx="654" formatCode="General">
                  <c:v>0.44979999999999998</c:v>
                </c:pt>
                <c:pt idx="655" formatCode="General">
                  <c:v>0.45079999999999998</c:v>
                </c:pt>
                <c:pt idx="656" formatCode="General">
                  <c:v>0.45179999999999998</c:v>
                </c:pt>
                <c:pt idx="657" formatCode="General">
                  <c:v>0.45279999999999998</c:v>
                </c:pt>
                <c:pt idx="658" formatCode="General">
                  <c:v>0.45379999999999998</c:v>
                </c:pt>
                <c:pt idx="659" formatCode="General">
                  <c:v>0.45479999999999998</c:v>
                </c:pt>
                <c:pt idx="660" formatCode="General">
                  <c:v>0.45579999999999998</c:v>
                </c:pt>
                <c:pt idx="661" formatCode="General">
                  <c:v>0.45679999999999998</c:v>
                </c:pt>
                <c:pt idx="662" formatCode="General">
                  <c:v>0.45779999999999998</c:v>
                </c:pt>
                <c:pt idx="663" formatCode="General">
                  <c:v>0.45879999999999999</c:v>
                </c:pt>
                <c:pt idx="664" formatCode="General">
                  <c:v>0.45979999999999999</c:v>
                </c:pt>
                <c:pt idx="665" formatCode="General">
                  <c:v>0.46079999999999999</c:v>
                </c:pt>
                <c:pt idx="666" formatCode="General">
                  <c:v>0.46179999999999999</c:v>
                </c:pt>
                <c:pt idx="667" formatCode="General">
                  <c:v>0.46279999999999999</c:v>
                </c:pt>
                <c:pt idx="668" formatCode="General">
                  <c:v>0.46379999999999999</c:v>
                </c:pt>
                <c:pt idx="669" formatCode="General">
                  <c:v>0.46479999999999999</c:v>
                </c:pt>
                <c:pt idx="670" formatCode="General">
                  <c:v>0.46579999999999999</c:v>
                </c:pt>
                <c:pt idx="671" formatCode="General">
                  <c:v>0.46679999999999999</c:v>
                </c:pt>
                <c:pt idx="672" formatCode="General">
                  <c:v>0.46779999999999999</c:v>
                </c:pt>
                <c:pt idx="673" formatCode="General">
                  <c:v>0.46879999999999999</c:v>
                </c:pt>
                <c:pt idx="674" formatCode="General">
                  <c:v>0.4698</c:v>
                </c:pt>
                <c:pt idx="675" formatCode="General">
                  <c:v>0.4708</c:v>
                </c:pt>
                <c:pt idx="676" formatCode="General">
                  <c:v>0.4718</c:v>
                </c:pt>
                <c:pt idx="677" formatCode="General">
                  <c:v>0.4728</c:v>
                </c:pt>
                <c:pt idx="678" formatCode="General">
                  <c:v>0.4738</c:v>
                </c:pt>
                <c:pt idx="679" formatCode="General">
                  <c:v>0.4748</c:v>
                </c:pt>
                <c:pt idx="680" formatCode="General">
                  <c:v>0.4758</c:v>
                </c:pt>
                <c:pt idx="681" formatCode="General">
                  <c:v>0.4768</c:v>
                </c:pt>
                <c:pt idx="682" formatCode="General">
                  <c:v>0.4778</c:v>
                </c:pt>
                <c:pt idx="683" formatCode="General">
                  <c:v>0.4788</c:v>
                </c:pt>
                <c:pt idx="684" formatCode="General">
                  <c:v>0.4798</c:v>
                </c:pt>
                <c:pt idx="685" formatCode="General">
                  <c:v>0.48080000000000001</c:v>
                </c:pt>
                <c:pt idx="686" formatCode="General">
                  <c:v>0.48180000000000001</c:v>
                </c:pt>
                <c:pt idx="687" formatCode="General">
                  <c:v>0.48280000000000001</c:v>
                </c:pt>
                <c:pt idx="688" formatCode="General">
                  <c:v>0.48380000000000001</c:v>
                </c:pt>
                <c:pt idx="689" formatCode="General">
                  <c:v>0.48480000000000001</c:v>
                </c:pt>
                <c:pt idx="690" formatCode="General">
                  <c:v>0.48580000000000001</c:v>
                </c:pt>
                <c:pt idx="691" formatCode="General">
                  <c:v>0.48680000000000001</c:v>
                </c:pt>
                <c:pt idx="692" formatCode="General">
                  <c:v>0.48780000000000001</c:v>
                </c:pt>
                <c:pt idx="693" formatCode="General">
                  <c:v>0.48880000000000001</c:v>
                </c:pt>
                <c:pt idx="694" formatCode="General">
                  <c:v>0.48980000000000001</c:v>
                </c:pt>
                <c:pt idx="695" formatCode="General">
                  <c:v>0.49080000000000001</c:v>
                </c:pt>
                <c:pt idx="696" formatCode="General">
                  <c:v>0.49180000000000001</c:v>
                </c:pt>
                <c:pt idx="697" formatCode="General">
                  <c:v>0.49280000000000002</c:v>
                </c:pt>
                <c:pt idx="698" formatCode="General">
                  <c:v>0.49380000000000002</c:v>
                </c:pt>
                <c:pt idx="699" formatCode="General">
                  <c:v>0.49480000000000002</c:v>
                </c:pt>
                <c:pt idx="700" formatCode="General">
                  <c:v>0.49580000000000002</c:v>
                </c:pt>
                <c:pt idx="701" formatCode="General">
                  <c:v>0.49680000000000002</c:v>
                </c:pt>
                <c:pt idx="702" formatCode="General">
                  <c:v>0.49780000000000002</c:v>
                </c:pt>
                <c:pt idx="703" formatCode="General">
                  <c:v>0.49880000000000002</c:v>
                </c:pt>
                <c:pt idx="704" formatCode="General">
                  <c:v>0.49980000000000002</c:v>
                </c:pt>
                <c:pt idx="705" formatCode="General">
                  <c:v>0.50080000000000002</c:v>
                </c:pt>
                <c:pt idx="706" formatCode="General">
                  <c:v>0.50180000000000002</c:v>
                </c:pt>
                <c:pt idx="707" formatCode="General">
                  <c:v>0.50280000000000002</c:v>
                </c:pt>
                <c:pt idx="708" formatCode="General">
                  <c:v>0.50380000000000003</c:v>
                </c:pt>
                <c:pt idx="709" formatCode="General">
                  <c:v>0.50480000000000003</c:v>
                </c:pt>
                <c:pt idx="710" formatCode="General">
                  <c:v>0.50580000000000003</c:v>
                </c:pt>
                <c:pt idx="711" formatCode="General">
                  <c:v>0.50680000000000003</c:v>
                </c:pt>
                <c:pt idx="712" formatCode="General">
                  <c:v>0.50780000000000003</c:v>
                </c:pt>
                <c:pt idx="713" formatCode="General">
                  <c:v>0.50880000000000003</c:v>
                </c:pt>
                <c:pt idx="714" formatCode="General">
                  <c:v>0.50980000000000003</c:v>
                </c:pt>
                <c:pt idx="715" formatCode="General">
                  <c:v>0.51080000000000003</c:v>
                </c:pt>
                <c:pt idx="716" formatCode="General">
                  <c:v>0.51180000000000003</c:v>
                </c:pt>
                <c:pt idx="717" formatCode="General">
                  <c:v>0.51280000000000003</c:v>
                </c:pt>
                <c:pt idx="718" formatCode="General">
                  <c:v>0.51380000000000003</c:v>
                </c:pt>
                <c:pt idx="719" formatCode="General">
                  <c:v>0.51480000000000004</c:v>
                </c:pt>
                <c:pt idx="720" formatCode="General">
                  <c:v>0.51580000000000004</c:v>
                </c:pt>
                <c:pt idx="721" formatCode="General">
                  <c:v>0.51680000000000004</c:v>
                </c:pt>
                <c:pt idx="722" formatCode="General">
                  <c:v>0.51780000000000004</c:v>
                </c:pt>
                <c:pt idx="723" formatCode="General">
                  <c:v>0.51880000000000004</c:v>
                </c:pt>
                <c:pt idx="724" formatCode="General">
                  <c:v>0.51980000000000004</c:v>
                </c:pt>
                <c:pt idx="725" formatCode="General">
                  <c:v>0.52080000000000004</c:v>
                </c:pt>
                <c:pt idx="726" formatCode="General">
                  <c:v>0.52180000000000004</c:v>
                </c:pt>
                <c:pt idx="727" formatCode="General">
                  <c:v>0.52280000000000004</c:v>
                </c:pt>
                <c:pt idx="728" formatCode="General">
                  <c:v>0.52380000000000004</c:v>
                </c:pt>
                <c:pt idx="729" formatCode="General">
                  <c:v>0.52480000000000004</c:v>
                </c:pt>
                <c:pt idx="730" formatCode="General">
                  <c:v>0.52580000000000005</c:v>
                </c:pt>
                <c:pt idx="731" formatCode="General">
                  <c:v>0.52680000000000005</c:v>
                </c:pt>
                <c:pt idx="732" formatCode="General">
                  <c:v>0.52780000000000005</c:v>
                </c:pt>
                <c:pt idx="733" formatCode="General">
                  <c:v>0.52880000000000005</c:v>
                </c:pt>
                <c:pt idx="734" formatCode="General">
                  <c:v>0.52980000000000005</c:v>
                </c:pt>
                <c:pt idx="735" formatCode="General">
                  <c:v>0.53080000000000005</c:v>
                </c:pt>
                <c:pt idx="736" formatCode="General">
                  <c:v>0.53180000000000005</c:v>
                </c:pt>
                <c:pt idx="737" formatCode="General">
                  <c:v>0.53280000000000005</c:v>
                </c:pt>
                <c:pt idx="738" formatCode="General">
                  <c:v>0.53380000000000005</c:v>
                </c:pt>
                <c:pt idx="739" formatCode="General">
                  <c:v>0.53480000000000005</c:v>
                </c:pt>
                <c:pt idx="740" formatCode="General">
                  <c:v>0.53580000000000005</c:v>
                </c:pt>
                <c:pt idx="741" formatCode="General">
                  <c:v>0.53680000000000005</c:v>
                </c:pt>
                <c:pt idx="742" formatCode="General">
                  <c:v>0.53779999999999994</c:v>
                </c:pt>
                <c:pt idx="743" formatCode="General">
                  <c:v>0.53879999999999995</c:v>
                </c:pt>
                <c:pt idx="744" formatCode="General">
                  <c:v>0.53979999999999995</c:v>
                </c:pt>
                <c:pt idx="745" formatCode="General">
                  <c:v>0.54079999999999995</c:v>
                </c:pt>
                <c:pt idx="746" formatCode="General">
                  <c:v>0.54179999999999995</c:v>
                </c:pt>
                <c:pt idx="747" formatCode="General">
                  <c:v>0.54279999999999995</c:v>
                </c:pt>
                <c:pt idx="748" formatCode="General">
                  <c:v>0.54379999999999995</c:v>
                </c:pt>
                <c:pt idx="749" formatCode="General">
                  <c:v>0.54479999999999995</c:v>
                </c:pt>
                <c:pt idx="750" formatCode="General">
                  <c:v>0.54579999999999995</c:v>
                </c:pt>
                <c:pt idx="751" formatCode="General">
                  <c:v>0.54679999999999995</c:v>
                </c:pt>
                <c:pt idx="752" formatCode="General">
                  <c:v>0.54779999999999995</c:v>
                </c:pt>
                <c:pt idx="753" formatCode="General">
                  <c:v>0.54879999999999995</c:v>
                </c:pt>
                <c:pt idx="754" formatCode="General">
                  <c:v>0.54979999999999996</c:v>
                </c:pt>
                <c:pt idx="755" formatCode="General">
                  <c:v>0.55079999999999996</c:v>
                </c:pt>
                <c:pt idx="756" formatCode="General">
                  <c:v>0.55179999999999996</c:v>
                </c:pt>
                <c:pt idx="757" formatCode="General">
                  <c:v>0.55279999999999996</c:v>
                </c:pt>
                <c:pt idx="758" formatCode="General">
                  <c:v>0.55379999999999996</c:v>
                </c:pt>
                <c:pt idx="759" formatCode="General">
                  <c:v>0.55479999999999996</c:v>
                </c:pt>
                <c:pt idx="760" formatCode="General">
                  <c:v>0.55579999999999996</c:v>
                </c:pt>
                <c:pt idx="761" formatCode="General">
                  <c:v>0.55679999999999996</c:v>
                </c:pt>
                <c:pt idx="762" formatCode="General">
                  <c:v>0.55779999999999996</c:v>
                </c:pt>
                <c:pt idx="763" formatCode="General">
                  <c:v>0.55879999999999996</c:v>
                </c:pt>
                <c:pt idx="764" formatCode="General">
                  <c:v>0.55979999999999996</c:v>
                </c:pt>
                <c:pt idx="765" formatCode="General">
                  <c:v>0.56079999999999997</c:v>
                </c:pt>
                <c:pt idx="766" formatCode="General">
                  <c:v>0.56179999999999997</c:v>
                </c:pt>
                <c:pt idx="767" formatCode="General">
                  <c:v>0.56279999999999997</c:v>
                </c:pt>
                <c:pt idx="768" formatCode="General">
                  <c:v>0.56379999999999997</c:v>
                </c:pt>
                <c:pt idx="769" formatCode="General">
                  <c:v>0.56479999999999997</c:v>
                </c:pt>
                <c:pt idx="770" formatCode="General">
                  <c:v>0.56579999999999997</c:v>
                </c:pt>
                <c:pt idx="771" formatCode="General">
                  <c:v>0.56679999999999997</c:v>
                </c:pt>
                <c:pt idx="772" formatCode="General">
                  <c:v>0.56779999999999997</c:v>
                </c:pt>
                <c:pt idx="773" formatCode="General">
                  <c:v>0.56879999999999997</c:v>
                </c:pt>
                <c:pt idx="774" formatCode="General">
                  <c:v>0.56979999999999997</c:v>
                </c:pt>
                <c:pt idx="775" formatCode="General">
                  <c:v>0.57079999999999997</c:v>
                </c:pt>
                <c:pt idx="776" formatCode="General">
                  <c:v>0.57179999999999997</c:v>
                </c:pt>
                <c:pt idx="777" formatCode="General">
                  <c:v>0.57279999999999998</c:v>
                </c:pt>
                <c:pt idx="778" formatCode="General">
                  <c:v>0.57379999999999998</c:v>
                </c:pt>
                <c:pt idx="779" formatCode="General">
                  <c:v>0.57479999999999998</c:v>
                </c:pt>
                <c:pt idx="780" formatCode="General">
                  <c:v>0.57579999999999998</c:v>
                </c:pt>
                <c:pt idx="781" formatCode="General">
                  <c:v>0.57679999999999998</c:v>
                </c:pt>
                <c:pt idx="782" formatCode="General">
                  <c:v>0.57779999999999998</c:v>
                </c:pt>
                <c:pt idx="783" formatCode="General">
                  <c:v>0.57879999999999998</c:v>
                </c:pt>
                <c:pt idx="784" formatCode="General">
                  <c:v>0.57979999999999998</c:v>
                </c:pt>
                <c:pt idx="785" formatCode="General">
                  <c:v>0.58079999999999998</c:v>
                </c:pt>
                <c:pt idx="786" formatCode="General">
                  <c:v>0.58179999999999998</c:v>
                </c:pt>
                <c:pt idx="787" formatCode="General">
                  <c:v>0.58279999999999998</c:v>
                </c:pt>
                <c:pt idx="788" formatCode="General">
                  <c:v>0.58379999999999999</c:v>
                </c:pt>
                <c:pt idx="789" formatCode="General">
                  <c:v>0.58479999999999999</c:v>
                </c:pt>
                <c:pt idx="790" formatCode="General">
                  <c:v>0.58579999999999999</c:v>
                </c:pt>
                <c:pt idx="791" formatCode="General">
                  <c:v>0.58679999999999999</c:v>
                </c:pt>
                <c:pt idx="792" formatCode="General">
                  <c:v>0.58779999999999999</c:v>
                </c:pt>
                <c:pt idx="793" formatCode="General">
                  <c:v>0.58879999999999999</c:v>
                </c:pt>
                <c:pt idx="794" formatCode="General">
                  <c:v>0.58979999999999999</c:v>
                </c:pt>
                <c:pt idx="795" formatCode="General">
                  <c:v>0.59079999999999999</c:v>
                </c:pt>
                <c:pt idx="796" formatCode="General">
                  <c:v>0.59179999999999999</c:v>
                </c:pt>
                <c:pt idx="797" formatCode="General">
                  <c:v>0.59279999999999999</c:v>
                </c:pt>
                <c:pt idx="798" formatCode="General">
                  <c:v>0.59379999999999999</c:v>
                </c:pt>
                <c:pt idx="799" formatCode="General">
                  <c:v>0.5948</c:v>
                </c:pt>
                <c:pt idx="800" formatCode="General">
                  <c:v>0.5958</c:v>
                </c:pt>
                <c:pt idx="801" formatCode="General">
                  <c:v>0.5968</c:v>
                </c:pt>
                <c:pt idx="802" formatCode="General">
                  <c:v>0.5978</c:v>
                </c:pt>
                <c:pt idx="803" formatCode="General">
                  <c:v>0.5988</c:v>
                </c:pt>
                <c:pt idx="804" formatCode="General">
                  <c:v>0.5998</c:v>
                </c:pt>
                <c:pt idx="805" formatCode="General">
                  <c:v>0.6008</c:v>
                </c:pt>
                <c:pt idx="806" formatCode="General">
                  <c:v>0.6018</c:v>
                </c:pt>
                <c:pt idx="807" formatCode="General">
                  <c:v>0.6028</c:v>
                </c:pt>
                <c:pt idx="808" formatCode="General">
                  <c:v>0.6038</c:v>
                </c:pt>
                <c:pt idx="809" formatCode="General">
                  <c:v>0.6048</c:v>
                </c:pt>
                <c:pt idx="810" formatCode="General">
                  <c:v>0.60580000000000001</c:v>
                </c:pt>
                <c:pt idx="811" formatCode="General">
                  <c:v>0.60680000000000001</c:v>
                </c:pt>
                <c:pt idx="812" formatCode="General">
                  <c:v>0.60780000000000001</c:v>
                </c:pt>
                <c:pt idx="813" formatCode="General">
                  <c:v>0.60880000000000001</c:v>
                </c:pt>
                <c:pt idx="814" formatCode="General">
                  <c:v>0.60980000000000001</c:v>
                </c:pt>
                <c:pt idx="815" formatCode="General">
                  <c:v>0.61080000000000001</c:v>
                </c:pt>
                <c:pt idx="816" formatCode="General">
                  <c:v>0.61180000000000001</c:v>
                </c:pt>
                <c:pt idx="817" formatCode="General">
                  <c:v>0.61280000000000001</c:v>
                </c:pt>
                <c:pt idx="818" formatCode="General">
                  <c:v>0.61380000000000001</c:v>
                </c:pt>
                <c:pt idx="819" formatCode="General">
                  <c:v>0.61480000000000001</c:v>
                </c:pt>
                <c:pt idx="820" formatCode="General">
                  <c:v>0.61580000000000001</c:v>
                </c:pt>
                <c:pt idx="821" formatCode="General">
                  <c:v>0.61680000000000001</c:v>
                </c:pt>
                <c:pt idx="822" formatCode="General">
                  <c:v>0.61780000000000002</c:v>
                </c:pt>
                <c:pt idx="823" formatCode="General">
                  <c:v>0.61880000000000002</c:v>
                </c:pt>
                <c:pt idx="824" formatCode="General">
                  <c:v>0.61980000000000002</c:v>
                </c:pt>
                <c:pt idx="825" formatCode="General">
                  <c:v>0.62080000000000002</c:v>
                </c:pt>
                <c:pt idx="826" formatCode="General">
                  <c:v>0.62180000000000002</c:v>
                </c:pt>
                <c:pt idx="827" formatCode="General">
                  <c:v>0.62280000000000002</c:v>
                </c:pt>
                <c:pt idx="828" formatCode="General">
                  <c:v>0.62380000000000002</c:v>
                </c:pt>
                <c:pt idx="829" formatCode="General">
                  <c:v>0.62480000000000002</c:v>
                </c:pt>
                <c:pt idx="830" formatCode="General">
                  <c:v>0.62580000000000002</c:v>
                </c:pt>
                <c:pt idx="831" formatCode="General">
                  <c:v>0.62680000000000002</c:v>
                </c:pt>
                <c:pt idx="832" formatCode="General">
                  <c:v>0.62780000000000002</c:v>
                </c:pt>
                <c:pt idx="833" formatCode="General">
                  <c:v>0.62880000000000003</c:v>
                </c:pt>
                <c:pt idx="834" formatCode="General">
                  <c:v>0.62980000000000003</c:v>
                </c:pt>
                <c:pt idx="835" formatCode="General">
                  <c:v>0.63080000000000003</c:v>
                </c:pt>
                <c:pt idx="836" formatCode="General">
                  <c:v>0.63180000000000003</c:v>
                </c:pt>
                <c:pt idx="837" formatCode="General">
                  <c:v>0.63280000000000003</c:v>
                </c:pt>
                <c:pt idx="838" formatCode="General">
                  <c:v>0.63380000000000003</c:v>
                </c:pt>
                <c:pt idx="839" formatCode="General">
                  <c:v>0.63480000000000003</c:v>
                </c:pt>
                <c:pt idx="840" formatCode="General">
                  <c:v>0.63580000000000003</c:v>
                </c:pt>
                <c:pt idx="841" formatCode="General">
                  <c:v>0.63680000000000003</c:v>
                </c:pt>
                <c:pt idx="842" formatCode="General">
                  <c:v>0.63780000000000003</c:v>
                </c:pt>
                <c:pt idx="843" formatCode="General">
                  <c:v>0.63880000000000003</c:v>
                </c:pt>
                <c:pt idx="844" formatCode="General">
                  <c:v>0.63980000000000004</c:v>
                </c:pt>
                <c:pt idx="845" formatCode="General">
                  <c:v>0.64080000000000004</c:v>
                </c:pt>
                <c:pt idx="846" formatCode="General">
                  <c:v>0.64180000000000004</c:v>
                </c:pt>
                <c:pt idx="847" formatCode="General">
                  <c:v>0.64280000000000004</c:v>
                </c:pt>
                <c:pt idx="848" formatCode="General">
                  <c:v>0.64380000000000004</c:v>
                </c:pt>
                <c:pt idx="849" formatCode="General">
                  <c:v>0.64480000000000004</c:v>
                </c:pt>
                <c:pt idx="850" formatCode="General">
                  <c:v>0.64580000000000004</c:v>
                </c:pt>
                <c:pt idx="851" formatCode="General">
                  <c:v>0.64680000000000004</c:v>
                </c:pt>
                <c:pt idx="852" formatCode="General">
                  <c:v>0.64780000000000004</c:v>
                </c:pt>
                <c:pt idx="853" formatCode="General">
                  <c:v>0.64880000000000004</c:v>
                </c:pt>
                <c:pt idx="854" formatCode="General">
                  <c:v>0.64980000000000004</c:v>
                </c:pt>
                <c:pt idx="855" formatCode="General">
                  <c:v>0.65080000000000005</c:v>
                </c:pt>
                <c:pt idx="856" formatCode="General">
                  <c:v>0.65180000000000005</c:v>
                </c:pt>
                <c:pt idx="857" formatCode="General">
                  <c:v>0.65280000000000005</c:v>
                </c:pt>
                <c:pt idx="858" formatCode="General">
                  <c:v>0.65380000000000005</c:v>
                </c:pt>
                <c:pt idx="859" formatCode="General">
                  <c:v>0.65480000000000005</c:v>
                </c:pt>
                <c:pt idx="860" formatCode="General">
                  <c:v>0.65580000000000005</c:v>
                </c:pt>
                <c:pt idx="861" formatCode="General">
                  <c:v>0.65680000000000005</c:v>
                </c:pt>
                <c:pt idx="862" formatCode="General">
                  <c:v>0.65780000000000005</c:v>
                </c:pt>
                <c:pt idx="863" formatCode="General">
                  <c:v>0.65880000000000005</c:v>
                </c:pt>
                <c:pt idx="864" formatCode="General">
                  <c:v>0.65980000000000005</c:v>
                </c:pt>
                <c:pt idx="865" formatCode="General">
                  <c:v>0.66080000000000005</c:v>
                </c:pt>
                <c:pt idx="866" formatCode="General">
                  <c:v>0.66180000000000005</c:v>
                </c:pt>
                <c:pt idx="867" formatCode="General">
                  <c:v>0.66279999999999994</c:v>
                </c:pt>
                <c:pt idx="868" formatCode="General">
                  <c:v>0.66379999999999995</c:v>
                </c:pt>
                <c:pt idx="869" formatCode="General">
                  <c:v>0.66479999999999995</c:v>
                </c:pt>
                <c:pt idx="870" formatCode="General">
                  <c:v>0.66579999999999995</c:v>
                </c:pt>
                <c:pt idx="871" formatCode="General">
                  <c:v>0.66679999999999995</c:v>
                </c:pt>
                <c:pt idx="872" formatCode="General">
                  <c:v>0.66779999999999995</c:v>
                </c:pt>
                <c:pt idx="873" formatCode="General">
                  <c:v>0.66879999999999995</c:v>
                </c:pt>
                <c:pt idx="874" formatCode="General">
                  <c:v>0.66979999999999995</c:v>
                </c:pt>
                <c:pt idx="875" formatCode="General">
                  <c:v>0.67079999999999995</c:v>
                </c:pt>
                <c:pt idx="876" formatCode="General">
                  <c:v>0.67179999999999995</c:v>
                </c:pt>
                <c:pt idx="877" formatCode="General">
                  <c:v>0.67279999999999995</c:v>
                </c:pt>
                <c:pt idx="878" formatCode="General">
                  <c:v>0.67379999999999995</c:v>
                </c:pt>
                <c:pt idx="879" formatCode="General">
                  <c:v>0.67479999999999996</c:v>
                </c:pt>
                <c:pt idx="880" formatCode="General">
                  <c:v>0.67579999999999996</c:v>
                </c:pt>
                <c:pt idx="881" formatCode="General">
                  <c:v>0.67679999999999996</c:v>
                </c:pt>
                <c:pt idx="882" formatCode="General">
                  <c:v>0.67779999999999996</c:v>
                </c:pt>
                <c:pt idx="883" formatCode="General">
                  <c:v>0.67879999999999996</c:v>
                </c:pt>
                <c:pt idx="884" formatCode="General">
                  <c:v>0.67979999999999996</c:v>
                </c:pt>
                <c:pt idx="885" formatCode="General">
                  <c:v>0.68079999999999996</c:v>
                </c:pt>
                <c:pt idx="886" formatCode="General">
                  <c:v>0.68179999999999996</c:v>
                </c:pt>
                <c:pt idx="887" formatCode="General">
                  <c:v>0.68279999999999996</c:v>
                </c:pt>
                <c:pt idx="888" formatCode="General">
                  <c:v>0.68379999999999996</c:v>
                </c:pt>
                <c:pt idx="889" formatCode="General">
                  <c:v>0.68479999999999996</c:v>
                </c:pt>
                <c:pt idx="890" formatCode="General">
                  <c:v>0.68579999999999997</c:v>
                </c:pt>
                <c:pt idx="891" formatCode="General">
                  <c:v>0.68679999999999997</c:v>
                </c:pt>
                <c:pt idx="892" formatCode="General">
                  <c:v>0.68779999999999997</c:v>
                </c:pt>
                <c:pt idx="893" formatCode="General">
                  <c:v>0.68879999999999997</c:v>
                </c:pt>
                <c:pt idx="894" formatCode="General">
                  <c:v>0.68979999999999997</c:v>
                </c:pt>
                <c:pt idx="895" formatCode="General">
                  <c:v>0.69079999999999997</c:v>
                </c:pt>
                <c:pt idx="896" formatCode="General">
                  <c:v>0.69179999999999997</c:v>
                </c:pt>
                <c:pt idx="897" formatCode="General">
                  <c:v>0.69279999999999997</c:v>
                </c:pt>
                <c:pt idx="898" formatCode="General">
                  <c:v>0.69379999999999997</c:v>
                </c:pt>
                <c:pt idx="899" formatCode="General">
                  <c:v>0.69479999999999997</c:v>
                </c:pt>
                <c:pt idx="900" formatCode="General">
                  <c:v>0.69579999999999997</c:v>
                </c:pt>
                <c:pt idx="901" formatCode="General">
                  <c:v>0.69679999999999997</c:v>
                </c:pt>
                <c:pt idx="902" formatCode="General">
                  <c:v>0.69779999999999998</c:v>
                </c:pt>
                <c:pt idx="903" formatCode="General">
                  <c:v>0.69879999999999998</c:v>
                </c:pt>
                <c:pt idx="904" formatCode="General">
                  <c:v>0.69979999999999998</c:v>
                </c:pt>
                <c:pt idx="905" formatCode="General">
                  <c:v>0.70079999999999998</c:v>
                </c:pt>
                <c:pt idx="906" formatCode="General">
                  <c:v>0.70179999999999998</c:v>
                </c:pt>
                <c:pt idx="907" formatCode="General">
                  <c:v>0.70279999999999998</c:v>
                </c:pt>
                <c:pt idx="908" formatCode="General">
                  <c:v>0.70379999999999998</c:v>
                </c:pt>
                <c:pt idx="909" formatCode="General">
                  <c:v>0.70479999999999998</c:v>
                </c:pt>
                <c:pt idx="910" formatCode="General">
                  <c:v>0.70579999999999998</c:v>
                </c:pt>
                <c:pt idx="911" formatCode="General">
                  <c:v>0.70679999999999998</c:v>
                </c:pt>
                <c:pt idx="912" formatCode="General">
                  <c:v>0.70779999999999998</c:v>
                </c:pt>
                <c:pt idx="913" formatCode="General">
                  <c:v>0.70879999999999999</c:v>
                </c:pt>
                <c:pt idx="914" formatCode="General">
                  <c:v>0.70979999999999999</c:v>
                </c:pt>
                <c:pt idx="915" formatCode="General">
                  <c:v>0.71079999999999999</c:v>
                </c:pt>
                <c:pt idx="916" formatCode="General">
                  <c:v>0.71179999999999999</c:v>
                </c:pt>
                <c:pt idx="917" formatCode="General">
                  <c:v>0.71279999999999999</c:v>
                </c:pt>
                <c:pt idx="918" formatCode="General">
                  <c:v>0.71379999999999999</c:v>
                </c:pt>
                <c:pt idx="919" formatCode="General">
                  <c:v>0.71479999999999999</c:v>
                </c:pt>
                <c:pt idx="920" formatCode="General">
                  <c:v>0.71579999999999999</c:v>
                </c:pt>
                <c:pt idx="921" formatCode="General">
                  <c:v>0.71679999999999999</c:v>
                </c:pt>
                <c:pt idx="922" formatCode="General">
                  <c:v>0.71779999999999999</c:v>
                </c:pt>
                <c:pt idx="923" formatCode="General">
                  <c:v>0.71879999999999999</c:v>
                </c:pt>
                <c:pt idx="924" formatCode="General">
                  <c:v>0.7198</c:v>
                </c:pt>
                <c:pt idx="925" formatCode="General">
                  <c:v>0.7208</c:v>
                </c:pt>
                <c:pt idx="926" formatCode="General">
                  <c:v>0.7218</c:v>
                </c:pt>
                <c:pt idx="927" formatCode="General">
                  <c:v>0.7228</c:v>
                </c:pt>
                <c:pt idx="928" formatCode="General">
                  <c:v>0.7238</c:v>
                </c:pt>
                <c:pt idx="929" formatCode="General">
                  <c:v>0.7248</c:v>
                </c:pt>
                <c:pt idx="930" formatCode="General">
                  <c:v>0.7258</c:v>
                </c:pt>
                <c:pt idx="931" formatCode="General">
                  <c:v>0.7268</c:v>
                </c:pt>
                <c:pt idx="932" formatCode="General">
                  <c:v>0.7278</c:v>
                </c:pt>
                <c:pt idx="933" formatCode="General">
                  <c:v>0.7288</c:v>
                </c:pt>
                <c:pt idx="934" formatCode="General">
                  <c:v>0.7298</c:v>
                </c:pt>
                <c:pt idx="935" formatCode="General">
                  <c:v>0.73080000000000001</c:v>
                </c:pt>
                <c:pt idx="936" formatCode="General">
                  <c:v>0.73180000000000001</c:v>
                </c:pt>
                <c:pt idx="937" formatCode="General">
                  <c:v>0.73280000000000001</c:v>
                </c:pt>
                <c:pt idx="938" formatCode="General">
                  <c:v>0.73380000000000001</c:v>
                </c:pt>
                <c:pt idx="939" formatCode="General">
                  <c:v>0.73480000000000001</c:v>
                </c:pt>
                <c:pt idx="940" formatCode="General">
                  <c:v>0.73580000000000001</c:v>
                </c:pt>
                <c:pt idx="941" formatCode="General">
                  <c:v>0.73680000000000001</c:v>
                </c:pt>
                <c:pt idx="942" formatCode="General">
                  <c:v>0.73780000000000001</c:v>
                </c:pt>
                <c:pt idx="943" formatCode="General">
                  <c:v>0.73880000000000001</c:v>
                </c:pt>
                <c:pt idx="944" formatCode="General">
                  <c:v>0.73980000000000001</c:v>
                </c:pt>
                <c:pt idx="945" formatCode="General">
                  <c:v>0.74080000000000001</c:v>
                </c:pt>
                <c:pt idx="946" formatCode="General">
                  <c:v>0.74180000000000001</c:v>
                </c:pt>
                <c:pt idx="947" formatCode="General">
                  <c:v>0.74280000000000002</c:v>
                </c:pt>
                <c:pt idx="948" formatCode="General">
                  <c:v>0.74380000000000002</c:v>
                </c:pt>
                <c:pt idx="949" formatCode="General">
                  <c:v>0.74480000000000002</c:v>
                </c:pt>
                <c:pt idx="950" formatCode="General">
                  <c:v>0.74580000000000002</c:v>
                </c:pt>
                <c:pt idx="951" formatCode="General">
                  <c:v>0.74680000000000002</c:v>
                </c:pt>
                <c:pt idx="952" formatCode="General">
                  <c:v>0.74780000000000002</c:v>
                </c:pt>
                <c:pt idx="953" formatCode="General">
                  <c:v>0.74880000000000002</c:v>
                </c:pt>
                <c:pt idx="954" formatCode="General">
                  <c:v>0.74980000000000002</c:v>
                </c:pt>
                <c:pt idx="955" formatCode="General">
                  <c:v>0.75080000000000002</c:v>
                </c:pt>
                <c:pt idx="956" formatCode="General">
                  <c:v>0.75180000000000002</c:v>
                </c:pt>
                <c:pt idx="957" formatCode="General">
                  <c:v>0.75280000000000002</c:v>
                </c:pt>
                <c:pt idx="958" formatCode="General">
                  <c:v>0.75380000000000003</c:v>
                </c:pt>
                <c:pt idx="959" formatCode="General">
                  <c:v>0.75480000000000003</c:v>
                </c:pt>
                <c:pt idx="960" formatCode="General">
                  <c:v>0.75580000000000003</c:v>
                </c:pt>
                <c:pt idx="961" formatCode="General">
                  <c:v>0.75680000000000003</c:v>
                </c:pt>
                <c:pt idx="962" formatCode="General">
                  <c:v>0.75780000000000003</c:v>
                </c:pt>
                <c:pt idx="963" formatCode="General">
                  <c:v>0.75880000000000003</c:v>
                </c:pt>
                <c:pt idx="964" formatCode="General">
                  <c:v>0.75980000000000003</c:v>
                </c:pt>
                <c:pt idx="965" formatCode="General">
                  <c:v>0.76080000000000003</c:v>
                </c:pt>
                <c:pt idx="966" formatCode="General">
                  <c:v>0.76180000000000003</c:v>
                </c:pt>
                <c:pt idx="967" formatCode="General">
                  <c:v>0.76280000000000003</c:v>
                </c:pt>
                <c:pt idx="968" formatCode="General">
                  <c:v>0.76380000000000003</c:v>
                </c:pt>
                <c:pt idx="969" formatCode="General">
                  <c:v>0.76480000000000004</c:v>
                </c:pt>
                <c:pt idx="970" formatCode="General">
                  <c:v>0.76580000000000004</c:v>
                </c:pt>
                <c:pt idx="971" formatCode="General">
                  <c:v>0.76680000000000004</c:v>
                </c:pt>
                <c:pt idx="972" formatCode="General">
                  <c:v>0.76780000000000004</c:v>
                </c:pt>
                <c:pt idx="973" formatCode="General">
                  <c:v>0.76880000000000004</c:v>
                </c:pt>
                <c:pt idx="974" formatCode="General">
                  <c:v>0.76980000000000004</c:v>
                </c:pt>
                <c:pt idx="975" formatCode="General">
                  <c:v>0.77080000000000004</c:v>
                </c:pt>
                <c:pt idx="976" formatCode="General">
                  <c:v>0.77180000000000004</c:v>
                </c:pt>
                <c:pt idx="977" formatCode="General">
                  <c:v>0.77280000000000004</c:v>
                </c:pt>
                <c:pt idx="978" formatCode="General">
                  <c:v>0.77380000000000004</c:v>
                </c:pt>
                <c:pt idx="979" formatCode="General">
                  <c:v>0.77480000000000004</c:v>
                </c:pt>
                <c:pt idx="980" formatCode="General">
                  <c:v>0.77580000000000005</c:v>
                </c:pt>
                <c:pt idx="981" formatCode="General">
                  <c:v>0.77680000000000005</c:v>
                </c:pt>
                <c:pt idx="982" formatCode="General">
                  <c:v>0.77780000000000005</c:v>
                </c:pt>
                <c:pt idx="983" formatCode="General">
                  <c:v>0.77880000000000005</c:v>
                </c:pt>
                <c:pt idx="984" formatCode="General">
                  <c:v>0.77980000000000005</c:v>
                </c:pt>
                <c:pt idx="985" formatCode="General">
                  <c:v>0.78080000000000005</c:v>
                </c:pt>
                <c:pt idx="986" formatCode="General">
                  <c:v>0.78180000000000005</c:v>
                </c:pt>
                <c:pt idx="987" formatCode="General">
                  <c:v>0.78280000000000005</c:v>
                </c:pt>
                <c:pt idx="988" formatCode="General">
                  <c:v>0.78380000000000005</c:v>
                </c:pt>
                <c:pt idx="989" formatCode="General">
                  <c:v>0.78480000000000005</c:v>
                </c:pt>
                <c:pt idx="990" formatCode="General">
                  <c:v>0.78580000000000005</c:v>
                </c:pt>
                <c:pt idx="991" formatCode="General">
                  <c:v>0.78680000000000005</c:v>
                </c:pt>
                <c:pt idx="992" formatCode="General">
                  <c:v>0.78779999999999994</c:v>
                </c:pt>
                <c:pt idx="993" formatCode="General">
                  <c:v>0.78879999999999995</c:v>
                </c:pt>
                <c:pt idx="994" formatCode="General">
                  <c:v>0.78979999999999995</c:v>
                </c:pt>
                <c:pt idx="995" formatCode="General">
                  <c:v>0.79079999999999995</c:v>
                </c:pt>
                <c:pt idx="996" formatCode="General">
                  <c:v>0.79179999999999995</c:v>
                </c:pt>
                <c:pt idx="997" formatCode="General">
                  <c:v>0.79279999999999995</c:v>
                </c:pt>
                <c:pt idx="998" formatCode="General">
                  <c:v>0.79379999999999995</c:v>
                </c:pt>
                <c:pt idx="999" formatCode="General">
                  <c:v>0.79479999999999995</c:v>
                </c:pt>
                <c:pt idx="1000" formatCode="General">
                  <c:v>0.79579999999999995</c:v>
                </c:pt>
                <c:pt idx="1001" formatCode="General">
                  <c:v>0.79679999999999995</c:v>
                </c:pt>
                <c:pt idx="1002" formatCode="General">
                  <c:v>0.79779999999999995</c:v>
                </c:pt>
                <c:pt idx="1003" formatCode="General">
                  <c:v>0.79879999999999995</c:v>
                </c:pt>
                <c:pt idx="1004" formatCode="General">
                  <c:v>0.79979999999999996</c:v>
                </c:pt>
                <c:pt idx="1005" formatCode="General">
                  <c:v>0.80079999999999996</c:v>
                </c:pt>
                <c:pt idx="1006" formatCode="General">
                  <c:v>0.80179999999999996</c:v>
                </c:pt>
                <c:pt idx="1007" formatCode="General">
                  <c:v>0.80279999999999996</c:v>
                </c:pt>
                <c:pt idx="1008" formatCode="General">
                  <c:v>0.80379999999999996</c:v>
                </c:pt>
                <c:pt idx="1009" formatCode="General">
                  <c:v>0.80479999999999996</c:v>
                </c:pt>
                <c:pt idx="1010" formatCode="General">
                  <c:v>0.80579999999999996</c:v>
                </c:pt>
                <c:pt idx="1011" formatCode="General">
                  <c:v>0.80679999999999996</c:v>
                </c:pt>
                <c:pt idx="1012" formatCode="General">
                  <c:v>0.80779999999999996</c:v>
                </c:pt>
                <c:pt idx="1013" formatCode="General">
                  <c:v>0.80879999999999996</c:v>
                </c:pt>
                <c:pt idx="1014" formatCode="General">
                  <c:v>0.80979999999999996</c:v>
                </c:pt>
                <c:pt idx="1015" formatCode="General">
                  <c:v>0.81079999999999997</c:v>
                </c:pt>
                <c:pt idx="1016" formatCode="General">
                  <c:v>0.81179999999999997</c:v>
                </c:pt>
                <c:pt idx="1017" formatCode="General">
                  <c:v>0.81279999999999997</c:v>
                </c:pt>
                <c:pt idx="1018" formatCode="General">
                  <c:v>0.81379999999999997</c:v>
                </c:pt>
                <c:pt idx="1019" formatCode="General">
                  <c:v>0.81479999999999997</c:v>
                </c:pt>
                <c:pt idx="1020" formatCode="General">
                  <c:v>0.81579999999999997</c:v>
                </c:pt>
                <c:pt idx="1021" formatCode="General">
                  <c:v>0.81679999999999997</c:v>
                </c:pt>
                <c:pt idx="1022" formatCode="General">
                  <c:v>0.81779999999999997</c:v>
                </c:pt>
                <c:pt idx="1023" formatCode="General">
                  <c:v>0.81879999999999997</c:v>
                </c:pt>
                <c:pt idx="1024" formatCode="General">
                  <c:v>0.81979999999999997</c:v>
                </c:pt>
                <c:pt idx="1025" formatCode="General">
                  <c:v>0.82079999999999997</c:v>
                </c:pt>
                <c:pt idx="1026" formatCode="General">
                  <c:v>0.82179999999999997</c:v>
                </c:pt>
                <c:pt idx="1027" formatCode="General">
                  <c:v>0.82279999999999998</c:v>
                </c:pt>
                <c:pt idx="1028" formatCode="General">
                  <c:v>0.82379999999999998</c:v>
                </c:pt>
                <c:pt idx="1029" formatCode="General">
                  <c:v>0.82479999999999998</c:v>
                </c:pt>
                <c:pt idx="1030" formatCode="General">
                  <c:v>0.82579999999999998</c:v>
                </c:pt>
                <c:pt idx="1031" formatCode="General">
                  <c:v>0.82679999999999998</c:v>
                </c:pt>
                <c:pt idx="1032" formatCode="General">
                  <c:v>0.82779999999999998</c:v>
                </c:pt>
                <c:pt idx="1033" formatCode="General">
                  <c:v>0.82879999999999998</c:v>
                </c:pt>
                <c:pt idx="1034" formatCode="General">
                  <c:v>0.82979999999999998</c:v>
                </c:pt>
                <c:pt idx="1035" formatCode="General">
                  <c:v>0.83079999999999998</c:v>
                </c:pt>
                <c:pt idx="1036" formatCode="General">
                  <c:v>0.83179999999999998</c:v>
                </c:pt>
                <c:pt idx="1037" formatCode="General">
                  <c:v>0.83279999999999998</c:v>
                </c:pt>
                <c:pt idx="1038" formatCode="General">
                  <c:v>0.83379999999999999</c:v>
                </c:pt>
                <c:pt idx="1039" formatCode="General">
                  <c:v>0.83479999999999999</c:v>
                </c:pt>
                <c:pt idx="1040" formatCode="General">
                  <c:v>0.83579999999999999</c:v>
                </c:pt>
                <c:pt idx="1041" formatCode="General">
                  <c:v>0.83679999999999999</c:v>
                </c:pt>
                <c:pt idx="1042" formatCode="General">
                  <c:v>0.83779999999999999</c:v>
                </c:pt>
                <c:pt idx="1043" formatCode="General">
                  <c:v>0.83879999999999999</c:v>
                </c:pt>
                <c:pt idx="1044" formatCode="General">
                  <c:v>0.83979999999999999</c:v>
                </c:pt>
                <c:pt idx="1045" formatCode="General">
                  <c:v>0.84079999999999999</c:v>
                </c:pt>
                <c:pt idx="1046" formatCode="General">
                  <c:v>0.84179999999999999</c:v>
                </c:pt>
                <c:pt idx="1047" formatCode="General">
                  <c:v>0.84279999999999999</c:v>
                </c:pt>
                <c:pt idx="1048" formatCode="General">
                  <c:v>0.84379999999999999</c:v>
                </c:pt>
                <c:pt idx="1049" formatCode="General">
                  <c:v>0.8448</c:v>
                </c:pt>
                <c:pt idx="1050" formatCode="General">
                  <c:v>0.8458</c:v>
                </c:pt>
                <c:pt idx="1051" formatCode="General">
                  <c:v>0.8468</c:v>
                </c:pt>
                <c:pt idx="1052" formatCode="General">
                  <c:v>0.8478</c:v>
                </c:pt>
                <c:pt idx="1053" formatCode="General">
                  <c:v>0.8488</c:v>
                </c:pt>
                <c:pt idx="1054" formatCode="General">
                  <c:v>0.8498</c:v>
                </c:pt>
                <c:pt idx="1055" formatCode="General">
                  <c:v>0.8508</c:v>
                </c:pt>
                <c:pt idx="1056" formatCode="General">
                  <c:v>0.8518</c:v>
                </c:pt>
                <c:pt idx="1057" formatCode="General">
                  <c:v>0.8528</c:v>
                </c:pt>
                <c:pt idx="1058" formatCode="General">
                  <c:v>0.8538</c:v>
                </c:pt>
                <c:pt idx="1059" formatCode="General">
                  <c:v>0.8548</c:v>
                </c:pt>
                <c:pt idx="1060" formatCode="General">
                  <c:v>0.85580000000000001</c:v>
                </c:pt>
                <c:pt idx="1061" formatCode="General">
                  <c:v>0.85680000000000001</c:v>
                </c:pt>
                <c:pt idx="1062" formatCode="General">
                  <c:v>0.85780000000000001</c:v>
                </c:pt>
                <c:pt idx="1063" formatCode="General">
                  <c:v>0.85880000000000001</c:v>
                </c:pt>
                <c:pt idx="1064" formatCode="General">
                  <c:v>0.85980000000000001</c:v>
                </c:pt>
                <c:pt idx="1065" formatCode="General">
                  <c:v>0.86080000000000001</c:v>
                </c:pt>
                <c:pt idx="1066" formatCode="General">
                  <c:v>0.86180000000000001</c:v>
                </c:pt>
                <c:pt idx="1067" formatCode="General">
                  <c:v>0.86280000000000001</c:v>
                </c:pt>
                <c:pt idx="1068" formatCode="General">
                  <c:v>0.86380000000000001</c:v>
                </c:pt>
                <c:pt idx="1069" formatCode="General">
                  <c:v>0.86480000000000001</c:v>
                </c:pt>
                <c:pt idx="1070" formatCode="General">
                  <c:v>0.86580000000000001</c:v>
                </c:pt>
                <c:pt idx="1071" formatCode="General">
                  <c:v>0.86680000000000001</c:v>
                </c:pt>
                <c:pt idx="1072" formatCode="General">
                  <c:v>0.86780000000000002</c:v>
                </c:pt>
                <c:pt idx="1073" formatCode="General">
                  <c:v>0.86880000000000002</c:v>
                </c:pt>
                <c:pt idx="1074" formatCode="General">
                  <c:v>0.86980000000000002</c:v>
                </c:pt>
                <c:pt idx="1075" formatCode="General">
                  <c:v>0.87080000000000002</c:v>
                </c:pt>
                <c:pt idx="1076" formatCode="General">
                  <c:v>0.87180000000000002</c:v>
                </c:pt>
                <c:pt idx="1077" formatCode="General">
                  <c:v>0.87280000000000002</c:v>
                </c:pt>
                <c:pt idx="1078" formatCode="General">
                  <c:v>0.87380000000000002</c:v>
                </c:pt>
                <c:pt idx="1079" formatCode="General">
                  <c:v>0.87480000000000002</c:v>
                </c:pt>
                <c:pt idx="1080" formatCode="General">
                  <c:v>0.87580000000000002</c:v>
                </c:pt>
                <c:pt idx="1081" formatCode="General">
                  <c:v>0.87680000000000002</c:v>
                </c:pt>
                <c:pt idx="1082" formatCode="General">
                  <c:v>0.87780000000000002</c:v>
                </c:pt>
                <c:pt idx="1083" formatCode="General">
                  <c:v>0.87880000000000003</c:v>
                </c:pt>
                <c:pt idx="1084" formatCode="General">
                  <c:v>0.87980000000000003</c:v>
                </c:pt>
                <c:pt idx="1085" formatCode="General">
                  <c:v>0.88080000000000003</c:v>
                </c:pt>
                <c:pt idx="1086" formatCode="General">
                  <c:v>0.88180000000000003</c:v>
                </c:pt>
                <c:pt idx="1087" formatCode="General">
                  <c:v>0.88280000000000003</c:v>
                </c:pt>
                <c:pt idx="1088" formatCode="General">
                  <c:v>0.88380000000000003</c:v>
                </c:pt>
                <c:pt idx="1089" formatCode="General">
                  <c:v>0.88480000000000003</c:v>
                </c:pt>
                <c:pt idx="1090" formatCode="General">
                  <c:v>0.88580000000000003</c:v>
                </c:pt>
                <c:pt idx="1091" formatCode="General">
                  <c:v>0.88680000000000003</c:v>
                </c:pt>
                <c:pt idx="1092" formatCode="General">
                  <c:v>0.88780000000000003</c:v>
                </c:pt>
                <c:pt idx="1093" formatCode="General">
                  <c:v>0.88880000000000003</c:v>
                </c:pt>
                <c:pt idx="1094" formatCode="General">
                  <c:v>0.88980000000000004</c:v>
                </c:pt>
                <c:pt idx="1095" formatCode="General">
                  <c:v>0.89080000000000004</c:v>
                </c:pt>
                <c:pt idx="1096" formatCode="General">
                  <c:v>0.89180000000000004</c:v>
                </c:pt>
                <c:pt idx="1097" formatCode="General">
                  <c:v>0.89280000000000004</c:v>
                </c:pt>
                <c:pt idx="1098" formatCode="General">
                  <c:v>0.89380000000000004</c:v>
                </c:pt>
                <c:pt idx="1099" formatCode="General">
                  <c:v>0.89480000000000004</c:v>
                </c:pt>
                <c:pt idx="1100" formatCode="General">
                  <c:v>0.89580000000000004</c:v>
                </c:pt>
                <c:pt idx="1101" formatCode="General">
                  <c:v>0.89680000000000004</c:v>
                </c:pt>
                <c:pt idx="1102" formatCode="General">
                  <c:v>0.89780000000000004</c:v>
                </c:pt>
                <c:pt idx="1103" formatCode="General">
                  <c:v>0.89880000000000004</c:v>
                </c:pt>
                <c:pt idx="1104" formatCode="General">
                  <c:v>0.89980000000000004</c:v>
                </c:pt>
                <c:pt idx="1105" formatCode="General">
                  <c:v>0.90080000000000005</c:v>
                </c:pt>
                <c:pt idx="1106" formatCode="General">
                  <c:v>0.90180000000000005</c:v>
                </c:pt>
                <c:pt idx="1107" formatCode="General">
                  <c:v>0.90280000000000005</c:v>
                </c:pt>
                <c:pt idx="1108" formatCode="General">
                  <c:v>0.90380000000000005</c:v>
                </c:pt>
                <c:pt idx="1109" formatCode="General">
                  <c:v>0.90480000000000005</c:v>
                </c:pt>
                <c:pt idx="1110" formatCode="General">
                  <c:v>0.90580000000000005</c:v>
                </c:pt>
                <c:pt idx="1111" formatCode="General">
                  <c:v>0.90680000000000005</c:v>
                </c:pt>
                <c:pt idx="1112" formatCode="General">
                  <c:v>0.90780000000000005</c:v>
                </c:pt>
                <c:pt idx="1113" formatCode="General">
                  <c:v>0.90880000000000005</c:v>
                </c:pt>
                <c:pt idx="1114" formatCode="General">
                  <c:v>0.90980000000000005</c:v>
                </c:pt>
                <c:pt idx="1115" formatCode="General">
                  <c:v>0.91080000000000005</c:v>
                </c:pt>
                <c:pt idx="1116" formatCode="General">
                  <c:v>0.91180000000000005</c:v>
                </c:pt>
                <c:pt idx="1117" formatCode="General">
                  <c:v>0.91279999999999994</c:v>
                </c:pt>
                <c:pt idx="1118" formatCode="General">
                  <c:v>0.91379999999999995</c:v>
                </c:pt>
                <c:pt idx="1119" formatCode="General">
                  <c:v>0.91479999999999995</c:v>
                </c:pt>
                <c:pt idx="1120" formatCode="General">
                  <c:v>0.91579999999999995</c:v>
                </c:pt>
                <c:pt idx="1121" formatCode="General">
                  <c:v>0.91679999999999995</c:v>
                </c:pt>
                <c:pt idx="1122" formatCode="General">
                  <c:v>0.91779999999999995</c:v>
                </c:pt>
                <c:pt idx="1123" formatCode="General">
                  <c:v>0.91879999999999995</c:v>
                </c:pt>
                <c:pt idx="1124" formatCode="General">
                  <c:v>0.91979999999999995</c:v>
                </c:pt>
                <c:pt idx="1125" formatCode="General">
                  <c:v>0.92079999999999995</c:v>
                </c:pt>
                <c:pt idx="1126" formatCode="General">
                  <c:v>0.92179999999999995</c:v>
                </c:pt>
                <c:pt idx="1127" formatCode="General">
                  <c:v>0.92279999999999995</c:v>
                </c:pt>
                <c:pt idx="1128" formatCode="General">
                  <c:v>0.92379999999999995</c:v>
                </c:pt>
                <c:pt idx="1129" formatCode="General">
                  <c:v>0.92479999999999996</c:v>
                </c:pt>
                <c:pt idx="1130" formatCode="General">
                  <c:v>0.92579999999999996</c:v>
                </c:pt>
                <c:pt idx="1131" formatCode="General">
                  <c:v>0.92679999999999996</c:v>
                </c:pt>
                <c:pt idx="1132" formatCode="General">
                  <c:v>0.92779999999999996</c:v>
                </c:pt>
                <c:pt idx="1133" formatCode="General">
                  <c:v>0.92879999999999996</c:v>
                </c:pt>
                <c:pt idx="1134" formatCode="General">
                  <c:v>0.92979999999999996</c:v>
                </c:pt>
                <c:pt idx="1135" formatCode="General">
                  <c:v>0.93079999999999996</c:v>
                </c:pt>
                <c:pt idx="1136" formatCode="General">
                  <c:v>0.93179999999999996</c:v>
                </c:pt>
                <c:pt idx="1137" formatCode="General">
                  <c:v>0.93279999999999996</c:v>
                </c:pt>
                <c:pt idx="1138" formatCode="General">
                  <c:v>0.93379999999999996</c:v>
                </c:pt>
                <c:pt idx="1139" formatCode="General">
                  <c:v>0.93479999999999996</c:v>
                </c:pt>
                <c:pt idx="1140" formatCode="General">
                  <c:v>0.93579999999999997</c:v>
                </c:pt>
                <c:pt idx="1141" formatCode="General">
                  <c:v>0.93679999999999997</c:v>
                </c:pt>
                <c:pt idx="1142" formatCode="General">
                  <c:v>0.93779999999999997</c:v>
                </c:pt>
                <c:pt idx="1143" formatCode="General">
                  <c:v>0.93879999999999997</c:v>
                </c:pt>
                <c:pt idx="1144" formatCode="General">
                  <c:v>0.93979999999999997</c:v>
                </c:pt>
                <c:pt idx="1145" formatCode="General">
                  <c:v>0.94079999999999997</c:v>
                </c:pt>
                <c:pt idx="1146" formatCode="General">
                  <c:v>0.94179999999999997</c:v>
                </c:pt>
                <c:pt idx="1147" formatCode="General">
                  <c:v>0.94279999999999997</c:v>
                </c:pt>
                <c:pt idx="1148" formatCode="General">
                  <c:v>0.94379999999999997</c:v>
                </c:pt>
                <c:pt idx="1149" formatCode="General">
                  <c:v>0.94479999999999997</c:v>
                </c:pt>
                <c:pt idx="1150" formatCode="General">
                  <c:v>0.94579999999999997</c:v>
                </c:pt>
                <c:pt idx="1151" formatCode="General">
                  <c:v>0.94679999999999997</c:v>
                </c:pt>
                <c:pt idx="1152" formatCode="General">
                  <c:v>0.94779999999999998</c:v>
                </c:pt>
                <c:pt idx="1153" formatCode="General">
                  <c:v>0.94879999999999998</c:v>
                </c:pt>
                <c:pt idx="1154" formatCode="General">
                  <c:v>0.94979999999999998</c:v>
                </c:pt>
                <c:pt idx="1155" formatCode="General">
                  <c:v>0.95079999999999998</c:v>
                </c:pt>
                <c:pt idx="1156" formatCode="General">
                  <c:v>0.95179999999999998</c:v>
                </c:pt>
                <c:pt idx="1157" formatCode="General">
                  <c:v>0.95279999999999998</c:v>
                </c:pt>
                <c:pt idx="1158" formatCode="General">
                  <c:v>0.95379999999999998</c:v>
                </c:pt>
                <c:pt idx="1159" formatCode="General">
                  <c:v>0.95479999999999998</c:v>
                </c:pt>
                <c:pt idx="1160" formatCode="General">
                  <c:v>0.95579999999999998</c:v>
                </c:pt>
                <c:pt idx="1161" formatCode="General">
                  <c:v>0.95679999999999998</c:v>
                </c:pt>
                <c:pt idx="1162" formatCode="General">
                  <c:v>0.95779999999999998</c:v>
                </c:pt>
                <c:pt idx="1163" formatCode="General">
                  <c:v>0.95879999999999999</c:v>
                </c:pt>
                <c:pt idx="1164" formatCode="General">
                  <c:v>0.95979999999999999</c:v>
                </c:pt>
                <c:pt idx="1165" formatCode="General">
                  <c:v>0.96079999999999999</c:v>
                </c:pt>
                <c:pt idx="1166" formatCode="General">
                  <c:v>0.96179999999999999</c:v>
                </c:pt>
                <c:pt idx="1167" formatCode="General">
                  <c:v>0.96279999999999999</c:v>
                </c:pt>
                <c:pt idx="1168" formatCode="General">
                  <c:v>0.96379999999999999</c:v>
                </c:pt>
                <c:pt idx="1169" formatCode="General">
                  <c:v>0.96479999999999999</c:v>
                </c:pt>
                <c:pt idx="1170" formatCode="General">
                  <c:v>0.96579999999999999</c:v>
                </c:pt>
                <c:pt idx="1171" formatCode="General">
                  <c:v>0.96679999999999999</c:v>
                </c:pt>
                <c:pt idx="1172" formatCode="General">
                  <c:v>0.96779999999999999</c:v>
                </c:pt>
                <c:pt idx="1173" formatCode="General">
                  <c:v>0.96879999999999999</c:v>
                </c:pt>
                <c:pt idx="1174" formatCode="General">
                  <c:v>0.9698</c:v>
                </c:pt>
                <c:pt idx="1175" formatCode="General">
                  <c:v>0.9708</c:v>
                </c:pt>
                <c:pt idx="1176" formatCode="General">
                  <c:v>0.9718</c:v>
                </c:pt>
                <c:pt idx="1177" formatCode="General">
                  <c:v>0.9728</c:v>
                </c:pt>
                <c:pt idx="1178" formatCode="General">
                  <c:v>0.9738</c:v>
                </c:pt>
                <c:pt idx="1179" formatCode="General">
                  <c:v>0.9748</c:v>
                </c:pt>
                <c:pt idx="1180" formatCode="General">
                  <c:v>0.9758</c:v>
                </c:pt>
                <c:pt idx="1181" formatCode="General">
                  <c:v>0.9768</c:v>
                </c:pt>
                <c:pt idx="1182" formatCode="General">
                  <c:v>0.9778</c:v>
                </c:pt>
                <c:pt idx="1183" formatCode="General">
                  <c:v>0.9788</c:v>
                </c:pt>
                <c:pt idx="1184" formatCode="General">
                  <c:v>0.9798</c:v>
                </c:pt>
                <c:pt idx="1185" formatCode="General">
                  <c:v>0.98080000000000001</c:v>
                </c:pt>
                <c:pt idx="1186" formatCode="General">
                  <c:v>0.98180000000000001</c:v>
                </c:pt>
                <c:pt idx="1187" formatCode="General">
                  <c:v>0.98280000000000001</c:v>
                </c:pt>
                <c:pt idx="1188" formatCode="General">
                  <c:v>0.98380000000000001</c:v>
                </c:pt>
                <c:pt idx="1189" formatCode="General">
                  <c:v>0.98480000000000001</c:v>
                </c:pt>
                <c:pt idx="1190" formatCode="General">
                  <c:v>0.98580000000000001</c:v>
                </c:pt>
                <c:pt idx="1191" formatCode="General">
                  <c:v>0.98680000000000001</c:v>
                </c:pt>
                <c:pt idx="1192" formatCode="General">
                  <c:v>0.98780000000000001</c:v>
                </c:pt>
                <c:pt idx="1193" formatCode="General">
                  <c:v>0.98880000000000001</c:v>
                </c:pt>
                <c:pt idx="1194" formatCode="General">
                  <c:v>0.98980000000000001</c:v>
                </c:pt>
                <c:pt idx="1195" formatCode="General">
                  <c:v>0.99080000000000001</c:v>
                </c:pt>
                <c:pt idx="1196" formatCode="General">
                  <c:v>0.99180000000000001</c:v>
                </c:pt>
                <c:pt idx="1197" formatCode="General">
                  <c:v>0.99280000000000002</c:v>
                </c:pt>
                <c:pt idx="1198" formatCode="General">
                  <c:v>0.99380000000000002</c:v>
                </c:pt>
                <c:pt idx="1199" formatCode="General">
                  <c:v>0.99480000000000002</c:v>
                </c:pt>
                <c:pt idx="1200" formatCode="General">
                  <c:v>0.99580000000000002</c:v>
                </c:pt>
                <c:pt idx="1201" formatCode="General">
                  <c:v>0.99680000000000002</c:v>
                </c:pt>
                <c:pt idx="1202" formatCode="General">
                  <c:v>0.99780000000000002</c:v>
                </c:pt>
                <c:pt idx="1203" formatCode="General">
                  <c:v>0.99880000000000002</c:v>
                </c:pt>
                <c:pt idx="1204" formatCode="General">
                  <c:v>0.99980000000000002</c:v>
                </c:pt>
                <c:pt idx="1205" formatCode="General">
                  <c:v>1.0007999999999999</c:v>
                </c:pt>
                <c:pt idx="1206" formatCode="General">
                  <c:v>1.0018</c:v>
                </c:pt>
                <c:pt idx="1207" formatCode="General">
                  <c:v>1.0027999999999999</c:v>
                </c:pt>
                <c:pt idx="1208" formatCode="General">
                  <c:v>1.0038</c:v>
                </c:pt>
                <c:pt idx="1209" formatCode="General">
                  <c:v>1.0047999999999999</c:v>
                </c:pt>
                <c:pt idx="1210" formatCode="General">
                  <c:v>1.0058</c:v>
                </c:pt>
                <c:pt idx="1211" formatCode="General">
                  <c:v>1.0067999999999999</c:v>
                </c:pt>
                <c:pt idx="1212" formatCode="General">
                  <c:v>1.0078</c:v>
                </c:pt>
                <c:pt idx="1213" formatCode="General">
                  <c:v>1.0087999999999999</c:v>
                </c:pt>
                <c:pt idx="1214" formatCode="General">
                  <c:v>1.0098</c:v>
                </c:pt>
                <c:pt idx="1215" formatCode="General">
                  <c:v>1.0107999999999999</c:v>
                </c:pt>
                <c:pt idx="1216" formatCode="General">
                  <c:v>1.0118</c:v>
                </c:pt>
                <c:pt idx="1217" formatCode="General">
                  <c:v>1.0127999999999999</c:v>
                </c:pt>
                <c:pt idx="1218" formatCode="General">
                  <c:v>1.0138</c:v>
                </c:pt>
                <c:pt idx="1219" formatCode="General">
                  <c:v>1.0147999999999999</c:v>
                </c:pt>
                <c:pt idx="1220" formatCode="General">
                  <c:v>1.0158</c:v>
                </c:pt>
                <c:pt idx="1221" formatCode="General">
                  <c:v>1.0167999999999999</c:v>
                </c:pt>
                <c:pt idx="1222" formatCode="General">
                  <c:v>1.0178</c:v>
                </c:pt>
                <c:pt idx="1223" formatCode="General">
                  <c:v>1.0187999999999999</c:v>
                </c:pt>
                <c:pt idx="1224" formatCode="General">
                  <c:v>1.0198</c:v>
                </c:pt>
                <c:pt idx="1225" formatCode="General">
                  <c:v>1.0207999999999999</c:v>
                </c:pt>
                <c:pt idx="1226" formatCode="General">
                  <c:v>1.0218</c:v>
                </c:pt>
                <c:pt idx="1227" formatCode="General">
                  <c:v>1.0227999999999999</c:v>
                </c:pt>
                <c:pt idx="1228" formatCode="General">
                  <c:v>1.0238</c:v>
                </c:pt>
                <c:pt idx="1229" formatCode="General">
                  <c:v>1.0247999999999999</c:v>
                </c:pt>
                <c:pt idx="1230" formatCode="General">
                  <c:v>1.0258</c:v>
                </c:pt>
                <c:pt idx="1231" formatCode="General">
                  <c:v>1.0267999999999999</c:v>
                </c:pt>
                <c:pt idx="1232" formatCode="General">
                  <c:v>1.0278</c:v>
                </c:pt>
                <c:pt idx="1233" formatCode="General">
                  <c:v>1.0287999999999999</c:v>
                </c:pt>
                <c:pt idx="1234" formatCode="General">
                  <c:v>1.0298</c:v>
                </c:pt>
                <c:pt idx="1235" formatCode="General">
                  <c:v>1.0307999999999999</c:v>
                </c:pt>
                <c:pt idx="1236" formatCode="General">
                  <c:v>1.0318000000000001</c:v>
                </c:pt>
                <c:pt idx="1237" formatCode="General">
                  <c:v>1.0327999999999999</c:v>
                </c:pt>
                <c:pt idx="1238" formatCode="General">
                  <c:v>1.0338000000000001</c:v>
                </c:pt>
                <c:pt idx="1239" formatCode="General">
                  <c:v>1.0347999999999999</c:v>
                </c:pt>
                <c:pt idx="1240" formatCode="General">
                  <c:v>1.0358000000000001</c:v>
                </c:pt>
                <c:pt idx="1241" formatCode="General">
                  <c:v>1.0367999999999999</c:v>
                </c:pt>
                <c:pt idx="1242" formatCode="General">
                  <c:v>1.0378000000000001</c:v>
                </c:pt>
                <c:pt idx="1243" formatCode="General">
                  <c:v>1.0387999999999999</c:v>
                </c:pt>
                <c:pt idx="1244" formatCode="General">
                  <c:v>1.0398000000000001</c:v>
                </c:pt>
                <c:pt idx="1245" formatCode="General">
                  <c:v>1.0407999999999999</c:v>
                </c:pt>
                <c:pt idx="1246" formatCode="General">
                  <c:v>1.0418000000000001</c:v>
                </c:pt>
                <c:pt idx="1247" formatCode="General">
                  <c:v>1.0427999999999999</c:v>
                </c:pt>
                <c:pt idx="1248" formatCode="General">
                  <c:v>1.0438000000000001</c:v>
                </c:pt>
                <c:pt idx="1249" formatCode="General">
                  <c:v>1.0448</c:v>
                </c:pt>
                <c:pt idx="1250" formatCode="General">
                  <c:v>1.0458000000000001</c:v>
                </c:pt>
                <c:pt idx="1251" formatCode="General">
                  <c:v>1.0468</c:v>
                </c:pt>
                <c:pt idx="1252" formatCode="General">
                  <c:v>1.0478000000000001</c:v>
                </c:pt>
                <c:pt idx="1253" formatCode="General">
                  <c:v>1.0488</c:v>
                </c:pt>
                <c:pt idx="1254" formatCode="General">
                  <c:v>1.0498000000000001</c:v>
                </c:pt>
                <c:pt idx="1255" formatCode="General">
                  <c:v>1.0508</c:v>
                </c:pt>
                <c:pt idx="1256" formatCode="General">
                  <c:v>1.0518000000000001</c:v>
                </c:pt>
                <c:pt idx="1257" formatCode="General">
                  <c:v>1.0528</c:v>
                </c:pt>
                <c:pt idx="1258" formatCode="General">
                  <c:v>1.0538000000000001</c:v>
                </c:pt>
                <c:pt idx="1259" formatCode="General">
                  <c:v>1.0548</c:v>
                </c:pt>
                <c:pt idx="1260" formatCode="General">
                  <c:v>1.0558000000000001</c:v>
                </c:pt>
                <c:pt idx="1261" formatCode="General">
                  <c:v>1.0568</c:v>
                </c:pt>
                <c:pt idx="1262" formatCode="General">
                  <c:v>1.0578000000000001</c:v>
                </c:pt>
                <c:pt idx="1263" formatCode="General">
                  <c:v>1.0588</c:v>
                </c:pt>
                <c:pt idx="1264" formatCode="General">
                  <c:v>1.0598000000000001</c:v>
                </c:pt>
                <c:pt idx="1265" formatCode="General">
                  <c:v>1.0608</c:v>
                </c:pt>
                <c:pt idx="1266" formatCode="General">
                  <c:v>1.0618000000000001</c:v>
                </c:pt>
                <c:pt idx="1267" formatCode="General">
                  <c:v>1.0628</c:v>
                </c:pt>
                <c:pt idx="1268" formatCode="General">
                  <c:v>1.0638000000000001</c:v>
                </c:pt>
                <c:pt idx="1269" formatCode="General">
                  <c:v>1.0648</c:v>
                </c:pt>
                <c:pt idx="1270" formatCode="General">
                  <c:v>1.0658000000000001</c:v>
                </c:pt>
                <c:pt idx="1271" formatCode="General">
                  <c:v>1.0668</c:v>
                </c:pt>
                <c:pt idx="1272" formatCode="General">
                  <c:v>1.0678000000000001</c:v>
                </c:pt>
                <c:pt idx="1273" formatCode="General">
                  <c:v>1.0688</c:v>
                </c:pt>
                <c:pt idx="1274" formatCode="General">
                  <c:v>1.0698000000000001</c:v>
                </c:pt>
                <c:pt idx="1275" formatCode="General">
                  <c:v>1.0708</c:v>
                </c:pt>
                <c:pt idx="1276" formatCode="General">
                  <c:v>1.0718000000000001</c:v>
                </c:pt>
                <c:pt idx="1277" formatCode="General">
                  <c:v>1.0728</c:v>
                </c:pt>
                <c:pt idx="1278" formatCode="General">
                  <c:v>1.0738000000000001</c:v>
                </c:pt>
                <c:pt idx="1279" formatCode="General">
                  <c:v>1.0748</c:v>
                </c:pt>
                <c:pt idx="1280" formatCode="General">
                  <c:v>1.0758000000000001</c:v>
                </c:pt>
                <c:pt idx="1281" formatCode="General">
                  <c:v>1.0768</c:v>
                </c:pt>
                <c:pt idx="1282" formatCode="General">
                  <c:v>1.0778000000000001</c:v>
                </c:pt>
                <c:pt idx="1283" formatCode="General">
                  <c:v>1.0788</c:v>
                </c:pt>
                <c:pt idx="1284" formatCode="General">
                  <c:v>1.0798000000000001</c:v>
                </c:pt>
                <c:pt idx="1285" formatCode="General">
                  <c:v>1.0808</c:v>
                </c:pt>
                <c:pt idx="1286" formatCode="General">
                  <c:v>1.0818000000000001</c:v>
                </c:pt>
                <c:pt idx="1287" formatCode="General">
                  <c:v>1.0828</c:v>
                </c:pt>
                <c:pt idx="1288" formatCode="General">
                  <c:v>1.0838000000000001</c:v>
                </c:pt>
                <c:pt idx="1289" formatCode="General">
                  <c:v>1.0848</c:v>
                </c:pt>
                <c:pt idx="1290" formatCode="General">
                  <c:v>1.0858000000000001</c:v>
                </c:pt>
                <c:pt idx="1291" formatCode="General">
                  <c:v>1.0868</c:v>
                </c:pt>
                <c:pt idx="1292" formatCode="General">
                  <c:v>1.0878000000000001</c:v>
                </c:pt>
                <c:pt idx="1293" formatCode="General">
                  <c:v>1.0888</c:v>
                </c:pt>
                <c:pt idx="1294" formatCode="General">
                  <c:v>1.0898000000000001</c:v>
                </c:pt>
                <c:pt idx="1295" formatCode="General">
                  <c:v>1.0908</c:v>
                </c:pt>
                <c:pt idx="1296" formatCode="General">
                  <c:v>1.0918000000000001</c:v>
                </c:pt>
                <c:pt idx="1297" formatCode="General">
                  <c:v>1.0928</c:v>
                </c:pt>
                <c:pt idx="1298" formatCode="General">
                  <c:v>1.0938000000000001</c:v>
                </c:pt>
                <c:pt idx="1299" formatCode="General">
                  <c:v>1.0948</c:v>
                </c:pt>
                <c:pt idx="1300" formatCode="General">
                  <c:v>1.0958000000000001</c:v>
                </c:pt>
                <c:pt idx="1301" formatCode="General">
                  <c:v>1.0968</c:v>
                </c:pt>
                <c:pt idx="1302" formatCode="General">
                  <c:v>1.0978000000000001</c:v>
                </c:pt>
                <c:pt idx="1303" formatCode="General">
                  <c:v>1.0988</c:v>
                </c:pt>
                <c:pt idx="1304" formatCode="General">
                  <c:v>1.0998000000000001</c:v>
                </c:pt>
                <c:pt idx="1305" formatCode="General">
                  <c:v>1.1008</c:v>
                </c:pt>
                <c:pt idx="1306" formatCode="General">
                  <c:v>1.1017999999999999</c:v>
                </c:pt>
                <c:pt idx="1307" formatCode="General">
                  <c:v>1.1028</c:v>
                </c:pt>
                <c:pt idx="1308" formatCode="General">
                  <c:v>1.1037999999999999</c:v>
                </c:pt>
                <c:pt idx="1309" formatCode="General">
                  <c:v>1.1048</c:v>
                </c:pt>
                <c:pt idx="1310" formatCode="General">
                  <c:v>1.1057999999999999</c:v>
                </c:pt>
                <c:pt idx="1311" formatCode="General">
                  <c:v>1.1068</c:v>
                </c:pt>
                <c:pt idx="1312" formatCode="General">
                  <c:v>1.1077999999999999</c:v>
                </c:pt>
                <c:pt idx="1313" formatCode="General">
                  <c:v>1.1088</c:v>
                </c:pt>
                <c:pt idx="1314" formatCode="General">
                  <c:v>1.1097999999999999</c:v>
                </c:pt>
                <c:pt idx="1315" formatCode="General">
                  <c:v>1.1108</c:v>
                </c:pt>
                <c:pt idx="1316" formatCode="General">
                  <c:v>1.1117999999999999</c:v>
                </c:pt>
                <c:pt idx="1317" formatCode="General">
                  <c:v>1.1128</c:v>
                </c:pt>
                <c:pt idx="1318" formatCode="General">
                  <c:v>1.1137999999999999</c:v>
                </c:pt>
                <c:pt idx="1319" formatCode="General">
                  <c:v>1.1148</c:v>
                </c:pt>
                <c:pt idx="1320" formatCode="General">
                  <c:v>1.1157999999999999</c:v>
                </c:pt>
                <c:pt idx="1321" formatCode="General">
                  <c:v>1.1168</c:v>
                </c:pt>
                <c:pt idx="1322" formatCode="General">
                  <c:v>1.1177999999999999</c:v>
                </c:pt>
                <c:pt idx="1323" formatCode="General">
                  <c:v>1.1188</c:v>
                </c:pt>
                <c:pt idx="1324" formatCode="General">
                  <c:v>1.1197999999999999</c:v>
                </c:pt>
                <c:pt idx="1325" formatCode="General">
                  <c:v>1.1208</c:v>
                </c:pt>
                <c:pt idx="1326" formatCode="General">
                  <c:v>1.1217999999999999</c:v>
                </c:pt>
                <c:pt idx="1327" formatCode="General">
                  <c:v>1.1228</c:v>
                </c:pt>
                <c:pt idx="1328" formatCode="General">
                  <c:v>1.1237999999999999</c:v>
                </c:pt>
                <c:pt idx="1329" formatCode="General">
                  <c:v>1.1248</c:v>
                </c:pt>
                <c:pt idx="1330" formatCode="General">
                  <c:v>1.1257999999999999</c:v>
                </c:pt>
                <c:pt idx="1331" formatCode="General">
                  <c:v>1.1268</c:v>
                </c:pt>
                <c:pt idx="1332" formatCode="General">
                  <c:v>1.1277999999999999</c:v>
                </c:pt>
                <c:pt idx="1333" formatCode="General">
                  <c:v>1.1288</c:v>
                </c:pt>
                <c:pt idx="1334" formatCode="General">
                  <c:v>1.1297999999999999</c:v>
                </c:pt>
                <c:pt idx="1335" formatCode="General">
                  <c:v>1.1308</c:v>
                </c:pt>
                <c:pt idx="1336" formatCode="General">
                  <c:v>1.1317999999999999</c:v>
                </c:pt>
                <c:pt idx="1337" formatCode="General">
                  <c:v>1.1328</c:v>
                </c:pt>
                <c:pt idx="1338" formatCode="General">
                  <c:v>1.1337999999999999</c:v>
                </c:pt>
                <c:pt idx="1339" formatCode="General">
                  <c:v>1.1348</c:v>
                </c:pt>
                <c:pt idx="1340" formatCode="General">
                  <c:v>1.1357999999999999</c:v>
                </c:pt>
                <c:pt idx="1341" formatCode="General">
                  <c:v>1.1368</c:v>
                </c:pt>
                <c:pt idx="1342" formatCode="General">
                  <c:v>1.1377999999999999</c:v>
                </c:pt>
                <c:pt idx="1343" formatCode="General">
                  <c:v>1.1388</c:v>
                </c:pt>
                <c:pt idx="1344" formatCode="General">
                  <c:v>1.1397999999999999</c:v>
                </c:pt>
                <c:pt idx="1345" formatCode="General">
                  <c:v>1.1408</c:v>
                </c:pt>
                <c:pt idx="1346" formatCode="General">
                  <c:v>1.1417999999999999</c:v>
                </c:pt>
                <c:pt idx="1347" formatCode="General">
                  <c:v>1.1428</c:v>
                </c:pt>
                <c:pt idx="1348" formatCode="General">
                  <c:v>1.1437999999999999</c:v>
                </c:pt>
                <c:pt idx="1349" formatCode="General">
                  <c:v>1.1448</c:v>
                </c:pt>
                <c:pt idx="1350" formatCode="General">
                  <c:v>1.1457999999999999</c:v>
                </c:pt>
                <c:pt idx="1351" formatCode="General">
                  <c:v>1.1468</c:v>
                </c:pt>
                <c:pt idx="1352" formatCode="General">
                  <c:v>1.1477999999999999</c:v>
                </c:pt>
                <c:pt idx="1353" formatCode="General">
                  <c:v>1.1488</c:v>
                </c:pt>
                <c:pt idx="1354" formatCode="General">
                  <c:v>1.1497999999999999</c:v>
                </c:pt>
                <c:pt idx="1355" formatCode="General">
                  <c:v>1.1508</c:v>
                </c:pt>
                <c:pt idx="1356" formatCode="General">
                  <c:v>1.1517999999999999</c:v>
                </c:pt>
                <c:pt idx="1357" formatCode="General">
                  <c:v>1.1528</c:v>
                </c:pt>
                <c:pt idx="1358" formatCode="General">
                  <c:v>1.1537999999999999</c:v>
                </c:pt>
                <c:pt idx="1359" formatCode="General">
                  <c:v>1.1548</c:v>
                </c:pt>
                <c:pt idx="1360" formatCode="General">
                  <c:v>1.1557999999999999</c:v>
                </c:pt>
                <c:pt idx="1361" formatCode="General">
                  <c:v>1.1568000000000001</c:v>
                </c:pt>
                <c:pt idx="1362" formatCode="General">
                  <c:v>1.1577999999999999</c:v>
                </c:pt>
                <c:pt idx="1363" formatCode="General">
                  <c:v>1.1588000000000001</c:v>
                </c:pt>
                <c:pt idx="1364" formatCode="General">
                  <c:v>1.1597999999999999</c:v>
                </c:pt>
                <c:pt idx="1365" formatCode="General">
                  <c:v>1.1608000000000001</c:v>
                </c:pt>
                <c:pt idx="1366" formatCode="General">
                  <c:v>1.1617999999999999</c:v>
                </c:pt>
                <c:pt idx="1367" formatCode="General">
                  <c:v>1.1628000000000001</c:v>
                </c:pt>
                <c:pt idx="1368" formatCode="General">
                  <c:v>1.1637999999999999</c:v>
                </c:pt>
                <c:pt idx="1369" formatCode="General">
                  <c:v>1.1648000000000001</c:v>
                </c:pt>
                <c:pt idx="1370" formatCode="General">
                  <c:v>1.1657999999999999</c:v>
                </c:pt>
                <c:pt idx="1371" formatCode="General">
                  <c:v>1.1668000000000001</c:v>
                </c:pt>
                <c:pt idx="1372" formatCode="General">
                  <c:v>1.1677999999999999</c:v>
                </c:pt>
                <c:pt idx="1373" formatCode="General">
                  <c:v>1.1688000000000001</c:v>
                </c:pt>
                <c:pt idx="1374" formatCode="General">
                  <c:v>1.1698</c:v>
                </c:pt>
                <c:pt idx="1375" formatCode="General">
                  <c:v>1.1708000000000001</c:v>
                </c:pt>
                <c:pt idx="1376" formatCode="General">
                  <c:v>1.1718</c:v>
                </c:pt>
                <c:pt idx="1377" formatCode="General">
                  <c:v>1.1728000000000001</c:v>
                </c:pt>
                <c:pt idx="1378" formatCode="General">
                  <c:v>1.1738</c:v>
                </c:pt>
                <c:pt idx="1379" formatCode="General">
                  <c:v>1.1748000000000001</c:v>
                </c:pt>
                <c:pt idx="1380" formatCode="General">
                  <c:v>1.1758</c:v>
                </c:pt>
                <c:pt idx="1381" formatCode="General">
                  <c:v>1.1768000000000001</c:v>
                </c:pt>
                <c:pt idx="1382" formatCode="General">
                  <c:v>1.1778</c:v>
                </c:pt>
                <c:pt idx="1383" formatCode="General">
                  <c:v>1.1788000000000001</c:v>
                </c:pt>
                <c:pt idx="1384" formatCode="General">
                  <c:v>1.1798</c:v>
                </c:pt>
                <c:pt idx="1385" formatCode="General">
                  <c:v>1.1808000000000001</c:v>
                </c:pt>
                <c:pt idx="1386" formatCode="General">
                  <c:v>1.1818</c:v>
                </c:pt>
                <c:pt idx="1387" formatCode="General">
                  <c:v>1.1828000000000001</c:v>
                </c:pt>
                <c:pt idx="1388" formatCode="General">
                  <c:v>1.1838</c:v>
                </c:pt>
                <c:pt idx="1389" formatCode="General">
                  <c:v>1.1848000000000001</c:v>
                </c:pt>
                <c:pt idx="1390" formatCode="General">
                  <c:v>1.1858</c:v>
                </c:pt>
                <c:pt idx="1391" formatCode="General">
                  <c:v>1.1868000000000001</c:v>
                </c:pt>
                <c:pt idx="1392" formatCode="General">
                  <c:v>1.1878</c:v>
                </c:pt>
                <c:pt idx="1393" formatCode="General">
                  <c:v>1.1888000000000001</c:v>
                </c:pt>
                <c:pt idx="1394" formatCode="General">
                  <c:v>1.1898</c:v>
                </c:pt>
                <c:pt idx="1395" formatCode="General">
                  <c:v>1.1908000000000001</c:v>
                </c:pt>
                <c:pt idx="1396" formatCode="General">
                  <c:v>1.1918</c:v>
                </c:pt>
                <c:pt idx="1397" formatCode="General">
                  <c:v>1.1928000000000001</c:v>
                </c:pt>
                <c:pt idx="1398" formatCode="General">
                  <c:v>1.1938</c:v>
                </c:pt>
                <c:pt idx="1399" formatCode="General">
                  <c:v>1.1948000000000001</c:v>
                </c:pt>
                <c:pt idx="1400" formatCode="General">
                  <c:v>1.1958</c:v>
                </c:pt>
                <c:pt idx="1401" formatCode="General">
                  <c:v>1.1968000000000001</c:v>
                </c:pt>
                <c:pt idx="1402" formatCode="General">
                  <c:v>1.1978</c:v>
                </c:pt>
                <c:pt idx="1403" formatCode="General">
                  <c:v>1.1988000000000001</c:v>
                </c:pt>
                <c:pt idx="1404" formatCode="General">
                  <c:v>1.1998</c:v>
                </c:pt>
                <c:pt idx="1405" formatCode="General">
                  <c:v>1.2008000000000001</c:v>
                </c:pt>
                <c:pt idx="1406" formatCode="General">
                  <c:v>1.2018</c:v>
                </c:pt>
                <c:pt idx="1407" formatCode="General">
                  <c:v>1.2028000000000001</c:v>
                </c:pt>
                <c:pt idx="1408" formatCode="General">
                  <c:v>1.2038</c:v>
                </c:pt>
                <c:pt idx="1409" formatCode="General">
                  <c:v>1.2048000000000001</c:v>
                </c:pt>
                <c:pt idx="1410" formatCode="General">
                  <c:v>1.2058</c:v>
                </c:pt>
                <c:pt idx="1411" formatCode="General">
                  <c:v>1.2068000000000001</c:v>
                </c:pt>
                <c:pt idx="1412" formatCode="General">
                  <c:v>1.2078</c:v>
                </c:pt>
                <c:pt idx="1413" formatCode="General">
                  <c:v>1.2088000000000001</c:v>
                </c:pt>
                <c:pt idx="1414" formatCode="General">
                  <c:v>1.2098</c:v>
                </c:pt>
                <c:pt idx="1415" formatCode="General">
                  <c:v>1.2108000000000001</c:v>
                </c:pt>
                <c:pt idx="1416" formatCode="General">
                  <c:v>1.2118</c:v>
                </c:pt>
                <c:pt idx="1417" formatCode="General">
                  <c:v>1.2128000000000001</c:v>
                </c:pt>
                <c:pt idx="1418" formatCode="General">
                  <c:v>1.2138</c:v>
                </c:pt>
                <c:pt idx="1419" formatCode="General">
                  <c:v>1.2148000000000001</c:v>
                </c:pt>
                <c:pt idx="1420" formatCode="General">
                  <c:v>1.2158</c:v>
                </c:pt>
                <c:pt idx="1421" formatCode="General">
                  <c:v>1.2168000000000001</c:v>
                </c:pt>
                <c:pt idx="1422" formatCode="General">
                  <c:v>1.2178</c:v>
                </c:pt>
                <c:pt idx="1423" formatCode="General">
                  <c:v>1.2188000000000001</c:v>
                </c:pt>
                <c:pt idx="1424" formatCode="General">
                  <c:v>1.2198</c:v>
                </c:pt>
                <c:pt idx="1425" formatCode="General">
                  <c:v>1.2208000000000001</c:v>
                </c:pt>
                <c:pt idx="1426" formatCode="General">
                  <c:v>1.2218</c:v>
                </c:pt>
                <c:pt idx="1427" formatCode="General">
                  <c:v>1.2228000000000001</c:v>
                </c:pt>
                <c:pt idx="1428" formatCode="General">
                  <c:v>1.2238</c:v>
                </c:pt>
                <c:pt idx="1429" formatCode="General">
                  <c:v>1.2248000000000001</c:v>
                </c:pt>
                <c:pt idx="1430" formatCode="General">
                  <c:v>1.2258</c:v>
                </c:pt>
                <c:pt idx="1431" formatCode="General">
                  <c:v>1.2267999999999999</c:v>
                </c:pt>
                <c:pt idx="1432" formatCode="General">
                  <c:v>1.2278</c:v>
                </c:pt>
                <c:pt idx="1433" formatCode="General">
                  <c:v>1.2287999999999999</c:v>
                </c:pt>
                <c:pt idx="1434" formatCode="General">
                  <c:v>1.2298</c:v>
                </c:pt>
                <c:pt idx="1435" formatCode="General">
                  <c:v>1.2307999999999999</c:v>
                </c:pt>
                <c:pt idx="1436" formatCode="General">
                  <c:v>1.2318</c:v>
                </c:pt>
                <c:pt idx="1437" formatCode="General">
                  <c:v>1.2327999999999999</c:v>
                </c:pt>
                <c:pt idx="1438" formatCode="General">
                  <c:v>1.2338</c:v>
                </c:pt>
                <c:pt idx="1439" formatCode="General">
                  <c:v>1.2347999999999999</c:v>
                </c:pt>
                <c:pt idx="1440" formatCode="General">
                  <c:v>1.2358</c:v>
                </c:pt>
                <c:pt idx="1441" formatCode="General">
                  <c:v>1.2367999999999999</c:v>
                </c:pt>
                <c:pt idx="1442" formatCode="General">
                  <c:v>1.2378</c:v>
                </c:pt>
                <c:pt idx="1443" formatCode="General">
                  <c:v>1.2387999999999999</c:v>
                </c:pt>
                <c:pt idx="1444" formatCode="General">
                  <c:v>1.2398</c:v>
                </c:pt>
                <c:pt idx="1445" formatCode="General">
                  <c:v>1.2407999999999999</c:v>
                </c:pt>
                <c:pt idx="1446" formatCode="General">
                  <c:v>1.2418</c:v>
                </c:pt>
                <c:pt idx="1447" formatCode="General">
                  <c:v>1.2427999999999999</c:v>
                </c:pt>
                <c:pt idx="1448" formatCode="General">
                  <c:v>1.2438</c:v>
                </c:pt>
                <c:pt idx="1449" formatCode="General">
                  <c:v>1.2447999999999999</c:v>
                </c:pt>
                <c:pt idx="1450" formatCode="General">
                  <c:v>1.2458</c:v>
                </c:pt>
                <c:pt idx="1451" formatCode="General">
                  <c:v>1.2467999999999999</c:v>
                </c:pt>
                <c:pt idx="1452" formatCode="General">
                  <c:v>1.2478</c:v>
                </c:pt>
                <c:pt idx="1453" formatCode="General">
                  <c:v>1.2487999999999999</c:v>
                </c:pt>
                <c:pt idx="1454" formatCode="General">
                  <c:v>1.2498</c:v>
                </c:pt>
                <c:pt idx="1455" formatCode="General">
                  <c:v>1.2507999999999999</c:v>
                </c:pt>
                <c:pt idx="1456" formatCode="General">
                  <c:v>1.2518</c:v>
                </c:pt>
                <c:pt idx="1457" formatCode="General">
                  <c:v>1.2527999999999999</c:v>
                </c:pt>
                <c:pt idx="1458" formatCode="General">
                  <c:v>1.2538</c:v>
                </c:pt>
                <c:pt idx="1459" formatCode="General">
                  <c:v>1.2547999999999999</c:v>
                </c:pt>
                <c:pt idx="1460" formatCode="General">
                  <c:v>1.2558</c:v>
                </c:pt>
                <c:pt idx="1461" formatCode="General">
                  <c:v>1.2567999999999999</c:v>
                </c:pt>
                <c:pt idx="1462" formatCode="General">
                  <c:v>1.2578</c:v>
                </c:pt>
                <c:pt idx="1463" formatCode="General">
                  <c:v>1.2587999999999999</c:v>
                </c:pt>
                <c:pt idx="1464" formatCode="General">
                  <c:v>1.2598</c:v>
                </c:pt>
                <c:pt idx="1465" formatCode="General">
                  <c:v>1.2607999999999999</c:v>
                </c:pt>
                <c:pt idx="1466" formatCode="General">
                  <c:v>1.2618</c:v>
                </c:pt>
                <c:pt idx="1467" formatCode="General">
                  <c:v>1.2627999999999999</c:v>
                </c:pt>
                <c:pt idx="1468" formatCode="General">
                  <c:v>1.2638</c:v>
                </c:pt>
                <c:pt idx="1469" formatCode="General">
                  <c:v>1.2647999999999999</c:v>
                </c:pt>
                <c:pt idx="1470" formatCode="General">
                  <c:v>1.2658</c:v>
                </c:pt>
                <c:pt idx="1471" formatCode="General">
                  <c:v>1.2667999999999999</c:v>
                </c:pt>
                <c:pt idx="1472" formatCode="General">
                  <c:v>1.2678</c:v>
                </c:pt>
                <c:pt idx="1473" formatCode="General">
                  <c:v>1.2687999999999999</c:v>
                </c:pt>
                <c:pt idx="1474" formatCode="General">
                  <c:v>1.2698</c:v>
                </c:pt>
                <c:pt idx="1475" formatCode="General">
                  <c:v>1.2707999999999999</c:v>
                </c:pt>
                <c:pt idx="1476" formatCode="General">
                  <c:v>1.2718</c:v>
                </c:pt>
                <c:pt idx="1477" formatCode="General">
                  <c:v>1.2727999999999999</c:v>
                </c:pt>
                <c:pt idx="1478" formatCode="General">
                  <c:v>1.2738</c:v>
                </c:pt>
                <c:pt idx="1479" formatCode="General">
                  <c:v>1.2747999999999999</c:v>
                </c:pt>
                <c:pt idx="1480" formatCode="General">
                  <c:v>1.2758</c:v>
                </c:pt>
                <c:pt idx="1481" formatCode="General">
                  <c:v>1.2767999999999999</c:v>
                </c:pt>
                <c:pt idx="1482" formatCode="General">
                  <c:v>1.2778</c:v>
                </c:pt>
                <c:pt idx="1483" formatCode="General">
                  <c:v>1.2787999999999999</c:v>
                </c:pt>
                <c:pt idx="1484" formatCode="General">
                  <c:v>1.2798</c:v>
                </c:pt>
                <c:pt idx="1485" formatCode="General">
                  <c:v>1.2807999999999999</c:v>
                </c:pt>
                <c:pt idx="1486" formatCode="General">
                  <c:v>1.2818000000000001</c:v>
                </c:pt>
                <c:pt idx="1487" formatCode="General">
                  <c:v>1.2827999999999999</c:v>
                </c:pt>
                <c:pt idx="1488" formatCode="General">
                  <c:v>1.2838000000000001</c:v>
                </c:pt>
                <c:pt idx="1489" formatCode="General">
                  <c:v>1.2847999999999999</c:v>
                </c:pt>
                <c:pt idx="1490" formatCode="General">
                  <c:v>1.2858000000000001</c:v>
                </c:pt>
                <c:pt idx="1491" formatCode="General">
                  <c:v>1.2867999999999999</c:v>
                </c:pt>
                <c:pt idx="1492" formatCode="General">
                  <c:v>1.2878000000000001</c:v>
                </c:pt>
                <c:pt idx="1493" formatCode="General">
                  <c:v>1.2887999999999999</c:v>
                </c:pt>
                <c:pt idx="1494" formatCode="General">
                  <c:v>1.2898000000000001</c:v>
                </c:pt>
                <c:pt idx="1495" formatCode="General">
                  <c:v>1.2907999999999999</c:v>
                </c:pt>
                <c:pt idx="1496" formatCode="General">
                  <c:v>1.2918000000000001</c:v>
                </c:pt>
                <c:pt idx="1497" formatCode="General">
                  <c:v>1.2927999999999999</c:v>
                </c:pt>
                <c:pt idx="1498" formatCode="General">
                  <c:v>1.2938000000000001</c:v>
                </c:pt>
                <c:pt idx="1499" formatCode="General">
                  <c:v>1.2948</c:v>
                </c:pt>
                <c:pt idx="1500" formatCode="General">
                  <c:v>1.2958000000000001</c:v>
                </c:pt>
                <c:pt idx="1501" formatCode="General">
                  <c:v>1.2968</c:v>
                </c:pt>
                <c:pt idx="1502" formatCode="General">
                  <c:v>1.2978000000000001</c:v>
                </c:pt>
                <c:pt idx="1503" formatCode="General">
                  <c:v>1.2988</c:v>
                </c:pt>
                <c:pt idx="1504" formatCode="General">
                  <c:v>1.2998000000000001</c:v>
                </c:pt>
                <c:pt idx="1505" formatCode="General">
                  <c:v>1.3008</c:v>
                </c:pt>
                <c:pt idx="1506" formatCode="General">
                  <c:v>1.3018000000000001</c:v>
                </c:pt>
                <c:pt idx="1507" formatCode="General">
                  <c:v>1.3028</c:v>
                </c:pt>
                <c:pt idx="1508" formatCode="General">
                  <c:v>1.3038000000000001</c:v>
                </c:pt>
                <c:pt idx="1509" formatCode="General">
                  <c:v>1.3048</c:v>
                </c:pt>
                <c:pt idx="1510" formatCode="General">
                  <c:v>1.3058000000000001</c:v>
                </c:pt>
                <c:pt idx="1511" formatCode="General">
                  <c:v>1.3068</c:v>
                </c:pt>
                <c:pt idx="1512" formatCode="General">
                  <c:v>1.3078000000000001</c:v>
                </c:pt>
                <c:pt idx="1513" formatCode="General">
                  <c:v>1.3088</c:v>
                </c:pt>
                <c:pt idx="1514" formatCode="General">
                  <c:v>1.3098000000000001</c:v>
                </c:pt>
                <c:pt idx="1515" formatCode="General">
                  <c:v>1.3108</c:v>
                </c:pt>
                <c:pt idx="1516" formatCode="General">
                  <c:v>1.3118000000000001</c:v>
                </c:pt>
                <c:pt idx="1517" formatCode="General">
                  <c:v>1.3128</c:v>
                </c:pt>
                <c:pt idx="1518" formatCode="General">
                  <c:v>1.3138000000000001</c:v>
                </c:pt>
                <c:pt idx="1519" formatCode="General">
                  <c:v>1.3148</c:v>
                </c:pt>
                <c:pt idx="1520" formatCode="General">
                  <c:v>1.3158000000000001</c:v>
                </c:pt>
                <c:pt idx="1521" formatCode="General">
                  <c:v>1.3168</c:v>
                </c:pt>
                <c:pt idx="1522" formatCode="General">
                  <c:v>1.3178000000000001</c:v>
                </c:pt>
                <c:pt idx="1523" formatCode="General">
                  <c:v>1.3188</c:v>
                </c:pt>
                <c:pt idx="1524" formatCode="General">
                  <c:v>1.3198000000000001</c:v>
                </c:pt>
                <c:pt idx="1525" formatCode="General">
                  <c:v>1.3208</c:v>
                </c:pt>
                <c:pt idx="1526" formatCode="General">
                  <c:v>1.3218000000000001</c:v>
                </c:pt>
                <c:pt idx="1527" formatCode="General">
                  <c:v>1.3228</c:v>
                </c:pt>
                <c:pt idx="1528" formatCode="General">
                  <c:v>1.3238000000000001</c:v>
                </c:pt>
                <c:pt idx="1529" formatCode="General">
                  <c:v>1.3248</c:v>
                </c:pt>
                <c:pt idx="1530" formatCode="General">
                  <c:v>1.3258000000000001</c:v>
                </c:pt>
                <c:pt idx="1531" formatCode="General">
                  <c:v>1.3268</c:v>
                </c:pt>
                <c:pt idx="1532" formatCode="General">
                  <c:v>1.3278000000000001</c:v>
                </c:pt>
                <c:pt idx="1533" formatCode="General">
                  <c:v>1.3288</c:v>
                </c:pt>
                <c:pt idx="1534" formatCode="General">
                  <c:v>1.3298000000000001</c:v>
                </c:pt>
                <c:pt idx="1535" formatCode="General">
                  <c:v>1.3308</c:v>
                </c:pt>
                <c:pt idx="1536" formatCode="General">
                  <c:v>1.3318000000000001</c:v>
                </c:pt>
                <c:pt idx="1537" formatCode="General">
                  <c:v>1.3328</c:v>
                </c:pt>
                <c:pt idx="1538" formatCode="General">
                  <c:v>1.3338000000000001</c:v>
                </c:pt>
                <c:pt idx="1539" formatCode="General">
                  <c:v>1.3348</c:v>
                </c:pt>
                <c:pt idx="1540" formatCode="General">
                  <c:v>1.3358000000000001</c:v>
                </c:pt>
                <c:pt idx="1541" formatCode="General">
                  <c:v>1.3368</c:v>
                </c:pt>
                <c:pt idx="1542" formatCode="General">
                  <c:v>1.3378000000000001</c:v>
                </c:pt>
                <c:pt idx="1543" formatCode="General">
                  <c:v>1.3388</c:v>
                </c:pt>
                <c:pt idx="1544" formatCode="General">
                  <c:v>1.3398000000000001</c:v>
                </c:pt>
                <c:pt idx="1545" formatCode="General">
                  <c:v>1.3408</c:v>
                </c:pt>
                <c:pt idx="1546" formatCode="General">
                  <c:v>1.3418000000000001</c:v>
                </c:pt>
                <c:pt idx="1547" formatCode="General">
                  <c:v>1.3428</c:v>
                </c:pt>
                <c:pt idx="1548" formatCode="General">
                  <c:v>1.3438000000000001</c:v>
                </c:pt>
                <c:pt idx="1549" formatCode="General">
                  <c:v>1.3448</c:v>
                </c:pt>
                <c:pt idx="1550" formatCode="General">
                  <c:v>1.3458000000000001</c:v>
                </c:pt>
                <c:pt idx="1551" formatCode="General">
                  <c:v>1.3468</c:v>
                </c:pt>
                <c:pt idx="1552" formatCode="General">
                  <c:v>1.3478000000000001</c:v>
                </c:pt>
                <c:pt idx="1553" formatCode="General">
                  <c:v>1.3488</c:v>
                </c:pt>
                <c:pt idx="1554" formatCode="General">
                  <c:v>1.3498000000000001</c:v>
                </c:pt>
                <c:pt idx="1555" formatCode="General">
                  <c:v>1.3508</c:v>
                </c:pt>
                <c:pt idx="1556" formatCode="General">
                  <c:v>1.3517999999999999</c:v>
                </c:pt>
                <c:pt idx="1557" formatCode="General">
                  <c:v>1.3528</c:v>
                </c:pt>
                <c:pt idx="1558" formatCode="General">
                  <c:v>1.3537999999999999</c:v>
                </c:pt>
                <c:pt idx="1559" formatCode="General">
                  <c:v>1.3548</c:v>
                </c:pt>
                <c:pt idx="1560" formatCode="General">
                  <c:v>1.3557999999999999</c:v>
                </c:pt>
                <c:pt idx="1561" formatCode="General">
                  <c:v>1.3568</c:v>
                </c:pt>
                <c:pt idx="1562" formatCode="General">
                  <c:v>1.3577999999999999</c:v>
                </c:pt>
                <c:pt idx="1563" formatCode="General">
                  <c:v>1.3588</c:v>
                </c:pt>
                <c:pt idx="1564" formatCode="General">
                  <c:v>1.3597999999999999</c:v>
                </c:pt>
                <c:pt idx="1565" formatCode="General">
                  <c:v>1.3608</c:v>
                </c:pt>
                <c:pt idx="1566" formatCode="General">
                  <c:v>1.3617999999999999</c:v>
                </c:pt>
                <c:pt idx="1567" formatCode="General">
                  <c:v>1.3628</c:v>
                </c:pt>
                <c:pt idx="1568" formatCode="General">
                  <c:v>1.3637999999999999</c:v>
                </c:pt>
                <c:pt idx="1569" formatCode="General">
                  <c:v>1.3648</c:v>
                </c:pt>
                <c:pt idx="1570" formatCode="General">
                  <c:v>1.3657999999999999</c:v>
                </c:pt>
                <c:pt idx="1571" formatCode="General">
                  <c:v>1.3668</c:v>
                </c:pt>
                <c:pt idx="1572" formatCode="General">
                  <c:v>1.3677999999999999</c:v>
                </c:pt>
                <c:pt idx="1573" formatCode="General">
                  <c:v>1.3688</c:v>
                </c:pt>
                <c:pt idx="1574" formatCode="General">
                  <c:v>1.3697999999999999</c:v>
                </c:pt>
                <c:pt idx="1575" formatCode="General">
                  <c:v>1.3708</c:v>
                </c:pt>
                <c:pt idx="1576" formatCode="General">
                  <c:v>1.3717999999999999</c:v>
                </c:pt>
                <c:pt idx="1577" formatCode="General">
                  <c:v>1.3728</c:v>
                </c:pt>
                <c:pt idx="1578" formatCode="General">
                  <c:v>1.3737999999999999</c:v>
                </c:pt>
                <c:pt idx="1579" formatCode="General">
                  <c:v>1.3748</c:v>
                </c:pt>
                <c:pt idx="1580" formatCode="General">
                  <c:v>1.3757999999999999</c:v>
                </c:pt>
                <c:pt idx="1581" formatCode="General">
                  <c:v>1.3768</c:v>
                </c:pt>
                <c:pt idx="1582" formatCode="General">
                  <c:v>1.3777999999999999</c:v>
                </c:pt>
                <c:pt idx="1583" formatCode="General">
                  <c:v>1.3788</c:v>
                </c:pt>
                <c:pt idx="1584" formatCode="General">
                  <c:v>1.3797999999999999</c:v>
                </c:pt>
                <c:pt idx="1585" formatCode="General">
                  <c:v>1.3808</c:v>
                </c:pt>
                <c:pt idx="1586" formatCode="General">
                  <c:v>1.3817999999999999</c:v>
                </c:pt>
                <c:pt idx="1587" formatCode="General">
                  <c:v>1.3828</c:v>
                </c:pt>
                <c:pt idx="1588" formatCode="General">
                  <c:v>1.3837999999999999</c:v>
                </c:pt>
                <c:pt idx="1589" formatCode="General">
                  <c:v>1.3848</c:v>
                </c:pt>
                <c:pt idx="1590" formatCode="General">
                  <c:v>1.3857999999999999</c:v>
                </c:pt>
                <c:pt idx="1591" formatCode="General">
                  <c:v>1.3868</c:v>
                </c:pt>
                <c:pt idx="1592" formatCode="General">
                  <c:v>1.3877999999999999</c:v>
                </c:pt>
                <c:pt idx="1593" formatCode="General">
                  <c:v>1.3888</c:v>
                </c:pt>
                <c:pt idx="1594" formatCode="General">
                  <c:v>1.3897999999999999</c:v>
                </c:pt>
                <c:pt idx="1595" formatCode="General">
                  <c:v>1.3908</c:v>
                </c:pt>
                <c:pt idx="1596" formatCode="General">
                  <c:v>1.3917999999999999</c:v>
                </c:pt>
                <c:pt idx="1597" formatCode="General">
                  <c:v>1.3928</c:v>
                </c:pt>
                <c:pt idx="1598" formatCode="General">
                  <c:v>1.3937999999999999</c:v>
                </c:pt>
                <c:pt idx="1599" formatCode="General">
                  <c:v>1.3948</c:v>
                </c:pt>
                <c:pt idx="1600" formatCode="General">
                  <c:v>1.3957999999999999</c:v>
                </c:pt>
                <c:pt idx="1601" formatCode="General">
                  <c:v>1.3968</c:v>
                </c:pt>
                <c:pt idx="1602" formatCode="General">
                  <c:v>1.3977999999999999</c:v>
                </c:pt>
                <c:pt idx="1603" formatCode="General">
                  <c:v>1.3988</c:v>
                </c:pt>
                <c:pt idx="1604" formatCode="General">
                  <c:v>1.3997999999999999</c:v>
                </c:pt>
                <c:pt idx="1605" formatCode="General">
                  <c:v>1.4008</c:v>
                </c:pt>
                <c:pt idx="1606" formatCode="General">
                  <c:v>1.4017999999999999</c:v>
                </c:pt>
                <c:pt idx="1607" formatCode="General">
                  <c:v>1.4028</c:v>
                </c:pt>
                <c:pt idx="1608" formatCode="General">
                  <c:v>1.4037999999999999</c:v>
                </c:pt>
                <c:pt idx="1609" formatCode="General">
                  <c:v>1.4048</c:v>
                </c:pt>
                <c:pt idx="1610" formatCode="General">
                  <c:v>1.4057999999999999</c:v>
                </c:pt>
                <c:pt idx="1611" formatCode="General">
                  <c:v>1.4068000000000001</c:v>
                </c:pt>
                <c:pt idx="1612" formatCode="General">
                  <c:v>1.4077999999999999</c:v>
                </c:pt>
                <c:pt idx="1613" formatCode="General">
                  <c:v>1.4088000000000001</c:v>
                </c:pt>
                <c:pt idx="1614" formatCode="General">
                  <c:v>1.4097999999999999</c:v>
                </c:pt>
                <c:pt idx="1615" formatCode="General">
                  <c:v>1.4108000000000001</c:v>
                </c:pt>
                <c:pt idx="1616" formatCode="General">
                  <c:v>1.4117999999999999</c:v>
                </c:pt>
                <c:pt idx="1617" formatCode="General">
                  <c:v>1.4128000000000001</c:v>
                </c:pt>
                <c:pt idx="1618" formatCode="General">
                  <c:v>1.4137999999999999</c:v>
                </c:pt>
                <c:pt idx="1619" formatCode="General">
                  <c:v>1.4148000000000001</c:v>
                </c:pt>
                <c:pt idx="1620" formatCode="General">
                  <c:v>1.4157999999999999</c:v>
                </c:pt>
                <c:pt idx="1621" formatCode="General">
                  <c:v>1.4168000000000001</c:v>
                </c:pt>
                <c:pt idx="1622" formatCode="General">
                  <c:v>1.4177999999999999</c:v>
                </c:pt>
                <c:pt idx="1623" formatCode="General">
                  <c:v>1.4188000000000001</c:v>
                </c:pt>
                <c:pt idx="1624" formatCode="General">
                  <c:v>1.4198</c:v>
                </c:pt>
                <c:pt idx="1625" formatCode="General">
                  <c:v>1.4208000000000001</c:v>
                </c:pt>
                <c:pt idx="1626" formatCode="General">
                  <c:v>1.4218</c:v>
                </c:pt>
                <c:pt idx="1627" formatCode="General">
                  <c:v>1.4228000000000001</c:v>
                </c:pt>
                <c:pt idx="1628" formatCode="General">
                  <c:v>1.4238</c:v>
                </c:pt>
                <c:pt idx="1629" formatCode="General">
                  <c:v>1.4248000000000001</c:v>
                </c:pt>
                <c:pt idx="1630" formatCode="General">
                  <c:v>1.4258</c:v>
                </c:pt>
                <c:pt idx="1631" formatCode="General">
                  <c:v>1.4268000000000001</c:v>
                </c:pt>
                <c:pt idx="1632" formatCode="General">
                  <c:v>1.4278</c:v>
                </c:pt>
                <c:pt idx="1633" formatCode="General">
                  <c:v>1.4288000000000001</c:v>
                </c:pt>
                <c:pt idx="1634" formatCode="General">
                  <c:v>1.4298</c:v>
                </c:pt>
                <c:pt idx="1635" formatCode="General">
                  <c:v>1.4308000000000001</c:v>
                </c:pt>
                <c:pt idx="1636" formatCode="General">
                  <c:v>1.4318</c:v>
                </c:pt>
                <c:pt idx="1637" formatCode="General">
                  <c:v>1.4328000000000001</c:v>
                </c:pt>
                <c:pt idx="1638" formatCode="General">
                  <c:v>1.4338</c:v>
                </c:pt>
                <c:pt idx="1639" formatCode="General">
                  <c:v>1.4348000000000001</c:v>
                </c:pt>
                <c:pt idx="1640" formatCode="General">
                  <c:v>1.4358</c:v>
                </c:pt>
                <c:pt idx="1641" formatCode="General">
                  <c:v>1.4368000000000001</c:v>
                </c:pt>
                <c:pt idx="1642" formatCode="General">
                  <c:v>1.4378</c:v>
                </c:pt>
                <c:pt idx="1643" formatCode="General">
                  <c:v>1.4388000000000001</c:v>
                </c:pt>
                <c:pt idx="1644" formatCode="General">
                  <c:v>1.4398</c:v>
                </c:pt>
                <c:pt idx="1645" formatCode="General">
                  <c:v>1.4408000000000001</c:v>
                </c:pt>
                <c:pt idx="1646" formatCode="General">
                  <c:v>1.4418</c:v>
                </c:pt>
                <c:pt idx="1647" formatCode="General">
                  <c:v>1.4428000000000001</c:v>
                </c:pt>
                <c:pt idx="1648" formatCode="General">
                  <c:v>1.4438</c:v>
                </c:pt>
                <c:pt idx="1649" formatCode="General">
                  <c:v>1.4448000000000001</c:v>
                </c:pt>
                <c:pt idx="1650" formatCode="General">
                  <c:v>1.4458</c:v>
                </c:pt>
                <c:pt idx="1651" formatCode="General">
                  <c:v>1.4468000000000001</c:v>
                </c:pt>
                <c:pt idx="1652" formatCode="General">
                  <c:v>1.4478</c:v>
                </c:pt>
                <c:pt idx="1653" formatCode="General">
                  <c:v>1.4488000000000001</c:v>
                </c:pt>
                <c:pt idx="1654" formatCode="General">
                  <c:v>1.4498</c:v>
                </c:pt>
                <c:pt idx="1655" formatCode="General">
                  <c:v>1.4508000000000001</c:v>
                </c:pt>
                <c:pt idx="1656" formatCode="General">
                  <c:v>1.4518</c:v>
                </c:pt>
                <c:pt idx="1657" formatCode="General">
                  <c:v>1.4528000000000001</c:v>
                </c:pt>
                <c:pt idx="1658" formatCode="General">
                  <c:v>1.4538</c:v>
                </c:pt>
                <c:pt idx="1659" formatCode="General">
                  <c:v>1.4548000000000001</c:v>
                </c:pt>
                <c:pt idx="1660" formatCode="General">
                  <c:v>1.4558</c:v>
                </c:pt>
                <c:pt idx="1661" formatCode="General">
                  <c:v>1.4568000000000001</c:v>
                </c:pt>
                <c:pt idx="1662" formatCode="General">
                  <c:v>1.4578</c:v>
                </c:pt>
                <c:pt idx="1663" formatCode="General">
                  <c:v>1.4588000000000001</c:v>
                </c:pt>
                <c:pt idx="1664" formatCode="General">
                  <c:v>1.4598</c:v>
                </c:pt>
                <c:pt idx="1665" formatCode="General">
                  <c:v>1.4608000000000001</c:v>
                </c:pt>
                <c:pt idx="1666" formatCode="General">
                  <c:v>1.4618</c:v>
                </c:pt>
                <c:pt idx="1667" formatCode="General">
                  <c:v>1.4628000000000001</c:v>
                </c:pt>
                <c:pt idx="1668" formatCode="General">
                  <c:v>1.4638</c:v>
                </c:pt>
                <c:pt idx="1669" formatCode="General">
                  <c:v>1.4648000000000001</c:v>
                </c:pt>
                <c:pt idx="1670" formatCode="General">
                  <c:v>1.4658</c:v>
                </c:pt>
                <c:pt idx="1671" formatCode="General">
                  <c:v>1.4668000000000001</c:v>
                </c:pt>
                <c:pt idx="1672" formatCode="General">
                  <c:v>1.4678</c:v>
                </c:pt>
                <c:pt idx="1673" formatCode="General">
                  <c:v>1.4688000000000001</c:v>
                </c:pt>
                <c:pt idx="1674" formatCode="General">
                  <c:v>1.4698</c:v>
                </c:pt>
                <c:pt idx="1675" formatCode="General">
                  <c:v>1.4708000000000001</c:v>
                </c:pt>
                <c:pt idx="1676" formatCode="General">
                  <c:v>1.4718</c:v>
                </c:pt>
                <c:pt idx="1677" formatCode="General">
                  <c:v>1.4728000000000001</c:v>
                </c:pt>
                <c:pt idx="1678" formatCode="General">
                  <c:v>1.4738</c:v>
                </c:pt>
                <c:pt idx="1679" formatCode="General">
                  <c:v>1.4748000000000001</c:v>
                </c:pt>
                <c:pt idx="1680" formatCode="General">
                  <c:v>1.4758</c:v>
                </c:pt>
                <c:pt idx="1681" formatCode="General">
                  <c:v>1.4767999999999999</c:v>
                </c:pt>
                <c:pt idx="1682" formatCode="General">
                  <c:v>1.4778</c:v>
                </c:pt>
                <c:pt idx="1683" formatCode="General">
                  <c:v>1.4787999999999999</c:v>
                </c:pt>
                <c:pt idx="1684" formatCode="General">
                  <c:v>1.4798</c:v>
                </c:pt>
                <c:pt idx="1685" formatCode="General">
                  <c:v>1.4807999999999999</c:v>
                </c:pt>
                <c:pt idx="1686" formatCode="General">
                  <c:v>1.4818</c:v>
                </c:pt>
                <c:pt idx="1687" formatCode="General">
                  <c:v>1.4827999999999999</c:v>
                </c:pt>
                <c:pt idx="1688" formatCode="General">
                  <c:v>1.4838</c:v>
                </c:pt>
                <c:pt idx="1689" formatCode="General">
                  <c:v>1.4847999999999999</c:v>
                </c:pt>
                <c:pt idx="1690" formatCode="General">
                  <c:v>1.4858</c:v>
                </c:pt>
                <c:pt idx="1691" formatCode="General">
                  <c:v>1.4867999999999999</c:v>
                </c:pt>
                <c:pt idx="1692" formatCode="General">
                  <c:v>1.4878</c:v>
                </c:pt>
                <c:pt idx="1693" formatCode="General">
                  <c:v>1.4887999999999999</c:v>
                </c:pt>
                <c:pt idx="1694" formatCode="General">
                  <c:v>1.4898</c:v>
                </c:pt>
                <c:pt idx="1695" formatCode="General">
                  <c:v>1.4907999999999999</c:v>
                </c:pt>
                <c:pt idx="1696" formatCode="General">
                  <c:v>1.4918</c:v>
                </c:pt>
                <c:pt idx="1697" formatCode="General">
                  <c:v>1.4927999999999999</c:v>
                </c:pt>
                <c:pt idx="1698" formatCode="General">
                  <c:v>1.4938</c:v>
                </c:pt>
                <c:pt idx="1699" formatCode="General">
                  <c:v>1.4947999999999999</c:v>
                </c:pt>
                <c:pt idx="1700" formatCode="General">
                  <c:v>1.4958</c:v>
                </c:pt>
                <c:pt idx="1701" formatCode="General">
                  <c:v>1.4967999999999999</c:v>
                </c:pt>
                <c:pt idx="1702" formatCode="General">
                  <c:v>1.4978</c:v>
                </c:pt>
                <c:pt idx="1703" formatCode="General">
                  <c:v>1.4987999999999999</c:v>
                </c:pt>
                <c:pt idx="1704" formatCode="General">
                  <c:v>1.4998</c:v>
                </c:pt>
                <c:pt idx="1705" formatCode="General">
                  <c:v>1.5007999999999999</c:v>
                </c:pt>
                <c:pt idx="1706" formatCode="General">
                  <c:v>1.5018</c:v>
                </c:pt>
                <c:pt idx="1707" formatCode="General">
                  <c:v>1.5027999999999999</c:v>
                </c:pt>
                <c:pt idx="1708" formatCode="General">
                  <c:v>1.5038</c:v>
                </c:pt>
                <c:pt idx="1709" formatCode="General">
                  <c:v>1.5047999999999999</c:v>
                </c:pt>
                <c:pt idx="1710" formatCode="General">
                  <c:v>1.5058</c:v>
                </c:pt>
                <c:pt idx="1711" formatCode="General">
                  <c:v>1.5067999999999999</c:v>
                </c:pt>
                <c:pt idx="1712" formatCode="General">
                  <c:v>1.5078</c:v>
                </c:pt>
                <c:pt idx="1713" formatCode="General">
                  <c:v>1.5087999999999999</c:v>
                </c:pt>
                <c:pt idx="1714" formatCode="General">
                  <c:v>1.5098</c:v>
                </c:pt>
                <c:pt idx="1715" formatCode="General">
                  <c:v>1.5107999999999999</c:v>
                </c:pt>
                <c:pt idx="1716" formatCode="General">
                  <c:v>1.5118</c:v>
                </c:pt>
                <c:pt idx="1717" formatCode="General">
                  <c:v>1.5127999999999999</c:v>
                </c:pt>
                <c:pt idx="1718" formatCode="General">
                  <c:v>1.5138</c:v>
                </c:pt>
                <c:pt idx="1719" formatCode="General">
                  <c:v>1.5147999999999999</c:v>
                </c:pt>
                <c:pt idx="1720" formatCode="General">
                  <c:v>1.5158</c:v>
                </c:pt>
                <c:pt idx="1721" formatCode="General">
                  <c:v>1.5167999999999999</c:v>
                </c:pt>
                <c:pt idx="1722" formatCode="General">
                  <c:v>1.5178</c:v>
                </c:pt>
                <c:pt idx="1723" formatCode="General">
                  <c:v>1.5187999999999999</c:v>
                </c:pt>
                <c:pt idx="1724" formatCode="General">
                  <c:v>1.5198</c:v>
                </c:pt>
                <c:pt idx="1725" formatCode="General">
                  <c:v>1.5207999999999999</c:v>
                </c:pt>
                <c:pt idx="1726" formatCode="General">
                  <c:v>1.5218</c:v>
                </c:pt>
                <c:pt idx="1727" formatCode="General">
                  <c:v>1.5227999999999999</c:v>
                </c:pt>
                <c:pt idx="1728" formatCode="General">
                  <c:v>1.5238</c:v>
                </c:pt>
                <c:pt idx="1729" formatCode="General">
                  <c:v>1.5247999999999999</c:v>
                </c:pt>
                <c:pt idx="1730" formatCode="General">
                  <c:v>1.5258</c:v>
                </c:pt>
                <c:pt idx="1731" formatCode="General">
                  <c:v>1.5267999999999999</c:v>
                </c:pt>
                <c:pt idx="1732" formatCode="General">
                  <c:v>1.5278</c:v>
                </c:pt>
                <c:pt idx="1733" formatCode="General">
                  <c:v>1.5287999999999999</c:v>
                </c:pt>
                <c:pt idx="1734" formatCode="General">
                  <c:v>1.5298</c:v>
                </c:pt>
                <c:pt idx="1735" formatCode="General">
                  <c:v>1.5307999999999999</c:v>
                </c:pt>
                <c:pt idx="1736" formatCode="General">
                  <c:v>1.5318000000000001</c:v>
                </c:pt>
                <c:pt idx="1737" formatCode="General">
                  <c:v>1.5327999999999999</c:v>
                </c:pt>
                <c:pt idx="1738" formatCode="General">
                  <c:v>1.5338000000000001</c:v>
                </c:pt>
                <c:pt idx="1739" formatCode="General">
                  <c:v>1.5347999999999999</c:v>
                </c:pt>
                <c:pt idx="1740" formatCode="General">
                  <c:v>1.5358000000000001</c:v>
                </c:pt>
                <c:pt idx="1741" formatCode="General">
                  <c:v>1.5367999999999999</c:v>
                </c:pt>
                <c:pt idx="1742" formatCode="General">
                  <c:v>1.5378000000000001</c:v>
                </c:pt>
                <c:pt idx="1743" formatCode="General">
                  <c:v>1.5387999999999999</c:v>
                </c:pt>
                <c:pt idx="1744" formatCode="General">
                  <c:v>1.5398000000000001</c:v>
                </c:pt>
                <c:pt idx="1745" formatCode="General">
                  <c:v>1.5407999999999999</c:v>
                </c:pt>
                <c:pt idx="1746" formatCode="General">
                  <c:v>1.5418000000000001</c:v>
                </c:pt>
                <c:pt idx="1747" formatCode="General">
                  <c:v>1.5427999999999999</c:v>
                </c:pt>
                <c:pt idx="1748" formatCode="General">
                  <c:v>1.5438000000000001</c:v>
                </c:pt>
                <c:pt idx="1749" formatCode="General">
                  <c:v>1.5448</c:v>
                </c:pt>
                <c:pt idx="1750" formatCode="General">
                  <c:v>1.5458000000000001</c:v>
                </c:pt>
                <c:pt idx="1751" formatCode="General">
                  <c:v>1.5468</c:v>
                </c:pt>
                <c:pt idx="1752" formatCode="General">
                  <c:v>1.5478000000000001</c:v>
                </c:pt>
                <c:pt idx="1753" formatCode="General">
                  <c:v>1.5488</c:v>
                </c:pt>
                <c:pt idx="1754" formatCode="General">
                  <c:v>1.5498000000000001</c:v>
                </c:pt>
                <c:pt idx="1755" formatCode="General">
                  <c:v>1.5508</c:v>
                </c:pt>
                <c:pt idx="1756" formatCode="General">
                  <c:v>1.5518000000000001</c:v>
                </c:pt>
                <c:pt idx="1757" formatCode="General">
                  <c:v>1.5528</c:v>
                </c:pt>
                <c:pt idx="1758" formatCode="General">
                  <c:v>1.5538000000000001</c:v>
                </c:pt>
                <c:pt idx="1759" formatCode="General">
                  <c:v>1.5548</c:v>
                </c:pt>
                <c:pt idx="1760" formatCode="General">
                  <c:v>1.5558000000000001</c:v>
                </c:pt>
                <c:pt idx="1761" formatCode="General">
                  <c:v>1.5568</c:v>
                </c:pt>
                <c:pt idx="1762" formatCode="General">
                  <c:v>1.5578000000000001</c:v>
                </c:pt>
                <c:pt idx="1763" formatCode="General">
                  <c:v>1.5588</c:v>
                </c:pt>
                <c:pt idx="1764" formatCode="General">
                  <c:v>1.5598000000000001</c:v>
                </c:pt>
                <c:pt idx="1765" formatCode="General">
                  <c:v>1.5608</c:v>
                </c:pt>
                <c:pt idx="1766" formatCode="General">
                  <c:v>1.5618000000000001</c:v>
                </c:pt>
                <c:pt idx="1767" formatCode="General">
                  <c:v>1.5628</c:v>
                </c:pt>
                <c:pt idx="1768" formatCode="General">
                  <c:v>1.5638000000000001</c:v>
                </c:pt>
                <c:pt idx="1769" formatCode="General">
                  <c:v>1.5648</c:v>
                </c:pt>
                <c:pt idx="1770" formatCode="General">
                  <c:v>1.5658000000000001</c:v>
                </c:pt>
                <c:pt idx="1771" formatCode="General">
                  <c:v>1.5668</c:v>
                </c:pt>
                <c:pt idx="1772" formatCode="General">
                  <c:v>1.5678000000000001</c:v>
                </c:pt>
                <c:pt idx="1773" formatCode="General">
                  <c:v>1.5688</c:v>
                </c:pt>
                <c:pt idx="1774" formatCode="General">
                  <c:v>1.5698000000000001</c:v>
                </c:pt>
                <c:pt idx="1775" formatCode="General">
                  <c:v>1.5708</c:v>
                </c:pt>
                <c:pt idx="1776" formatCode="General">
                  <c:v>1.5718000000000001</c:v>
                </c:pt>
                <c:pt idx="1777" formatCode="General">
                  <c:v>1.5728</c:v>
                </c:pt>
                <c:pt idx="1778" formatCode="General">
                  <c:v>1.5738000000000001</c:v>
                </c:pt>
                <c:pt idx="1779" formatCode="General">
                  <c:v>1.5748</c:v>
                </c:pt>
                <c:pt idx="1780" formatCode="General">
                  <c:v>1.5758000000000001</c:v>
                </c:pt>
                <c:pt idx="1781" formatCode="General">
                  <c:v>1.5768</c:v>
                </c:pt>
                <c:pt idx="1782" formatCode="General">
                  <c:v>1.5778000000000001</c:v>
                </c:pt>
                <c:pt idx="1783" formatCode="General">
                  <c:v>1.5788</c:v>
                </c:pt>
                <c:pt idx="1784" formatCode="General">
                  <c:v>1.5798000000000001</c:v>
                </c:pt>
                <c:pt idx="1785" formatCode="General">
                  <c:v>1.5808</c:v>
                </c:pt>
                <c:pt idx="1786" formatCode="General">
                  <c:v>1.5818000000000001</c:v>
                </c:pt>
                <c:pt idx="1787" formatCode="General">
                  <c:v>1.5828</c:v>
                </c:pt>
                <c:pt idx="1788" formatCode="General">
                  <c:v>1.5838000000000001</c:v>
                </c:pt>
                <c:pt idx="1789" formatCode="General">
                  <c:v>1.5848</c:v>
                </c:pt>
                <c:pt idx="1790" formatCode="General">
                  <c:v>1.5858000000000001</c:v>
                </c:pt>
                <c:pt idx="1791" formatCode="General">
                  <c:v>1.5868</c:v>
                </c:pt>
                <c:pt idx="1792" formatCode="General">
                  <c:v>1.5878000000000001</c:v>
                </c:pt>
                <c:pt idx="1793" formatCode="General">
                  <c:v>1.5888</c:v>
                </c:pt>
                <c:pt idx="1794" formatCode="General">
                  <c:v>1.5898000000000001</c:v>
                </c:pt>
                <c:pt idx="1795" formatCode="General">
                  <c:v>1.5908</c:v>
                </c:pt>
                <c:pt idx="1796" formatCode="General">
                  <c:v>1.5918000000000001</c:v>
                </c:pt>
                <c:pt idx="1797" formatCode="General">
                  <c:v>1.5928</c:v>
                </c:pt>
                <c:pt idx="1798" formatCode="General">
                  <c:v>1.5938000000000001</c:v>
                </c:pt>
                <c:pt idx="1799" formatCode="General">
                  <c:v>1.5948</c:v>
                </c:pt>
                <c:pt idx="1800" formatCode="General">
                  <c:v>1.5958000000000001</c:v>
                </c:pt>
                <c:pt idx="1801" formatCode="General">
                  <c:v>1.5968</c:v>
                </c:pt>
                <c:pt idx="1802" formatCode="General">
                  <c:v>1.5978000000000001</c:v>
                </c:pt>
                <c:pt idx="1803" formatCode="General">
                  <c:v>1.5988</c:v>
                </c:pt>
                <c:pt idx="1804" formatCode="General">
                  <c:v>1.5998000000000001</c:v>
                </c:pt>
                <c:pt idx="1805" formatCode="General">
                  <c:v>1.6008</c:v>
                </c:pt>
                <c:pt idx="1806" formatCode="General">
                  <c:v>1.6017999999999999</c:v>
                </c:pt>
                <c:pt idx="1807" formatCode="General">
                  <c:v>1.6028</c:v>
                </c:pt>
                <c:pt idx="1808" formatCode="General">
                  <c:v>1.6037999999999999</c:v>
                </c:pt>
                <c:pt idx="1809" formatCode="General">
                  <c:v>1.6048</c:v>
                </c:pt>
                <c:pt idx="1810" formatCode="General">
                  <c:v>1.6057999999999999</c:v>
                </c:pt>
                <c:pt idx="1811" formatCode="General">
                  <c:v>1.6068</c:v>
                </c:pt>
                <c:pt idx="1812" formatCode="General">
                  <c:v>1.6077999999999999</c:v>
                </c:pt>
                <c:pt idx="1813" formatCode="General">
                  <c:v>1.6088</c:v>
                </c:pt>
                <c:pt idx="1814" formatCode="General">
                  <c:v>1.6097999999999999</c:v>
                </c:pt>
                <c:pt idx="1815" formatCode="General">
                  <c:v>1.6108</c:v>
                </c:pt>
                <c:pt idx="1816" formatCode="General">
                  <c:v>1.6117999999999999</c:v>
                </c:pt>
                <c:pt idx="1817" formatCode="General">
                  <c:v>1.6128</c:v>
                </c:pt>
                <c:pt idx="1818" formatCode="General">
                  <c:v>1.6137999999999999</c:v>
                </c:pt>
                <c:pt idx="1819" formatCode="General">
                  <c:v>1.6148</c:v>
                </c:pt>
                <c:pt idx="1820" formatCode="General">
                  <c:v>1.6157999999999999</c:v>
                </c:pt>
                <c:pt idx="1821" formatCode="General">
                  <c:v>1.6168</c:v>
                </c:pt>
                <c:pt idx="1822" formatCode="General">
                  <c:v>1.6177999999999999</c:v>
                </c:pt>
                <c:pt idx="1823" formatCode="General">
                  <c:v>1.6188</c:v>
                </c:pt>
                <c:pt idx="1824" formatCode="General">
                  <c:v>1.6197999999999999</c:v>
                </c:pt>
                <c:pt idx="1825" formatCode="General">
                  <c:v>1.6208</c:v>
                </c:pt>
                <c:pt idx="1826" formatCode="General">
                  <c:v>1.6217999999999999</c:v>
                </c:pt>
                <c:pt idx="1827" formatCode="General">
                  <c:v>1.6228</c:v>
                </c:pt>
                <c:pt idx="1828" formatCode="General">
                  <c:v>1.6237999999999999</c:v>
                </c:pt>
                <c:pt idx="1829" formatCode="General">
                  <c:v>1.6248</c:v>
                </c:pt>
                <c:pt idx="1830" formatCode="General">
                  <c:v>1.6257999999999999</c:v>
                </c:pt>
                <c:pt idx="1831" formatCode="General">
                  <c:v>1.6268</c:v>
                </c:pt>
                <c:pt idx="1832" formatCode="General">
                  <c:v>1.6277999999999999</c:v>
                </c:pt>
                <c:pt idx="1833" formatCode="General">
                  <c:v>1.6288</c:v>
                </c:pt>
                <c:pt idx="1834" formatCode="General">
                  <c:v>1.6297999999999999</c:v>
                </c:pt>
                <c:pt idx="1835" formatCode="General">
                  <c:v>1.6308</c:v>
                </c:pt>
                <c:pt idx="1836" formatCode="General">
                  <c:v>1.6317999999999999</c:v>
                </c:pt>
                <c:pt idx="1837" formatCode="General">
                  <c:v>1.6328</c:v>
                </c:pt>
                <c:pt idx="1838" formatCode="General">
                  <c:v>1.6337999999999999</c:v>
                </c:pt>
                <c:pt idx="1839" formatCode="General">
                  <c:v>1.6348</c:v>
                </c:pt>
                <c:pt idx="1840" formatCode="General">
                  <c:v>1.6357999999999999</c:v>
                </c:pt>
                <c:pt idx="1841" formatCode="General">
                  <c:v>1.6368</c:v>
                </c:pt>
                <c:pt idx="1842" formatCode="General">
                  <c:v>1.6377999999999999</c:v>
                </c:pt>
                <c:pt idx="1843" formatCode="General">
                  <c:v>1.6388</c:v>
                </c:pt>
                <c:pt idx="1844" formatCode="General">
                  <c:v>1.6397999999999999</c:v>
                </c:pt>
                <c:pt idx="1845" formatCode="General">
                  <c:v>1.6408</c:v>
                </c:pt>
                <c:pt idx="1846" formatCode="General">
                  <c:v>1.6417999999999999</c:v>
                </c:pt>
                <c:pt idx="1847" formatCode="General">
                  <c:v>1.6428</c:v>
                </c:pt>
                <c:pt idx="1848" formatCode="General">
                  <c:v>1.6437999999999999</c:v>
                </c:pt>
                <c:pt idx="1849" formatCode="General">
                  <c:v>1.6448</c:v>
                </c:pt>
                <c:pt idx="1850" formatCode="General">
                  <c:v>1.6457999999999999</c:v>
                </c:pt>
                <c:pt idx="1851" formatCode="General">
                  <c:v>1.6468</c:v>
                </c:pt>
                <c:pt idx="1852" formatCode="General">
                  <c:v>1.6477999999999999</c:v>
                </c:pt>
                <c:pt idx="1853" formatCode="General">
                  <c:v>1.6488</c:v>
                </c:pt>
                <c:pt idx="1854" formatCode="General">
                  <c:v>1.6497999999999999</c:v>
                </c:pt>
                <c:pt idx="1855" formatCode="General">
                  <c:v>1.6508</c:v>
                </c:pt>
                <c:pt idx="1856" formatCode="General">
                  <c:v>1.6517999999999999</c:v>
                </c:pt>
                <c:pt idx="1857" formatCode="General">
                  <c:v>1.6528</c:v>
                </c:pt>
                <c:pt idx="1858" formatCode="General">
                  <c:v>1.6537999999999999</c:v>
                </c:pt>
                <c:pt idx="1859" formatCode="General">
                  <c:v>1.6548</c:v>
                </c:pt>
                <c:pt idx="1860" formatCode="General">
                  <c:v>1.6557999999999999</c:v>
                </c:pt>
                <c:pt idx="1861" formatCode="General">
                  <c:v>1.6568000000000001</c:v>
                </c:pt>
                <c:pt idx="1862" formatCode="General">
                  <c:v>1.6577999999999999</c:v>
                </c:pt>
                <c:pt idx="1863" formatCode="General">
                  <c:v>1.6588000000000001</c:v>
                </c:pt>
                <c:pt idx="1864" formatCode="General">
                  <c:v>1.6597999999999999</c:v>
                </c:pt>
                <c:pt idx="1865" formatCode="General">
                  <c:v>1.6608000000000001</c:v>
                </c:pt>
                <c:pt idx="1866" formatCode="General">
                  <c:v>1.6617999999999999</c:v>
                </c:pt>
                <c:pt idx="1867" formatCode="General">
                  <c:v>1.6628000000000001</c:v>
                </c:pt>
                <c:pt idx="1868" formatCode="General">
                  <c:v>1.6637999999999999</c:v>
                </c:pt>
                <c:pt idx="1869" formatCode="General">
                  <c:v>1.6648000000000001</c:v>
                </c:pt>
                <c:pt idx="1870" formatCode="General">
                  <c:v>1.6657999999999999</c:v>
                </c:pt>
                <c:pt idx="1871" formatCode="General">
                  <c:v>1.6668000000000001</c:v>
                </c:pt>
                <c:pt idx="1872" formatCode="General">
                  <c:v>1.6677999999999999</c:v>
                </c:pt>
                <c:pt idx="1873" formatCode="General">
                  <c:v>1.6688000000000001</c:v>
                </c:pt>
                <c:pt idx="1874" formatCode="General">
                  <c:v>1.6698</c:v>
                </c:pt>
                <c:pt idx="1875" formatCode="General">
                  <c:v>1.6708000000000001</c:v>
                </c:pt>
                <c:pt idx="1876" formatCode="General">
                  <c:v>1.6718</c:v>
                </c:pt>
                <c:pt idx="1877" formatCode="General">
                  <c:v>1.6728000000000001</c:v>
                </c:pt>
                <c:pt idx="1878" formatCode="General">
                  <c:v>1.6738</c:v>
                </c:pt>
                <c:pt idx="1879" formatCode="General">
                  <c:v>1.6748000000000001</c:v>
                </c:pt>
                <c:pt idx="1880" formatCode="General">
                  <c:v>1.6758</c:v>
                </c:pt>
                <c:pt idx="1881" formatCode="General">
                  <c:v>1.6768000000000001</c:v>
                </c:pt>
                <c:pt idx="1882" formatCode="General">
                  <c:v>1.6778</c:v>
                </c:pt>
                <c:pt idx="1883" formatCode="General">
                  <c:v>1.6788000000000001</c:v>
                </c:pt>
                <c:pt idx="1884" formatCode="General">
                  <c:v>1.6798</c:v>
                </c:pt>
                <c:pt idx="1885" formatCode="General">
                  <c:v>1.6808000000000001</c:v>
                </c:pt>
                <c:pt idx="1886" formatCode="General">
                  <c:v>1.6818</c:v>
                </c:pt>
                <c:pt idx="1887" formatCode="General">
                  <c:v>1.6828000000000001</c:v>
                </c:pt>
                <c:pt idx="1888" formatCode="General">
                  <c:v>1.6838</c:v>
                </c:pt>
                <c:pt idx="1889" formatCode="General">
                  <c:v>1.6848000000000001</c:v>
                </c:pt>
                <c:pt idx="1890" formatCode="General">
                  <c:v>1.6858</c:v>
                </c:pt>
                <c:pt idx="1891" formatCode="General">
                  <c:v>1.6868000000000001</c:v>
                </c:pt>
                <c:pt idx="1892" formatCode="General">
                  <c:v>1.6878</c:v>
                </c:pt>
                <c:pt idx="1893" formatCode="General">
                  <c:v>1.6888000000000001</c:v>
                </c:pt>
                <c:pt idx="1894" formatCode="General">
                  <c:v>1.6898</c:v>
                </c:pt>
                <c:pt idx="1895" formatCode="General">
                  <c:v>1.6908000000000001</c:v>
                </c:pt>
                <c:pt idx="1896" formatCode="General">
                  <c:v>1.6918</c:v>
                </c:pt>
                <c:pt idx="1897" formatCode="General">
                  <c:v>1.6928000000000001</c:v>
                </c:pt>
                <c:pt idx="1898" formatCode="General">
                  <c:v>1.6938</c:v>
                </c:pt>
                <c:pt idx="1899" formatCode="General">
                  <c:v>1.6948000000000001</c:v>
                </c:pt>
                <c:pt idx="1900" formatCode="General">
                  <c:v>1.6958</c:v>
                </c:pt>
                <c:pt idx="1901" formatCode="General">
                  <c:v>1.6968000000000001</c:v>
                </c:pt>
                <c:pt idx="1902" formatCode="General">
                  <c:v>1.6978</c:v>
                </c:pt>
                <c:pt idx="1903" formatCode="General">
                  <c:v>1.6988000000000001</c:v>
                </c:pt>
                <c:pt idx="1904" formatCode="General">
                  <c:v>1.6998</c:v>
                </c:pt>
                <c:pt idx="1905" formatCode="General">
                  <c:v>1.7008000000000001</c:v>
                </c:pt>
                <c:pt idx="1906" formatCode="General">
                  <c:v>1.7018</c:v>
                </c:pt>
                <c:pt idx="1907" formatCode="General">
                  <c:v>1.7028000000000001</c:v>
                </c:pt>
                <c:pt idx="1908" formatCode="General">
                  <c:v>1.7038</c:v>
                </c:pt>
                <c:pt idx="1909" formatCode="General">
                  <c:v>1.7048000000000001</c:v>
                </c:pt>
                <c:pt idx="1910" formatCode="General">
                  <c:v>1.7058</c:v>
                </c:pt>
                <c:pt idx="1911" formatCode="General">
                  <c:v>1.7068000000000001</c:v>
                </c:pt>
                <c:pt idx="1912" formatCode="General">
                  <c:v>1.7078</c:v>
                </c:pt>
                <c:pt idx="1913" formatCode="General">
                  <c:v>1.7088000000000001</c:v>
                </c:pt>
                <c:pt idx="1914" formatCode="General">
                  <c:v>1.7098</c:v>
                </c:pt>
                <c:pt idx="1915" formatCode="General">
                  <c:v>1.7108000000000001</c:v>
                </c:pt>
                <c:pt idx="1916" formatCode="General">
                  <c:v>1.7118</c:v>
                </c:pt>
                <c:pt idx="1917" formatCode="General">
                  <c:v>1.7128000000000001</c:v>
                </c:pt>
                <c:pt idx="1918" formatCode="General">
                  <c:v>1.7138</c:v>
                </c:pt>
                <c:pt idx="1919" formatCode="General">
                  <c:v>1.7148000000000001</c:v>
                </c:pt>
                <c:pt idx="1920" formatCode="General">
                  <c:v>1.7158</c:v>
                </c:pt>
                <c:pt idx="1921" formatCode="General">
                  <c:v>1.7168000000000001</c:v>
                </c:pt>
                <c:pt idx="1922" formatCode="General">
                  <c:v>1.7178</c:v>
                </c:pt>
                <c:pt idx="1923" formatCode="General">
                  <c:v>1.7188000000000001</c:v>
                </c:pt>
                <c:pt idx="1924" formatCode="General">
                  <c:v>1.7198</c:v>
                </c:pt>
                <c:pt idx="1925" formatCode="General">
                  <c:v>1.7208000000000001</c:v>
                </c:pt>
                <c:pt idx="1926" formatCode="General">
                  <c:v>1.7218</c:v>
                </c:pt>
                <c:pt idx="1927" formatCode="General">
                  <c:v>1.7228000000000001</c:v>
                </c:pt>
                <c:pt idx="1928" formatCode="General">
                  <c:v>1.7238</c:v>
                </c:pt>
                <c:pt idx="1929" formatCode="General">
                  <c:v>1.7248000000000001</c:v>
                </c:pt>
                <c:pt idx="1930" formatCode="General">
                  <c:v>1.7258</c:v>
                </c:pt>
                <c:pt idx="1931" formatCode="General">
                  <c:v>1.7267999999999999</c:v>
                </c:pt>
                <c:pt idx="1932" formatCode="General">
                  <c:v>1.7278</c:v>
                </c:pt>
                <c:pt idx="1933" formatCode="General">
                  <c:v>1.7287999999999999</c:v>
                </c:pt>
                <c:pt idx="1934" formatCode="General">
                  <c:v>1.7298</c:v>
                </c:pt>
                <c:pt idx="1935" formatCode="General">
                  <c:v>1.7307999999999999</c:v>
                </c:pt>
                <c:pt idx="1936" formatCode="General">
                  <c:v>1.7318</c:v>
                </c:pt>
                <c:pt idx="1937" formatCode="General">
                  <c:v>1.7327999999999999</c:v>
                </c:pt>
                <c:pt idx="1938" formatCode="General">
                  <c:v>1.7338</c:v>
                </c:pt>
                <c:pt idx="1939" formatCode="General">
                  <c:v>1.7347999999999999</c:v>
                </c:pt>
                <c:pt idx="1940" formatCode="General">
                  <c:v>1.7358</c:v>
                </c:pt>
                <c:pt idx="1941" formatCode="General">
                  <c:v>1.7367999999999999</c:v>
                </c:pt>
                <c:pt idx="1942" formatCode="General">
                  <c:v>1.7378</c:v>
                </c:pt>
                <c:pt idx="1943" formatCode="General">
                  <c:v>1.7387999999999999</c:v>
                </c:pt>
                <c:pt idx="1944" formatCode="General">
                  <c:v>1.7398</c:v>
                </c:pt>
                <c:pt idx="1945" formatCode="General">
                  <c:v>1.7407999999999999</c:v>
                </c:pt>
                <c:pt idx="1946" formatCode="General">
                  <c:v>1.7418</c:v>
                </c:pt>
                <c:pt idx="1947" formatCode="General">
                  <c:v>1.7427999999999999</c:v>
                </c:pt>
                <c:pt idx="1948" formatCode="General">
                  <c:v>1.7438</c:v>
                </c:pt>
                <c:pt idx="1949" formatCode="General">
                  <c:v>1.7447999999999999</c:v>
                </c:pt>
                <c:pt idx="1950" formatCode="General">
                  <c:v>1.7458</c:v>
                </c:pt>
                <c:pt idx="1951" formatCode="General">
                  <c:v>1.7467999999999999</c:v>
                </c:pt>
                <c:pt idx="1952" formatCode="General">
                  <c:v>1.7478</c:v>
                </c:pt>
                <c:pt idx="1953" formatCode="General">
                  <c:v>1.7487999999999999</c:v>
                </c:pt>
                <c:pt idx="1954" formatCode="General">
                  <c:v>1.7498</c:v>
                </c:pt>
                <c:pt idx="1955" formatCode="General">
                  <c:v>1.7507999999999999</c:v>
                </c:pt>
                <c:pt idx="1956" formatCode="General">
                  <c:v>1.7518</c:v>
                </c:pt>
                <c:pt idx="1957" formatCode="General">
                  <c:v>1.7527999999999999</c:v>
                </c:pt>
                <c:pt idx="1958" formatCode="General">
                  <c:v>1.7538</c:v>
                </c:pt>
                <c:pt idx="1959" formatCode="General">
                  <c:v>1.7547999999999999</c:v>
                </c:pt>
                <c:pt idx="1960" formatCode="General">
                  <c:v>1.7558</c:v>
                </c:pt>
                <c:pt idx="1961" formatCode="General">
                  <c:v>1.7567999999999999</c:v>
                </c:pt>
                <c:pt idx="1962" formatCode="General">
                  <c:v>1.7578</c:v>
                </c:pt>
                <c:pt idx="1963" formatCode="General">
                  <c:v>1.7587999999999999</c:v>
                </c:pt>
                <c:pt idx="1964" formatCode="General">
                  <c:v>1.7598</c:v>
                </c:pt>
                <c:pt idx="1965" formatCode="General">
                  <c:v>1.7607999999999999</c:v>
                </c:pt>
                <c:pt idx="1966" formatCode="General">
                  <c:v>1.7618</c:v>
                </c:pt>
                <c:pt idx="1967" formatCode="General">
                  <c:v>1.7627999999999999</c:v>
                </c:pt>
                <c:pt idx="1968" formatCode="General">
                  <c:v>1.7638</c:v>
                </c:pt>
                <c:pt idx="1969" formatCode="General">
                  <c:v>1.7647999999999999</c:v>
                </c:pt>
                <c:pt idx="1970" formatCode="General">
                  <c:v>1.7658</c:v>
                </c:pt>
                <c:pt idx="1971" formatCode="General">
                  <c:v>1.7667999999999999</c:v>
                </c:pt>
                <c:pt idx="1972" formatCode="General">
                  <c:v>1.7678</c:v>
                </c:pt>
                <c:pt idx="1973" formatCode="General">
                  <c:v>1.7687999999999999</c:v>
                </c:pt>
                <c:pt idx="1974" formatCode="General">
                  <c:v>1.7698</c:v>
                </c:pt>
                <c:pt idx="1975" formatCode="General">
                  <c:v>1.7707999999999999</c:v>
                </c:pt>
                <c:pt idx="1976" formatCode="General">
                  <c:v>1.7718</c:v>
                </c:pt>
                <c:pt idx="1977" formatCode="General">
                  <c:v>1.7727999999999999</c:v>
                </c:pt>
                <c:pt idx="1978" formatCode="General">
                  <c:v>1.7738</c:v>
                </c:pt>
                <c:pt idx="1979" formatCode="General">
                  <c:v>1.7747999999999999</c:v>
                </c:pt>
                <c:pt idx="1980" formatCode="General">
                  <c:v>1.7758</c:v>
                </c:pt>
                <c:pt idx="1981" formatCode="General">
                  <c:v>1.7767999999999999</c:v>
                </c:pt>
                <c:pt idx="1982" formatCode="General">
                  <c:v>1.7778</c:v>
                </c:pt>
                <c:pt idx="1983" formatCode="General">
                  <c:v>1.7787999999999999</c:v>
                </c:pt>
                <c:pt idx="1984" formatCode="General">
                  <c:v>1.7798</c:v>
                </c:pt>
                <c:pt idx="1985" formatCode="General">
                  <c:v>1.7807999999999999</c:v>
                </c:pt>
                <c:pt idx="1986" formatCode="General">
                  <c:v>1.7818000000000001</c:v>
                </c:pt>
                <c:pt idx="1987" formatCode="General">
                  <c:v>1.7827999999999999</c:v>
                </c:pt>
                <c:pt idx="1988" formatCode="General">
                  <c:v>1.7838000000000001</c:v>
                </c:pt>
                <c:pt idx="1989" formatCode="General">
                  <c:v>1.7847999999999999</c:v>
                </c:pt>
                <c:pt idx="1990" formatCode="General">
                  <c:v>1.7858000000000001</c:v>
                </c:pt>
                <c:pt idx="1991" formatCode="General">
                  <c:v>1.7867999999999999</c:v>
                </c:pt>
                <c:pt idx="1992" formatCode="General">
                  <c:v>1.7878000000000001</c:v>
                </c:pt>
                <c:pt idx="1993" formatCode="General">
                  <c:v>1.7887999999999999</c:v>
                </c:pt>
                <c:pt idx="1994" formatCode="General">
                  <c:v>1.7898000000000001</c:v>
                </c:pt>
                <c:pt idx="1995" formatCode="General">
                  <c:v>1.7907999999999999</c:v>
                </c:pt>
                <c:pt idx="1996" formatCode="General">
                  <c:v>1.7918000000000001</c:v>
                </c:pt>
                <c:pt idx="1997" formatCode="General">
                  <c:v>1.7927999999999999</c:v>
                </c:pt>
                <c:pt idx="1998" formatCode="General">
                  <c:v>1.7938000000000001</c:v>
                </c:pt>
                <c:pt idx="1999" formatCode="General">
                  <c:v>1.7948</c:v>
                </c:pt>
                <c:pt idx="2000" formatCode="General">
                  <c:v>1.7958000000000001</c:v>
                </c:pt>
                <c:pt idx="2001" formatCode="General">
                  <c:v>1.7968</c:v>
                </c:pt>
                <c:pt idx="2002" formatCode="General">
                  <c:v>1.7978000000000001</c:v>
                </c:pt>
                <c:pt idx="2003" formatCode="General">
                  <c:v>1.7988</c:v>
                </c:pt>
                <c:pt idx="2004" formatCode="General">
                  <c:v>1.7998000000000001</c:v>
                </c:pt>
                <c:pt idx="2005" formatCode="General">
                  <c:v>1.8008</c:v>
                </c:pt>
                <c:pt idx="2006" formatCode="General">
                  <c:v>1.8018000000000001</c:v>
                </c:pt>
                <c:pt idx="2007" formatCode="General">
                  <c:v>1.8028</c:v>
                </c:pt>
                <c:pt idx="2008" formatCode="General">
                  <c:v>1.8038000000000001</c:v>
                </c:pt>
                <c:pt idx="2009" formatCode="General">
                  <c:v>1.8048</c:v>
                </c:pt>
                <c:pt idx="2010" formatCode="General">
                  <c:v>1.8058000000000001</c:v>
                </c:pt>
                <c:pt idx="2011" formatCode="General">
                  <c:v>1.8068</c:v>
                </c:pt>
                <c:pt idx="2012" formatCode="General">
                  <c:v>1.8078000000000001</c:v>
                </c:pt>
                <c:pt idx="2013" formatCode="General">
                  <c:v>1.8088</c:v>
                </c:pt>
                <c:pt idx="2014" formatCode="General">
                  <c:v>1.8098000000000001</c:v>
                </c:pt>
                <c:pt idx="2015" formatCode="General">
                  <c:v>1.8108</c:v>
                </c:pt>
                <c:pt idx="2016" formatCode="General">
                  <c:v>1.8118000000000001</c:v>
                </c:pt>
                <c:pt idx="2017" formatCode="General">
                  <c:v>1.8128</c:v>
                </c:pt>
                <c:pt idx="2018" formatCode="General">
                  <c:v>1.8138000000000001</c:v>
                </c:pt>
                <c:pt idx="2019" formatCode="General">
                  <c:v>1.8148</c:v>
                </c:pt>
                <c:pt idx="2020" formatCode="General">
                  <c:v>1.8158000000000001</c:v>
                </c:pt>
                <c:pt idx="2021" formatCode="General">
                  <c:v>1.8168</c:v>
                </c:pt>
                <c:pt idx="2022" formatCode="General">
                  <c:v>1.8178000000000001</c:v>
                </c:pt>
                <c:pt idx="2023" formatCode="General">
                  <c:v>1.8188</c:v>
                </c:pt>
                <c:pt idx="2024" formatCode="General">
                  <c:v>1.8198000000000001</c:v>
                </c:pt>
                <c:pt idx="2025" formatCode="General">
                  <c:v>1.8208</c:v>
                </c:pt>
                <c:pt idx="2026" formatCode="General">
                  <c:v>1.8218000000000001</c:v>
                </c:pt>
                <c:pt idx="2027" formatCode="General">
                  <c:v>1.8228</c:v>
                </c:pt>
                <c:pt idx="2028" formatCode="General">
                  <c:v>1.8238000000000001</c:v>
                </c:pt>
                <c:pt idx="2029" formatCode="General">
                  <c:v>1.8248</c:v>
                </c:pt>
                <c:pt idx="2030" formatCode="General">
                  <c:v>1.8258000000000001</c:v>
                </c:pt>
                <c:pt idx="2031" formatCode="General">
                  <c:v>1.8268</c:v>
                </c:pt>
                <c:pt idx="2032" formatCode="General">
                  <c:v>1.8278000000000001</c:v>
                </c:pt>
                <c:pt idx="2033" formatCode="General">
                  <c:v>1.8288</c:v>
                </c:pt>
                <c:pt idx="2034" formatCode="General">
                  <c:v>1.8298000000000001</c:v>
                </c:pt>
                <c:pt idx="2035" formatCode="General">
                  <c:v>1.8308</c:v>
                </c:pt>
                <c:pt idx="2036" formatCode="General">
                  <c:v>1.8318000000000001</c:v>
                </c:pt>
                <c:pt idx="2037" formatCode="General">
                  <c:v>1.8328</c:v>
                </c:pt>
                <c:pt idx="2038" formatCode="General">
                  <c:v>1.8338000000000001</c:v>
                </c:pt>
                <c:pt idx="2039" formatCode="General">
                  <c:v>1.8348</c:v>
                </c:pt>
                <c:pt idx="2040" formatCode="General">
                  <c:v>1.8358000000000001</c:v>
                </c:pt>
                <c:pt idx="2041" formatCode="General">
                  <c:v>1.8368</c:v>
                </c:pt>
                <c:pt idx="2042" formatCode="General">
                  <c:v>1.8378000000000001</c:v>
                </c:pt>
                <c:pt idx="2043" formatCode="General">
                  <c:v>1.8388</c:v>
                </c:pt>
                <c:pt idx="2044" formatCode="General">
                  <c:v>1.8398000000000001</c:v>
                </c:pt>
                <c:pt idx="2045" formatCode="General">
                  <c:v>1.8408</c:v>
                </c:pt>
                <c:pt idx="2046" formatCode="General">
                  <c:v>1.8418000000000001</c:v>
                </c:pt>
                <c:pt idx="2047" formatCode="General">
                  <c:v>1.8428</c:v>
                </c:pt>
                <c:pt idx="2048" formatCode="General">
                  <c:v>1.8438000000000001</c:v>
                </c:pt>
                <c:pt idx="2049" formatCode="General">
                  <c:v>1.8448</c:v>
                </c:pt>
                <c:pt idx="2050" formatCode="General">
                  <c:v>1.8458000000000001</c:v>
                </c:pt>
                <c:pt idx="2051" formatCode="General">
                  <c:v>1.8468</c:v>
                </c:pt>
                <c:pt idx="2052" formatCode="General">
                  <c:v>1.8478000000000001</c:v>
                </c:pt>
                <c:pt idx="2053" formatCode="General">
                  <c:v>1.8488</c:v>
                </c:pt>
                <c:pt idx="2054" formatCode="General">
                  <c:v>1.8498000000000001</c:v>
                </c:pt>
                <c:pt idx="2055" formatCode="General">
                  <c:v>1.8508</c:v>
                </c:pt>
                <c:pt idx="2056" formatCode="General">
                  <c:v>1.8517999999999999</c:v>
                </c:pt>
                <c:pt idx="2057" formatCode="General">
                  <c:v>1.8528</c:v>
                </c:pt>
                <c:pt idx="2058" formatCode="General">
                  <c:v>1.8537999999999999</c:v>
                </c:pt>
                <c:pt idx="2059" formatCode="General">
                  <c:v>1.8548</c:v>
                </c:pt>
                <c:pt idx="2060" formatCode="General">
                  <c:v>1.8557999999999999</c:v>
                </c:pt>
                <c:pt idx="2061" formatCode="General">
                  <c:v>1.8568</c:v>
                </c:pt>
                <c:pt idx="2062" formatCode="General">
                  <c:v>1.8577999999999999</c:v>
                </c:pt>
                <c:pt idx="2063" formatCode="General">
                  <c:v>1.8588</c:v>
                </c:pt>
                <c:pt idx="2064" formatCode="General">
                  <c:v>1.8597999999999999</c:v>
                </c:pt>
                <c:pt idx="2065" formatCode="General">
                  <c:v>1.8608</c:v>
                </c:pt>
                <c:pt idx="2066" formatCode="General">
                  <c:v>1.8617999999999999</c:v>
                </c:pt>
                <c:pt idx="2067" formatCode="General">
                  <c:v>1.8628</c:v>
                </c:pt>
                <c:pt idx="2068" formatCode="General">
                  <c:v>1.8637999999999999</c:v>
                </c:pt>
                <c:pt idx="2069" formatCode="General">
                  <c:v>1.8648</c:v>
                </c:pt>
                <c:pt idx="2070" formatCode="General">
                  <c:v>1.8657999999999999</c:v>
                </c:pt>
                <c:pt idx="2071" formatCode="General">
                  <c:v>1.8668</c:v>
                </c:pt>
                <c:pt idx="2072" formatCode="General">
                  <c:v>1.8677999999999999</c:v>
                </c:pt>
                <c:pt idx="2073" formatCode="General">
                  <c:v>1.8688</c:v>
                </c:pt>
                <c:pt idx="2074" formatCode="General">
                  <c:v>1.8697999999999999</c:v>
                </c:pt>
                <c:pt idx="2075" formatCode="General">
                  <c:v>1.8708</c:v>
                </c:pt>
                <c:pt idx="2076" formatCode="General">
                  <c:v>1.8717999999999999</c:v>
                </c:pt>
                <c:pt idx="2077" formatCode="General">
                  <c:v>1.8728</c:v>
                </c:pt>
                <c:pt idx="2078" formatCode="General">
                  <c:v>1.8737999999999999</c:v>
                </c:pt>
                <c:pt idx="2079" formatCode="General">
                  <c:v>1.8748</c:v>
                </c:pt>
                <c:pt idx="2080" formatCode="General">
                  <c:v>1.8757999999999999</c:v>
                </c:pt>
                <c:pt idx="2081" formatCode="General">
                  <c:v>1.8768</c:v>
                </c:pt>
                <c:pt idx="2082" formatCode="General">
                  <c:v>1.8777999999999999</c:v>
                </c:pt>
                <c:pt idx="2083" formatCode="General">
                  <c:v>1.8788</c:v>
                </c:pt>
                <c:pt idx="2084" formatCode="General">
                  <c:v>1.8797999999999999</c:v>
                </c:pt>
                <c:pt idx="2085" formatCode="General">
                  <c:v>1.8808</c:v>
                </c:pt>
                <c:pt idx="2086" formatCode="General">
                  <c:v>1.8817999999999999</c:v>
                </c:pt>
                <c:pt idx="2087" formatCode="General">
                  <c:v>1.8828</c:v>
                </c:pt>
                <c:pt idx="2088" formatCode="General">
                  <c:v>1.8837999999999999</c:v>
                </c:pt>
                <c:pt idx="2089" formatCode="General">
                  <c:v>1.8848</c:v>
                </c:pt>
                <c:pt idx="2090" formatCode="General">
                  <c:v>1.8857999999999999</c:v>
                </c:pt>
                <c:pt idx="2091" formatCode="General">
                  <c:v>1.8868</c:v>
                </c:pt>
                <c:pt idx="2092" formatCode="General">
                  <c:v>1.8877999999999999</c:v>
                </c:pt>
                <c:pt idx="2093" formatCode="General">
                  <c:v>1.8888</c:v>
                </c:pt>
                <c:pt idx="2094" formatCode="General">
                  <c:v>1.8897999999999999</c:v>
                </c:pt>
                <c:pt idx="2095" formatCode="General">
                  <c:v>1.8908</c:v>
                </c:pt>
                <c:pt idx="2096" formatCode="General">
                  <c:v>1.8917999999999999</c:v>
                </c:pt>
                <c:pt idx="2097" formatCode="General">
                  <c:v>1.8928</c:v>
                </c:pt>
                <c:pt idx="2098" formatCode="General">
                  <c:v>1.8937999999999999</c:v>
                </c:pt>
                <c:pt idx="2099" formatCode="General">
                  <c:v>1.8948</c:v>
                </c:pt>
                <c:pt idx="2100" formatCode="General">
                  <c:v>1.8957999999999999</c:v>
                </c:pt>
                <c:pt idx="2101" formatCode="General">
                  <c:v>1.8968</c:v>
                </c:pt>
                <c:pt idx="2102" formatCode="General">
                  <c:v>1.8977999999999999</c:v>
                </c:pt>
                <c:pt idx="2103" formatCode="General">
                  <c:v>1.8988</c:v>
                </c:pt>
                <c:pt idx="2104" formatCode="General">
                  <c:v>1.8997999999999999</c:v>
                </c:pt>
                <c:pt idx="2105" formatCode="General">
                  <c:v>1.9008</c:v>
                </c:pt>
                <c:pt idx="2106" formatCode="General">
                  <c:v>1.9017999999999999</c:v>
                </c:pt>
                <c:pt idx="2107" formatCode="General">
                  <c:v>1.9028</c:v>
                </c:pt>
                <c:pt idx="2108" formatCode="General">
                  <c:v>1.9037999999999999</c:v>
                </c:pt>
                <c:pt idx="2109" formatCode="General">
                  <c:v>1.9048</c:v>
                </c:pt>
                <c:pt idx="2110" formatCode="General">
                  <c:v>1.9057999999999999</c:v>
                </c:pt>
                <c:pt idx="2111" formatCode="General">
                  <c:v>1.9068000000000001</c:v>
                </c:pt>
                <c:pt idx="2112" formatCode="General">
                  <c:v>1.9077999999999999</c:v>
                </c:pt>
                <c:pt idx="2113" formatCode="General">
                  <c:v>1.9088000000000001</c:v>
                </c:pt>
                <c:pt idx="2114" formatCode="General">
                  <c:v>1.9097999999999999</c:v>
                </c:pt>
                <c:pt idx="2115" formatCode="General">
                  <c:v>1.9108000000000001</c:v>
                </c:pt>
                <c:pt idx="2116" formatCode="General">
                  <c:v>1.9117999999999999</c:v>
                </c:pt>
                <c:pt idx="2117" formatCode="General">
                  <c:v>1.9128000000000001</c:v>
                </c:pt>
                <c:pt idx="2118" formatCode="General">
                  <c:v>1.9137999999999999</c:v>
                </c:pt>
                <c:pt idx="2119" formatCode="General">
                  <c:v>1.9148000000000001</c:v>
                </c:pt>
                <c:pt idx="2120" formatCode="General">
                  <c:v>1.9157999999999999</c:v>
                </c:pt>
                <c:pt idx="2121" formatCode="General">
                  <c:v>1.9168000000000001</c:v>
                </c:pt>
                <c:pt idx="2122" formatCode="General">
                  <c:v>1.9177999999999999</c:v>
                </c:pt>
                <c:pt idx="2123" formatCode="General">
                  <c:v>1.9188000000000001</c:v>
                </c:pt>
                <c:pt idx="2124" formatCode="General">
                  <c:v>1.9198</c:v>
                </c:pt>
                <c:pt idx="2125" formatCode="General">
                  <c:v>1.9208000000000001</c:v>
                </c:pt>
                <c:pt idx="2126" formatCode="General">
                  <c:v>1.9218</c:v>
                </c:pt>
                <c:pt idx="2127" formatCode="General">
                  <c:v>1.9228000000000001</c:v>
                </c:pt>
                <c:pt idx="2128" formatCode="General">
                  <c:v>1.9238</c:v>
                </c:pt>
                <c:pt idx="2129" formatCode="General">
                  <c:v>1.9248000000000001</c:v>
                </c:pt>
                <c:pt idx="2130" formatCode="General">
                  <c:v>1.9258</c:v>
                </c:pt>
                <c:pt idx="2131" formatCode="General">
                  <c:v>1.9268000000000001</c:v>
                </c:pt>
                <c:pt idx="2132" formatCode="General">
                  <c:v>1.9278</c:v>
                </c:pt>
                <c:pt idx="2133" formatCode="General">
                  <c:v>1.9288000000000001</c:v>
                </c:pt>
                <c:pt idx="2134" formatCode="General">
                  <c:v>1.9298</c:v>
                </c:pt>
                <c:pt idx="2135" formatCode="General">
                  <c:v>1.9308000000000001</c:v>
                </c:pt>
                <c:pt idx="2136" formatCode="General">
                  <c:v>1.9318</c:v>
                </c:pt>
                <c:pt idx="2137" formatCode="General">
                  <c:v>1.9328000000000001</c:v>
                </c:pt>
                <c:pt idx="2138" formatCode="General">
                  <c:v>1.9338</c:v>
                </c:pt>
                <c:pt idx="2139" formatCode="General">
                  <c:v>1.9348000000000001</c:v>
                </c:pt>
                <c:pt idx="2140" formatCode="General">
                  <c:v>1.9358</c:v>
                </c:pt>
                <c:pt idx="2141" formatCode="General">
                  <c:v>1.9368000000000001</c:v>
                </c:pt>
                <c:pt idx="2142" formatCode="General">
                  <c:v>1.9378</c:v>
                </c:pt>
                <c:pt idx="2143" formatCode="General">
                  <c:v>1.9388000000000001</c:v>
                </c:pt>
                <c:pt idx="2144" formatCode="General">
                  <c:v>1.9398</c:v>
                </c:pt>
                <c:pt idx="2145" formatCode="General">
                  <c:v>1.9408000000000001</c:v>
                </c:pt>
                <c:pt idx="2146" formatCode="General">
                  <c:v>1.9418</c:v>
                </c:pt>
                <c:pt idx="2147" formatCode="General">
                  <c:v>1.9428000000000001</c:v>
                </c:pt>
                <c:pt idx="2148" formatCode="General">
                  <c:v>1.9438</c:v>
                </c:pt>
                <c:pt idx="2149" formatCode="General">
                  <c:v>1.9448000000000001</c:v>
                </c:pt>
                <c:pt idx="2150" formatCode="General">
                  <c:v>1.9458</c:v>
                </c:pt>
                <c:pt idx="2151" formatCode="General">
                  <c:v>1.9468000000000001</c:v>
                </c:pt>
                <c:pt idx="2152" formatCode="General">
                  <c:v>1.9478</c:v>
                </c:pt>
                <c:pt idx="2153" formatCode="General">
                  <c:v>1.9488000000000001</c:v>
                </c:pt>
                <c:pt idx="2154" formatCode="General">
                  <c:v>1.9498</c:v>
                </c:pt>
                <c:pt idx="2155" formatCode="General">
                  <c:v>1.9508000000000001</c:v>
                </c:pt>
                <c:pt idx="2156" formatCode="General">
                  <c:v>1.9518</c:v>
                </c:pt>
                <c:pt idx="2157" formatCode="General">
                  <c:v>1.9528000000000001</c:v>
                </c:pt>
                <c:pt idx="2158" formatCode="General">
                  <c:v>1.9538</c:v>
                </c:pt>
                <c:pt idx="2159" formatCode="General">
                  <c:v>1.9548000000000001</c:v>
                </c:pt>
                <c:pt idx="2160" formatCode="General">
                  <c:v>1.9558</c:v>
                </c:pt>
                <c:pt idx="2161" formatCode="General">
                  <c:v>1.9568000000000001</c:v>
                </c:pt>
                <c:pt idx="2162" formatCode="General">
                  <c:v>1.9578</c:v>
                </c:pt>
                <c:pt idx="2163" formatCode="General">
                  <c:v>1.9588000000000001</c:v>
                </c:pt>
                <c:pt idx="2164" formatCode="General">
                  <c:v>1.9598</c:v>
                </c:pt>
                <c:pt idx="2165" formatCode="General">
                  <c:v>1.9608000000000001</c:v>
                </c:pt>
                <c:pt idx="2166" formatCode="General">
                  <c:v>1.9618</c:v>
                </c:pt>
                <c:pt idx="2167" formatCode="General">
                  <c:v>1.9628000000000001</c:v>
                </c:pt>
                <c:pt idx="2168" formatCode="General">
                  <c:v>1.9638</c:v>
                </c:pt>
                <c:pt idx="2169" formatCode="General">
                  <c:v>1.9648000000000001</c:v>
                </c:pt>
                <c:pt idx="2170" formatCode="General">
                  <c:v>1.9658</c:v>
                </c:pt>
                <c:pt idx="2171" formatCode="General">
                  <c:v>1.9668000000000001</c:v>
                </c:pt>
                <c:pt idx="2172" formatCode="General">
                  <c:v>1.9678</c:v>
                </c:pt>
                <c:pt idx="2173" formatCode="General">
                  <c:v>1.9688000000000001</c:v>
                </c:pt>
                <c:pt idx="2174" formatCode="General">
                  <c:v>1.9698</c:v>
                </c:pt>
                <c:pt idx="2175" formatCode="General">
                  <c:v>1.9708000000000001</c:v>
                </c:pt>
                <c:pt idx="2176" formatCode="General">
                  <c:v>1.9718</c:v>
                </c:pt>
                <c:pt idx="2177" formatCode="General">
                  <c:v>1.9728000000000001</c:v>
                </c:pt>
                <c:pt idx="2178" formatCode="General">
                  <c:v>1.9738</c:v>
                </c:pt>
                <c:pt idx="2179" formatCode="General">
                  <c:v>1.9748000000000001</c:v>
                </c:pt>
                <c:pt idx="2180" formatCode="General">
                  <c:v>1.9758</c:v>
                </c:pt>
                <c:pt idx="2181" formatCode="General">
                  <c:v>1.9767999999999999</c:v>
                </c:pt>
                <c:pt idx="2182" formatCode="General">
                  <c:v>1.9778</c:v>
                </c:pt>
                <c:pt idx="2183" formatCode="General">
                  <c:v>1.9787999999999999</c:v>
                </c:pt>
                <c:pt idx="2184" formatCode="General">
                  <c:v>1.9798</c:v>
                </c:pt>
                <c:pt idx="2185" formatCode="General">
                  <c:v>1.9807999999999999</c:v>
                </c:pt>
                <c:pt idx="2186" formatCode="General">
                  <c:v>1.9818</c:v>
                </c:pt>
                <c:pt idx="2187" formatCode="General">
                  <c:v>1.9827999999999999</c:v>
                </c:pt>
                <c:pt idx="2188" formatCode="General">
                  <c:v>1.9838</c:v>
                </c:pt>
                <c:pt idx="2189" formatCode="General">
                  <c:v>1.9847999999999999</c:v>
                </c:pt>
                <c:pt idx="2190" formatCode="General">
                  <c:v>1.9858</c:v>
                </c:pt>
                <c:pt idx="2191" formatCode="General">
                  <c:v>1.9867999999999999</c:v>
                </c:pt>
                <c:pt idx="2192" formatCode="General">
                  <c:v>1.9878</c:v>
                </c:pt>
                <c:pt idx="2193" formatCode="General">
                  <c:v>1.9887999999999999</c:v>
                </c:pt>
                <c:pt idx="2194" formatCode="General">
                  <c:v>1.9898</c:v>
                </c:pt>
                <c:pt idx="2195" formatCode="General">
                  <c:v>1.9907999999999999</c:v>
                </c:pt>
                <c:pt idx="2196" formatCode="General">
                  <c:v>1.9918</c:v>
                </c:pt>
                <c:pt idx="2197" formatCode="General">
                  <c:v>1.9927999999999999</c:v>
                </c:pt>
                <c:pt idx="2198" formatCode="General">
                  <c:v>1.9938</c:v>
                </c:pt>
                <c:pt idx="2199" formatCode="General">
                  <c:v>1.9947999999999999</c:v>
                </c:pt>
                <c:pt idx="2200" formatCode="General">
                  <c:v>1.9958</c:v>
                </c:pt>
                <c:pt idx="2201" formatCode="General">
                  <c:v>1.9967999999999999</c:v>
                </c:pt>
                <c:pt idx="2202" formatCode="General">
                  <c:v>1.9978</c:v>
                </c:pt>
                <c:pt idx="2203" formatCode="General">
                  <c:v>1.9987999999999999</c:v>
                </c:pt>
                <c:pt idx="2204" formatCode="General">
                  <c:v>1.9998</c:v>
                </c:pt>
                <c:pt idx="2205" formatCode="General">
                  <c:v>2.0007999999999999</c:v>
                </c:pt>
                <c:pt idx="2206" formatCode="General">
                  <c:v>2.0017999999999998</c:v>
                </c:pt>
                <c:pt idx="2207" formatCode="General">
                  <c:v>2.0028000000000001</c:v>
                </c:pt>
                <c:pt idx="2208" formatCode="General">
                  <c:v>2.0038</c:v>
                </c:pt>
                <c:pt idx="2209" formatCode="General">
                  <c:v>2.0047999999999999</c:v>
                </c:pt>
                <c:pt idx="2210" formatCode="General">
                  <c:v>2.0057999999999998</c:v>
                </c:pt>
                <c:pt idx="2211" formatCode="General">
                  <c:v>2.0068000000000001</c:v>
                </c:pt>
                <c:pt idx="2212" formatCode="General">
                  <c:v>2.0078</c:v>
                </c:pt>
                <c:pt idx="2213" formatCode="General">
                  <c:v>2.0087999999999999</c:v>
                </c:pt>
                <c:pt idx="2214" formatCode="General">
                  <c:v>2.0097999999999998</c:v>
                </c:pt>
                <c:pt idx="2215" formatCode="General">
                  <c:v>2.0108000000000001</c:v>
                </c:pt>
                <c:pt idx="2216" formatCode="General">
                  <c:v>2.0118</c:v>
                </c:pt>
                <c:pt idx="2217" formatCode="General">
                  <c:v>2.0127999999999999</c:v>
                </c:pt>
                <c:pt idx="2218" formatCode="General">
                  <c:v>2.0137999999999998</c:v>
                </c:pt>
                <c:pt idx="2219" formatCode="General">
                  <c:v>2.0148000000000001</c:v>
                </c:pt>
                <c:pt idx="2220" formatCode="General">
                  <c:v>2.0158</c:v>
                </c:pt>
                <c:pt idx="2221" formatCode="General">
                  <c:v>2.0167999999999999</c:v>
                </c:pt>
                <c:pt idx="2222" formatCode="General">
                  <c:v>2.0177999999999998</c:v>
                </c:pt>
                <c:pt idx="2223" formatCode="General">
                  <c:v>2.0188000000000001</c:v>
                </c:pt>
                <c:pt idx="2224" formatCode="General">
                  <c:v>2.0198</c:v>
                </c:pt>
                <c:pt idx="2225" formatCode="General">
                  <c:v>2.0207999999999999</c:v>
                </c:pt>
                <c:pt idx="2226" formatCode="General">
                  <c:v>2.0217999999999998</c:v>
                </c:pt>
                <c:pt idx="2227" formatCode="General">
                  <c:v>2.0228000000000002</c:v>
                </c:pt>
                <c:pt idx="2228" formatCode="General">
                  <c:v>2.0238</c:v>
                </c:pt>
                <c:pt idx="2229" formatCode="General">
                  <c:v>2.0247999999999999</c:v>
                </c:pt>
                <c:pt idx="2230" formatCode="General">
                  <c:v>2.0257999999999998</c:v>
                </c:pt>
                <c:pt idx="2231" formatCode="General">
                  <c:v>2.0268000000000002</c:v>
                </c:pt>
                <c:pt idx="2232" formatCode="General">
                  <c:v>2.0278</c:v>
                </c:pt>
                <c:pt idx="2233" formatCode="General">
                  <c:v>2.0287999999999999</c:v>
                </c:pt>
                <c:pt idx="2234" formatCode="General">
                  <c:v>2.0297999999999998</c:v>
                </c:pt>
                <c:pt idx="2235" formatCode="General">
                  <c:v>2.0308000000000002</c:v>
                </c:pt>
                <c:pt idx="2236" formatCode="General">
                  <c:v>2.0318000000000001</c:v>
                </c:pt>
                <c:pt idx="2237" formatCode="General">
                  <c:v>2.0327999999999999</c:v>
                </c:pt>
                <c:pt idx="2238" formatCode="General">
                  <c:v>2.0337999999999998</c:v>
                </c:pt>
                <c:pt idx="2239" formatCode="General">
                  <c:v>2.0348000000000002</c:v>
                </c:pt>
                <c:pt idx="2240" formatCode="General">
                  <c:v>2.0358000000000001</c:v>
                </c:pt>
                <c:pt idx="2241" formatCode="General">
                  <c:v>2.0367999999999999</c:v>
                </c:pt>
                <c:pt idx="2242" formatCode="General">
                  <c:v>2.0377999999999998</c:v>
                </c:pt>
                <c:pt idx="2243" formatCode="General">
                  <c:v>2.0388000000000002</c:v>
                </c:pt>
                <c:pt idx="2244" formatCode="General">
                  <c:v>2.0398000000000001</c:v>
                </c:pt>
                <c:pt idx="2245" formatCode="General">
                  <c:v>2.0407999999999999</c:v>
                </c:pt>
                <c:pt idx="2246" formatCode="General">
                  <c:v>2.0417999999999998</c:v>
                </c:pt>
                <c:pt idx="2247" formatCode="General">
                  <c:v>2.0428000000000002</c:v>
                </c:pt>
                <c:pt idx="2248" formatCode="General">
                  <c:v>2.0438000000000001</c:v>
                </c:pt>
                <c:pt idx="2249" formatCode="General">
                  <c:v>2.0448</c:v>
                </c:pt>
                <c:pt idx="2250" formatCode="General">
                  <c:v>2.0457999999999998</c:v>
                </c:pt>
                <c:pt idx="2251" formatCode="General">
                  <c:v>2.0468000000000002</c:v>
                </c:pt>
                <c:pt idx="2252" formatCode="General">
                  <c:v>2.0478000000000001</c:v>
                </c:pt>
                <c:pt idx="2253" formatCode="General">
                  <c:v>2.0488</c:v>
                </c:pt>
                <c:pt idx="2254" formatCode="General">
                  <c:v>2.0497999999999998</c:v>
                </c:pt>
                <c:pt idx="2255" formatCode="General">
                  <c:v>2.0508000000000002</c:v>
                </c:pt>
                <c:pt idx="2256" formatCode="General">
                  <c:v>2.0518000000000001</c:v>
                </c:pt>
                <c:pt idx="2257" formatCode="General">
                  <c:v>2.0528</c:v>
                </c:pt>
                <c:pt idx="2258" formatCode="General">
                  <c:v>2.0537999999999998</c:v>
                </c:pt>
                <c:pt idx="2259" formatCode="General">
                  <c:v>2.0548000000000002</c:v>
                </c:pt>
                <c:pt idx="2260" formatCode="General">
                  <c:v>2.0558000000000001</c:v>
                </c:pt>
                <c:pt idx="2261" formatCode="General">
                  <c:v>2.0568</c:v>
                </c:pt>
                <c:pt idx="2262" formatCode="General">
                  <c:v>2.0577999999999999</c:v>
                </c:pt>
                <c:pt idx="2263" formatCode="General">
                  <c:v>2.0588000000000002</c:v>
                </c:pt>
                <c:pt idx="2264" formatCode="General">
                  <c:v>2.0598000000000001</c:v>
                </c:pt>
                <c:pt idx="2265" formatCode="General">
                  <c:v>2.0608</c:v>
                </c:pt>
                <c:pt idx="2266" formatCode="General">
                  <c:v>2.0617999999999999</c:v>
                </c:pt>
                <c:pt idx="2267" formatCode="General">
                  <c:v>2.0628000000000002</c:v>
                </c:pt>
                <c:pt idx="2268" formatCode="General">
                  <c:v>2.0638000000000001</c:v>
                </c:pt>
                <c:pt idx="2269" formatCode="General">
                  <c:v>2.0648</c:v>
                </c:pt>
                <c:pt idx="2270" formatCode="General">
                  <c:v>2.0657999999999999</c:v>
                </c:pt>
                <c:pt idx="2271" formatCode="General">
                  <c:v>2.0668000000000002</c:v>
                </c:pt>
                <c:pt idx="2272" formatCode="General">
                  <c:v>2.0678000000000001</c:v>
                </c:pt>
                <c:pt idx="2273" formatCode="General">
                  <c:v>2.0688</c:v>
                </c:pt>
                <c:pt idx="2274" formatCode="General">
                  <c:v>2.0697999999999999</c:v>
                </c:pt>
                <c:pt idx="2275" formatCode="General">
                  <c:v>2.0708000000000002</c:v>
                </c:pt>
                <c:pt idx="2276" formatCode="General">
                  <c:v>2.0718000000000001</c:v>
                </c:pt>
                <c:pt idx="2277" formatCode="General">
                  <c:v>2.0728</c:v>
                </c:pt>
                <c:pt idx="2278" formatCode="General">
                  <c:v>2.0737999999999999</c:v>
                </c:pt>
                <c:pt idx="2279" formatCode="General">
                  <c:v>2.0748000000000002</c:v>
                </c:pt>
                <c:pt idx="2280" formatCode="General">
                  <c:v>2.0758000000000001</c:v>
                </c:pt>
                <c:pt idx="2281" formatCode="General">
                  <c:v>2.0768</c:v>
                </c:pt>
                <c:pt idx="2282" formatCode="General">
                  <c:v>2.0777999999999999</c:v>
                </c:pt>
                <c:pt idx="2283" formatCode="General">
                  <c:v>2.0788000000000002</c:v>
                </c:pt>
                <c:pt idx="2284" formatCode="General">
                  <c:v>2.0798000000000001</c:v>
                </c:pt>
                <c:pt idx="2285" formatCode="General">
                  <c:v>2.0808</c:v>
                </c:pt>
                <c:pt idx="2286" formatCode="General">
                  <c:v>2.0817999999999999</c:v>
                </c:pt>
                <c:pt idx="2287" formatCode="General">
                  <c:v>2.0828000000000002</c:v>
                </c:pt>
                <c:pt idx="2288" formatCode="General">
                  <c:v>2.0838000000000001</c:v>
                </c:pt>
                <c:pt idx="2289" formatCode="General">
                  <c:v>2.0848</c:v>
                </c:pt>
                <c:pt idx="2290" formatCode="General">
                  <c:v>2.0857999999999999</c:v>
                </c:pt>
                <c:pt idx="2291" formatCode="General">
                  <c:v>2.0868000000000002</c:v>
                </c:pt>
                <c:pt idx="2292" formatCode="General">
                  <c:v>2.0878000000000001</c:v>
                </c:pt>
                <c:pt idx="2293" formatCode="General">
                  <c:v>2.0888</c:v>
                </c:pt>
                <c:pt idx="2294" formatCode="General">
                  <c:v>2.0897999999999999</c:v>
                </c:pt>
                <c:pt idx="2295" formatCode="General">
                  <c:v>2.0908000000000002</c:v>
                </c:pt>
                <c:pt idx="2296" formatCode="General">
                  <c:v>2.0918000000000001</c:v>
                </c:pt>
                <c:pt idx="2297" formatCode="General">
                  <c:v>2.0928</c:v>
                </c:pt>
                <c:pt idx="2298" formatCode="General">
                  <c:v>2.0937999999999999</c:v>
                </c:pt>
                <c:pt idx="2299" formatCode="General">
                  <c:v>2.0948000000000002</c:v>
                </c:pt>
                <c:pt idx="2300" formatCode="General">
                  <c:v>2.0958000000000001</c:v>
                </c:pt>
                <c:pt idx="2301" formatCode="General">
                  <c:v>2.0968</c:v>
                </c:pt>
                <c:pt idx="2302" formatCode="General">
                  <c:v>2.0977999999999999</c:v>
                </c:pt>
                <c:pt idx="2303" formatCode="General">
                  <c:v>2.0988000000000002</c:v>
                </c:pt>
                <c:pt idx="2304" formatCode="General">
                  <c:v>2.0998000000000001</c:v>
                </c:pt>
                <c:pt idx="2305" formatCode="General">
                  <c:v>2.1008</c:v>
                </c:pt>
                <c:pt idx="2306" formatCode="General">
                  <c:v>2.1017999999999999</c:v>
                </c:pt>
                <c:pt idx="2307" formatCode="General">
                  <c:v>2.1027999999999998</c:v>
                </c:pt>
                <c:pt idx="2308" formatCode="General">
                  <c:v>2.1038000000000001</c:v>
                </c:pt>
                <c:pt idx="2309" formatCode="General">
                  <c:v>2.1048</c:v>
                </c:pt>
                <c:pt idx="2310" formatCode="General">
                  <c:v>2.1057999999999999</c:v>
                </c:pt>
                <c:pt idx="2311" formatCode="General">
                  <c:v>2.1067999999999998</c:v>
                </c:pt>
                <c:pt idx="2312" formatCode="General">
                  <c:v>2.1078000000000001</c:v>
                </c:pt>
                <c:pt idx="2313" formatCode="General">
                  <c:v>2.1088</c:v>
                </c:pt>
                <c:pt idx="2314" formatCode="General">
                  <c:v>2.1097999999999999</c:v>
                </c:pt>
                <c:pt idx="2315" formatCode="General">
                  <c:v>2.1107999999999998</c:v>
                </c:pt>
                <c:pt idx="2316" formatCode="General">
                  <c:v>2.1118000000000001</c:v>
                </c:pt>
                <c:pt idx="2317" formatCode="General">
                  <c:v>2.1128</c:v>
                </c:pt>
                <c:pt idx="2318" formatCode="General">
                  <c:v>2.1137999999999999</c:v>
                </c:pt>
                <c:pt idx="2319" formatCode="General">
                  <c:v>2.1147999999999998</c:v>
                </c:pt>
                <c:pt idx="2320" formatCode="General">
                  <c:v>2.1158000000000001</c:v>
                </c:pt>
                <c:pt idx="2321" formatCode="General">
                  <c:v>2.1168</c:v>
                </c:pt>
                <c:pt idx="2322" formatCode="General">
                  <c:v>2.1177999999999999</c:v>
                </c:pt>
                <c:pt idx="2323" formatCode="General">
                  <c:v>2.1187999999999998</c:v>
                </c:pt>
                <c:pt idx="2324" formatCode="General">
                  <c:v>2.1198000000000001</c:v>
                </c:pt>
                <c:pt idx="2325" formatCode="General">
                  <c:v>2.1208</c:v>
                </c:pt>
                <c:pt idx="2326" formatCode="General">
                  <c:v>2.1217999999999999</c:v>
                </c:pt>
                <c:pt idx="2327" formatCode="General">
                  <c:v>2.1227999999999998</c:v>
                </c:pt>
                <c:pt idx="2328" formatCode="General">
                  <c:v>2.1238000000000001</c:v>
                </c:pt>
                <c:pt idx="2329" formatCode="General">
                  <c:v>2.1248</c:v>
                </c:pt>
                <c:pt idx="2330" formatCode="General">
                  <c:v>2.1257999999999999</c:v>
                </c:pt>
                <c:pt idx="2331" formatCode="General">
                  <c:v>2.1267999999999998</c:v>
                </c:pt>
                <c:pt idx="2332" formatCode="General">
                  <c:v>2.1278000000000001</c:v>
                </c:pt>
                <c:pt idx="2333" formatCode="General">
                  <c:v>2.1288</c:v>
                </c:pt>
                <c:pt idx="2334" formatCode="General">
                  <c:v>2.1297999999999999</c:v>
                </c:pt>
                <c:pt idx="2335" formatCode="General">
                  <c:v>2.1307999999999998</c:v>
                </c:pt>
                <c:pt idx="2336" formatCode="General">
                  <c:v>2.1318000000000001</c:v>
                </c:pt>
                <c:pt idx="2337" formatCode="General">
                  <c:v>2.1328</c:v>
                </c:pt>
                <c:pt idx="2338" formatCode="General">
                  <c:v>2.1337999999999999</c:v>
                </c:pt>
                <c:pt idx="2339" formatCode="General">
                  <c:v>2.1347999999999998</c:v>
                </c:pt>
                <c:pt idx="2340" formatCode="General">
                  <c:v>2.1358000000000001</c:v>
                </c:pt>
                <c:pt idx="2341" formatCode="General">
                  <c:v>2.1368</c:v>
                </c:pt>
                <c:pt idx="2342" formatCode="General">
                  <c:v>2.1377999999999999</c:v>
                </c:pt>
                <c:pt idx="2343" formatCode="General">
                  <c:v>2.1387999999999998</c:v>
                </c:pt>
                <c:pt idx="2344" formatCode="General">
                  <c:v>2.1398000000000001</c:v>
                </c:pt>
                <c:pt idx="2345" formatCode="General">
                  <c:v>2.1408</c:v>
                </c:pt>
                <c:pt idx="2346" formatCode="General">
                  <c:v>2.1417999999999999</c:v>
                </c:pt>
                <c:pt idx="2347" formatCode="General">
                  <c:v>2.1427999999999998</c:v>
                </c:pt>
                <c:pt idx="2348" formatCode="General">
                  <c:v>2.1438000000000001</c:v>
                </c:pt>
                <c:pt idx="2349" formatCode="General">
                  <c:v>2.1448</c:v>
                </c:pt>
                <c:pt idx="2350" formatCode="General">
                  <c:v>2.1457999999999999</c:v>
                </c:pt>
                <c:pt idx="2351" formatCode="General">
                  <c:v>2.1467999999999998</c:v>
                </c:pt>
                <c:pt idx="2352" formatCode="General">
                  <c:v>2.1478000000000002</c:v>
                </c:pt>
                <c:pt idx="2353" formatCode="General">
                  <c:v>2.1488</c:v>
                </c:pt>
                <c:pt idx="2354" formatCode="General">
                  <c:v>2.1497999999999999</c:v>
                </c:pt>
                <c:pt idx="2355" formatCode="General">
                  <c:v>2.1507999999999998</c:v>
                </c:pt>
                <c:pt idx="2356" formatCode="General">
                  <c:v>2.1518000000000002</c:v>
                </c:pt>
                <c:pt idx="2357" formatCode="General">
                  <c:v>2.1528</c:v>
                </c:pt>
                <c:pt idx="2358" formatCode="General">
                  <c:v>2.1537999999999999</c:v>
                </c:pt>
                <c:pt idx="2359" formatCode="General">
                  <c:v>2.1547999999999998</c:v>
                </c:pt>
                <c:pt idx="2360" formatCode="General">
                  <c:v>2.1558000000000002</c:v>
                </c:pt>
                <c:pt idx="2361" formatCode="General">
                  <c:v>2.1568000000000001</c:v>
                </c:pt>
                <c:pt idx="2362" formatCode="General">
                  <c:v>2.1577999999999999</c:v>
                </c:pt>
                <c:pt idx="2363" formatCode="General">
                  <c:v>2.1587999999999998</c:v>
                </c:pt>
                <c:pt idx="2364" formatCode="General">
                  <c:v>2.1598000000000002</c:v>
                </c:pt>
                <c:pt idx="2365" formatCode="General">
                  <c:v>2.1608000000000001</c:v>
                </c:pt>
                <c:pt idx="2366" formatCode="General">
                  <c:v>2.1617999999999999</c:v>
                </c:pt>
                <c:pt idx="2367" formatCode="General">
                  <c:v>2.1627999999999998</c:v>
                </c:pt>
                <c:pt idx="2368" formatCode="General">
                  <c:v>2.1638000000000002</c:v>
                </c:pt>
                <c:pt idx="2369" formatCode="General">
                  <c:v>2.1648000000000001</c:v>
                </c:pt>
                <c:pt idx="2370" formatCode="General">
                  <c:v>2.1657999999999999</c:v>
                </c:pt>
                <c:pt idx="2371" formatCode="General">
                  <c:v>2.1667999999999998</c:v>
                </c:pt>
                <c:pt idx="2372" formatCode="General">
                  <c:v>2.1678000000000002</c:v>
                </c:pt>
                <c:pt idx="2373" formatCode="General">
                  <c:v>2.1688000000000001</c:v>
                </c:pt>
                <c:pt idx="2374" formatCode="General">
                  <c:v>2.1698</c:v>
                </c:pt>
                <c:pt idx="2375" formatCode="General">
                  <c:v>2.1707999999999998</c:v>
                </c:pt>
                <c:pt idx="2376" formatCode="General">
                  <c:v>2.1718000000000002</c:v>
                </c:pt>
                <c:pt idx="2377" formatCode="General">
                  <c:v>2.1728000000000001</c:v>
                </c:pt>
                <c:pt idx="2378" formatCode="General">
                  <c:v>2.1738</c:v>
                </c:pt>
                <c:pt idx="2379" formatCode="General">
                  <c:v>2.1747999999999998</c:v>
                </c:pt>
                <c:pt idx="2380" formatCode="General">
                  <c:v>2.1758000000000002</c:v>
                </c:pt>
                <c:pt idx="2381" formatCode="General">
                  <c:v>2.1768000000000001</c:v>
                </c:pt>
                <c:pt idx="2382" formatCode="General">
                  <c:v>2.1778</c:v>
                </c:pt>
                <c:pt idx="2383" formatCode="General">
                  <c:v>2.1787999999999998</c:v>
                </c:pt>
                <c:pt idx="2384" formatCode="General">
                  <c:v>2.1798000000000002</c:v>
                </c:pt>
                <c:pt idx="2385" formatCode="General">
                  <c:v>2.1808000000000001</c:v>
                </c:pt>
                <c:pt idx="2386" formatCode="General">
                  <c:v>2.1818</c:v>
                </c:pt>
                <c:pt idx="2387" formatCode="General">
                  <c:v>2.1827999999999999</c:v>
                </c:pt>
                <c:pt idx="2388" formatCode="General">
                  <c:v>2.1838000000000002</c:v>
                </c:pt>
                <c:pt idx="2389" formatCode="General">
                  <c:v>2.1848000000000001</c:v>
                </c:pt>
                <c:pt idx="2390" formatCode="General">
                  <c:v>2.1858</c:v>
                </c:pt>
                <c:pt idx="2391" formatCode="General">
                  <c:v>2.1867999999999999</c:v>
                </c:pt>
                <c:pt idx="2392" formatCode="General">
                  <c:v>2.1878000000000002</c:v>
                </c:pt>
                <c:pt idx="2393" formatCode="General">
                  <c:v>2.1888000000000001</c:v>
                </c:pt>
                <c:pt idx="2394" formatCode="General">
                  <c:v>2.1898</c:v>
                </c:pt>
                <c:pt idx="2395" formatCode="General">
                  <c:v>2.1907999999999999</c:v>
                </c:pt>
                <c:pt idx="2396" formatCode="General">
                  <c:v>2.1918000000000002</c:v>
                </c:pt>
                <c:pt idx="2397" formatCode="General">
                  <c:v>2.1928000000000001</c:v>
                </c:pt>
                <c:pt idx="2398" formatCode="General">
                  <c:v>2.1938</c:v>
                </c:pt>
                <c:pt idx="2399" formatCode="General">
                  <c:v>2.1947999999999999</c:v>
                </c:pt>
                <c:pt idx="2400" formatCode="General">
                  <c:v>2.1958000000000002</c:v>
                </c:pt>
                <c:pt idx="2401" formatCode="General">
                  <c:v>2.1968000000000001</c:v>
                </c:pt>
                <c:pt idx="2402" formatCode="General">
                  <c:v>2.1978</c:v>
                </c:pt>
                <c:pt idx="2403" formatCode="General">
                  <c:v>2.1987999999999999</c:v>
                </c:pt>
                <c:pt idx="2404" formatCode="General">
                  <c:v>2.1998000000000002</c:v>
                </c:pt>
                <c:pt idx="2405" formatCode="General">
                  <c:v>2.2008000000000001</c:v>
                </c:pt>
                <c:pt idx="2406" formatCode="General">
                  <c:v>2.2018</c:v>
                </c:pt>
                <c:pt idx="2407" formatCode="General">
                  <c:v>2.2027999999999999</c:v>
                </c:pt>
                <c:pt idx="2408" formatCode="General">
                  <c:v>2.2038000000000002</c:v>
                </c:pt>
                <c:pt idx="2409" formatCode="General">
                  <c:v>2.2048000000000001</c:v>
                </c:pt>
                <c:pt idx="2410" formatCode="General">
                  <c:v>2.2058</c:v>
                </c:pt>
                <c:pt idx="2411" formatCode="General">
                  <c:v>2.2067999999999999</c:v>
                </c:pt>
                <c:pt idx="2412" formatCode="General">
                  <c:v>2.2078000000000002</c:v>
                </c:pt>
                <c:pt idx="2413" formatCode="General">
                  <c:v>2.2088000000000001</c:v>
                </c:pt>
                <c:pt idx="2414" formatCode="General">
                  <c:v>2.2098</c:v>
                </c:pt>
                <c:pt idx="2415" formatCode="General">
                  <c:v>2.2107999999999999</c:v>
                </c:pt>
                <c:pt idx="2416" formatCode="General">
                  <c:v>2.2118000000000002</c:v>
                </c:pt>
                <c:pt idx="2417" formatCode="General">
                  <c:v>2.2128000000000001</c:v>
                </c:pt>
                <c:pt idx="2418" formatCode="General">
                  <c:v>2.2138</c:v>
                </c:pt>
                <c:pt idx="2419" formatCode="General">
                  <c:v>2.2147999999999999</c:v>
                </c:pt>
                <c:pt idx="2420" formatCode="General">
                  <c:v>2.2158000000000002</c:v>
                </c:pt>
                <c:pt idx="2421" formatCode="General">
                  <c:v>2.2168000000000001</c:v>
                </c:pt>
                <c:pt idx="2422" formatCode="General">
                  <c:v>2.2178</c:v>
                </c:pt>
                <c:pt idx="2423" formatCode="General">
                  <c:v>2.2187999999999999</c:v>
                </c:pt>
                <c:pt idx="2424" formatCode="General">
                  <c:v>2.2198000000000002</c:v>
                </c:pt>
                <c:pt idx="2425" formatCode="General">
                  <c:v>2.2208000000000001</c:v>
                </c:pt>
                <c:pt idx="2426" formatCode="General">
                  <c:v>2.2218</c:v>
                </c:pt>
                <c:pt idx="2427" formatCode="General">
                  <c:v>2.2227999999999999</c:v>
                </c:pt>
                <c:pt idx="2428" formatCode="General">
                  <c:v>2.2238000000000002</c:v>
                </c:pt>
                <c:pt idx="2429" formatCode="General">
                  <c:v>2.2248000000000001</c:v>
                </c:pt>
                <c:pt idx="2430" formatCode="General">
                  <c:v>2.2258</c:v>
                </c:pt>
                <c:pt idx="2431" formatCode="General">
                  <c:v>2.2267999999999999</c:v>
                </c:pt>
                <c:pt idx="2432" formatCode="General">
                  <c:v>2.2277999999999998</c:v>
                </c:pt>
                <c:pt idx="2433" formatCode="General">
                  <c:v>2.2288000000000001</c:v>
                </c:pt>
                <c:pt idx="2434" formatCode="General">
                  <c:v>2.2298</c:v>
                </c:pt>
                <c:pt idx="2435" formatCode="General">
                  <c:v>2.2307999999999999</c:v>
                </c:pt>
                <c:pt idx="2436" formatCode="General">
                  <c:v>2.2317999999999998</c:v>
                </c:pt>
                <c:pt idx="2437" formatCode="General">
                  <c:v>2.2328000000000001</c:v>
                </c:pt>
                <c:pt idx="2438" formatCode="General">
                  <c:v>2.2338</c:v>
                </c:pt>
                <c:pt idx="2439" formatCode="General">
                  <c:v>2.2347999999999999</c:v>
                </c:pt>
                <c:pt idx="2440" formatCode="General">
                  <c:v>2.2357999999999998</c:v>
                </c:pt>
                <c:pt idx="2441" formatCode="General">
                  <c:v>2.2368000000000001</c:v>
                </c:pt>
                <c:pt idx="2442" formatCode="General">
                  <c:v>2.2378</c:v>
                </c:pt>
                <c:pt idx="2443" formatCode="General">
                  <c:v>2.2387999999999999</c:v>
                </c:pt>
                <c:pt idx="2444" formatCode="General">
                  <c:v>2.2397999999999998</c:v>
                </c:pt>
                <c:pt idx="2445" formatCode="General">
                  <c:v>2.2408000000000001</c:v>
                </c:pt>
                <c:pt idx="2446" formatCode="General">
                  <c:v>2.2418</c:v>
                </c:pt>
                <c:pt idx="2447" formatCode="General">
                  <c:v>2.2427999999999999</c:v>
                </c:pt>
                <c:pt idx="2448" formatCode="General">
                  <c:v>2.2437999999999998</c:v>
                </c:pt>
                <c:pt idx="2449" formatCode="General">
                  <c:v>2.2448000000000001</c:v>
                </c:pt>
                <c:pt idx="2450" formatCode="General">
                  <c:v>2.2458</c:v>
                </c:pt>
                <c:pt idx="2451" formatCode="General">
                  <c:v>2.2467999999999999</c:v>
                </c:pt>
                <c:pt idx="2452" formatCode="General">
                  <c:v>2.2477999999999998</c:v>
                </c:pt>
                <c:pt idx="2453" formatCode="General">
                  <c:v>2.2488000000000001</c:v>
                </c:pt>
                <c:pt idx="2454" formatCode="General">
                  <c:v>2.2498</c:v>
                </c:pt>
                <c:pt idx="2455" formatCode="General">
                  <c:v>2.2507999999999999</c:v>
                </c:pt>
                <c:pt idx="2456" formatCode="General">
                  <c:v>2.2517999999999998</c:v>
                </c:pt>
                <c:pt idx="2457" formatCode="General">
                  <c:v>2.2528000000000001</c:v>
                </c:pt>
                <c:pt idx="2458" formatCode="General">
                  <c:v>2.2538</c:v>
                </c:pt>
                <c:pt idx="2459" formatCode="General">
                  <c:v>2.2547999999999999</c:v>
                </c:pt>
                <c:pt idx="2460" formatCode="General">
                  <c:v>2.2557999999999998</c:v>
                </c:pt>
                <c:pt idx="2461" formatCode="General">
                  <c:v>2.2568000000000001</c:v>
                </c:pt>
                <c:pt idx="2462" formatCode="General">
                  <c:v>2.2578</c:v>
                </c:pt>
                <c:pt idx="2463" formatCode="General">
                  <c:v>2.2587999999999999</c:v>
                </c:pt>
                <c:pt idx="2464" formatCode="General">
                  <c:v>2.2597999999999998</c:v>
                </c:pt>
                <c:pt idx="2465" formatCode="General">
                  <c:v>2.2608000000000001</c:v>
                </c:pt>
                <c:pt idx="2466" formatCode="General">
                  <c:v>2.2618</c:v>
                </c:pt>
                <c:pt idx="2467" formatCode="General">
                  <c:v>2.2627999999999999</c:v>
                </c:pt>
                <c:pt idx="2468" formatCode="General">
                  <c:v>2.2637999999999998</c:v>
                </c:pt>
                <c:pt idx="2469" formatCode="General">
                  <c:v>2.2648000000000001</c:v>
                </c:pt>
                <c:pt idx="2470" formatCode="General">
                  <c:v>2.2658</c:v>
                </c:pt>
                <c:pt idx="2471" formatCode="General">
                  <c:v>2.2667999999999999</c:v>
                </c:pt>
                <c:pt idx="2472" formatCode="General">
                  <c:v>2.2677999999999998</c:v>
                </c:pt>
                <c:pt idx="2473" formatCode="General">
                  <c:v>2.2688000000000001</c:v>
                </c:pt>
                <c:pt idx="2474" formatCode="General">
                  <c:v>2.2698</c:v>
                </c:pt>
                <c:pt idx="2475" formatCode="General">
                  <c:v>2.2707999999999999</c:v>
                </c:pt>
                <c:pt idx="2476" formatCode="General">
                  <c:v>2.2717999999999998</c:v>
                </c:pt>
                <c:pt idx="2477" formatCode="General">
                  <c:v>2.2728000000000002</c:v>
                </c:pt>
                <c:pt idx="2478" formatCode="General">
                  <c:v>2.2738</c:v>
                </c:pt>
                <c:pt idx="2479" formatCode="General">
                  <c:v>2.2747999999999999</c:v>
                </c:pt>
                <c:pt idx="2480" formatCode="General">
                  <c:v>2.2757999999999998</c:v>
                </c:pt>
                <c:pt idx="2481" formatCode="General">
                  <c:v>2.2768000000000002</c:v>
                </c:pt>
                <c:pt idx="2482" formatCode="General">
                  <c:v>2.2778</c:v>
                </c:pt>
                <c:pt idx="2483" formatCode="General">
                  <c:v>2.2787999999999999</c:v>
                </c:pt>
                <c:pt idx="2484" formatCode="General">
                  <c:v>2.2797999999999998</c:v>
                </c:pt>
                <c:pt idx="2485" formatCode="General">
                  <c:v>2.2808000000000002</c:v>
                </c:pt>
                <c:pt idx="2486" formatCode="General">
                  <c:v>2.2818000000000001</c:v>
                </c:pt>
                <c:pt idx="2487" formatCode="General">
                  <c:v>2.2827999999999999</c:v>
                </c:pt>
                <c:pt idx="2488" formatCode="General">
                  <c:v>2.2837999999999998</c:v>
                </c:pt>
                <c:pt idx="2489" formatCode="General">
                  <c:v>2.2848000000000002</c:v>
                </c:pt>
                <c:pt idx="2490" formatCode="General">
                  <c:v>2.2858000000000001</c:v>
                </c:pt>
                <c:pt idx="2491" formatCode="General">
                  <c:v>2.2867999999999999</c:v>
                </c:pt>
                <c:pt idx="2492" formatCode="General">
                  <c:v>2.2877999999999998</c:v>
                </c:pt>
                <c:pt idx="2493" formatCode="General">
                  <c:v>2.2888000000000002</c:v>
                </c:pt>
                <c:pt idx="2494" formatCode="General">
                  <c:v>2.2898000000000001</c:v>
                </c:pt>
                <c:pt idx="2495" formatCode="General">
                  <c:v>2.2907999999999999</c:v>
                </c:pt>
                <c:pt idx="2496" formatCode="General">
                  <c:v>2.2917999999999998</c:v>
                </c:pt>
                <c:pt idx="2497" formatCode="General">
                  <c:v>2.2928000000000002</c:v>
                </c:pt>
                <c:pt idx="2498" formatCode="General">
                  <c:v>2.2938000000000001</c:v>
                </c:pt>
                <c:pt idx="2499" formatCode="General">
                  <c:v>2.2948</c:v>
                </c:pt>
                <c:pt idx="2500" formatCode="General">
                  <c:v>2.2957999999999998</c:v>
                </c:pt>
                <c:pt idx="2501" formatCode="General">
                  <c:v>2.2968000000000002</c:v>
                </c:pt>
                <c:pt idx="2502" formatCode="General">
                  <c:v>2.2978000000000001</c:v>
                </c:pt>
                <c:pt idx="2503" formatCode="General">
                  <c:v>2.2988</c:v>
                </c:pt>
                <c:pt idx="2504" formatCode="General">
                  <c:v>2.2997999999999998</c:v>
                </c:pt>
                <c:pt idx="2505" formatCode="General">
                  <c:v>2.3008000000000002</c:v>
                </c:pt>
                <c:pt idx="2506" formatCode="General">
                  <c:v>2.3018000000000001</c:v>
                </c:pt>
                <c:pt idx="2507" formatCode="General">
                  <c:v>2.3028</c:v>
                </c:pt>
                <c:pt idx="2508" formatCode="General">
                  <c:v>2.3037999999999998</c:v>
                </c:pt>
                <c:pt idx="2509" formatCode="General">
                  <c:v>2.3048000000000002</c:v>
                </c:pt>
                <c:pt idx="2510" formatCode="General">
                  <c:v>2.3058000000000001</c:v>
                </c:pt>
                <c:pt idx="2511" formatCode="General">
                  <c:v>2.3068</c:v>
                </c:pt>
                <c:pt idx="2512" formatCode="General">
                  <c:v>2.3077999999999999</c:v>
                </c:pt>
                <c:pt idx="2513" formatCode="General">
                  <c:v>2.3088000000000002</c:v>
                </c:pt>
                <c:pt idx="2514" formatCode="General">
                  <c:v>2.3098000000000001</c:v>
                </c:pt>
                <c:pt idx="2515" formatCode="General">
                  <c:v>2.3108</c:v>
                </c:pt>
                <c:pt idx="2516" formatCode="General">
                  <c:v>2.3117999999999999</c:v>
                </c:pt>
                <c:pt idx="2517" formatCode="General">
                  <c:v>2.3128000000000002</c:v>
                </c:pt>
                <c:pt idx="2518" formatCode="General">
                  <c:v>2.3138000000000001</c:v>
                </c:pt>
                <c:pt idx="2519" formatCode="General">
                  <c:v>2.3148</c:v>
                </c:pt>
                <c:pt idx="2520" formatCode="General">
                  <c:v>2.3157999999999999</c:v>
                </c:pt>
                <c:pt idx="2521" formatCode="General">
                  <c:v>2.3168000000000002</c:v>
                </c:pt>
                <c:pt idx="2522" formatCode="General">
                  <c:v>2.3178000000000001</c:v>
                </c:pt>
                <c:pt idx="2523" formatCode="General">
                  <c:v>2.3188</c:v>
                </c:pt>
                <c:pt idx="2524" formatCode="General">
                  <c:v>2.3197999999999999</c:v>
                </c:pt>
                <c:pt idx="2525" formatCode="General">
                  <c:v>2.3208000000000002</c:v>
                </c:pt>
                <c:pt idx="2526" formatCode="General">
                  <c:v>2.3218000000000001</c:v>
                </c:pt>
                <c:pt idx="2527" formatCode="General">
                  <c:v>2.3228</c:v>
                </c:pt>
                <c:pt idx="2528" formatCode="General">
                  <c:v>2.3237999999999999</c:v>
                </c:pt>
                <c:pt idx="2529" formatCode="General">
                  <c:v>2.3248000000000002</c:v>
                </c:pt>
                <c:pt idx="2530" formatCode="General">
                  <c:v>2.3258000000000001</c:v>
                </c:pt>
                <c:pt idx="2531" formatCode="General">
                  <c:v>2.3268</c:v>
                </c:pt>
                <c:pt idx="2532" formatCode="General">
                  <c:v>2.3277999999999999</c:v>
                </c:pt>
                <c:pt idx="2533" formatCode="General">
                  <c:v>2.3288000000000002</c:v>
                </c:pt>
                <c:pt idx="2534" formatCode="General">
                  <c:v>2.3298000000000001</c:v>
                </c:pt>
                <c:pt idx="2535" formatCode="General">
                  <c:v>2.3308</c:v>
                </c:pt>
                <c:pt idx="2536" formatCode="General">
                  <c:v>2.3317999999999999</c:v>
                </c:pt>
                <c:pt idx="2537" formatCode="General">
                  <c:v>2.3328000000000002</c:v>
                </c:pt>
                <c:pt idx="2538" formatCode="General">
                  <c:v>2.3338000000000001</c:v>
                </c:pt>
                <c:pt idx="2539" formatCode="General">
                  <c:v>2.3348</c:v>
                </c:pt>
                <c:pt idx="2540" formatCode="General">
                  <c:v>2.3357999999999999</c:v>
                </c:pt>
                <c:pt idx="2541" formatCode="General">
                  <c:v>2.3368000000000002</c:v>
                </c:pt>
                <c:pt idx="2542" formatCode="General">
                  <c:v>2.3378000000000001</c:v>
                </c:pt>
                <c:pt idx="2543" formatCode="General">
                  <c:v>2.3388</c:v>
                </c:pt>
                <c:pt idx="2544" formatCode="General">
                  <c:v>2.3397999999999999</c:v>
                </c:pt>
                <c:pt idx="2545" formatCode="General">
                  <c:v>2.3408000000000002</c:v>
                </c:pt>
                <c:pt idx="2546" formatCode="General">
                  <c:v>2.3418000000000001</c:v>
                </c:pt>
                <c:pt idx="2547" formatCode="General">
                  <c:v>2.3428</c:v>
                </c:pt>
                <c:pt idx="2548" formatCode="General">
                  <c:v>2.3437999999999999</c:v>
                </c:pt>
                <c:pt idx="2549" formatCode="General">
                  <c:v>2.3448000000000002</c:v>
                </c:pt>
                <c:pt idx="2550" formatCode="General">
                  <c:v>2.3458000000000001</c:v>
                </c:pt>
                <c:pt idx="2551" formatCode="General">
                  <c:v>2.3468</c:v>
                </c:pt>
                <c:pt idx="2552" formatCode="General">
                  <c:v>2.3477999999999999</c:v>
                </c:pt>
                <c:pt idx="2553" formatCode="General">
                  <c:v>2.3488000000000002</c:v>
                </c:pt>
                <c:pt idx="2554" formatCode="General">
                  <c:v>2.3498000000000001</c:v>
                </c:pt>
                <c:pt idx="2555" formatCode="General">
                  <c:v>2.3508</c:v>
                </c:pt>
                <c:pt idx="2556" formatCode="General">
                  <c:v>2.3517999999999999</c:v>
                </c:pt>
                <c:pt idx="2557" formatCode="General">
                  <c:v>2.3527999999999998</c:v>
                </c:pt>
                <c:pt idx="2558" formatCode="General">
                  <c:v>2.3538000000000001</c:v>
                </c:pt>
                <c:pt idx="2559" formatCode="General">
                  <c:v>2.3548</c:v>
                </c:pt>
                <c:pt idx="2560" formatCode="General">
                  <c:v>2.3557999999999999</c:v>
                </c:pt>
                <c:pt idx="2561" formatCode="General">
                  <c:v>2.3567999999999998</c:v>
                </c:pt>
                <c:pt idx="2562" formatCode="General">
                  <c:v>2.3578000000000001</c:v>
                </c:pt>
                <c:pt idx="2563" formatCode="General">
                  <c:v>2.3588</c:v>
                </c:pt>
                <c:pt idx="2564" formatCode="General">
                  <c:v>2.3597999999999999</c:v>
                </c:pt>
                <c:pt idx="2565" formatCode="General">
                  <c:v>2.3607999999999998</c:v>
                </c:pt>
                <c:pt idx="2566" formatCode="General">
                  <c:v>2.3618000000000001</c:v>
                </c:pt>
                <c:pt idx="2567" formatCode="General">
                  <c:v>2.3628</c:v>
                </c:pt>
                <c:pt idx="2568" formatCode="General">
                  <c:v>2.3637999999999999</c:v>
                </c:pt>
                <c:pt idx="2569" formatCode="General">
                  <c:v>2.3647999999999998</c:v>
                </c:pt>
                <c:pt idx="2570" formatCode="General">
                  <c:v>2.3658000000000001</c:v>
                </c:pt>
                <c:pt idx="2571" formatCode="General">
                  <c:v>2.3668</c:v>
                </c:pt>
                <c:pt idx="2572" formatCode="General">
                  <c:v>2.3677999999999999</c:v>
                </c:pt>
                <c:pt idx="2573" formatCode="General">
                  <c:v>2.3687999999999998</c:v>
                </c:pt>
                <c:pt idx="2574" formatCode="General">
                  <c:v>2.3698000000000001</c:v>
                </c:pt>
                <c:pt idx="2575" formatCode="General">
                  <c:v>2.3708</c:v>
                </c:pt>
                <c:pt idx="2576" formatCode="General">
                  <c:v>2.3717999999999999</c:v>
                </c:pt>
                <c:pt idx="2577" formatCode="General">
                  <c:v>2.3727999999999998</c:v>
                </c:pt>
                <c:pt idx="2578" formatCode="General">
                  <c:v>2.3738000000000001</c:v>
                </c:pt>
                <c:pt idx="2579" formatCode="General">
                  <c:v>2.3748</c:v>
                </c:pt>
                <c:pt idx="2580" formatCode="General">
                  <c:v>2.3757999999999999</c:v>
                </c:pt>
                <c:pt idx="2581" formatCode="General">
                  <c:v>2.3767999999999998</c:v>
                </c:pt>
                <c:pt idx="2582" formatCode="General">
                  <c:v>2.3778000000000001</c:v>
                </c:pt>
                <c:pt idx="2583" formatCode="General">
                  <c:v>2.3788</c:v>
                </c:pt>
                <c:pt idx="2584" formatCode="General">
                  <c:v>2.3797999999999999</c:v>
                </c:pt>
                <c:pt idx="2585" formatCode="General">
                  <c:v>2.3807999999999998</c:v>
                </c:pt>
                <c:pt idx="2586" formatCode="General">
                  <c:v>2.3818000000000001</c:v>
                </c:pt>
                <c:pt idx="2587" formatCode="General">
                  <c:v>2.3828</c:v>
                </c:pt>
                <c:pt idx="2588" formatCode="General">
                  <c:v>2.3837999999999999</c:v>
                </c:pt>
                <c:pt idx="2589" formatCode="General">
                  <c:v>2.3847999999999998</c:v>
                </c:pt>
                <c:pt idx="2590" formatCode="General">
                  <c:v>2.3858000000000001</c:v>
                </c:pt>
                <c:pt idx="2591" formatCode="General">
                  <c:v>2.3868</c:v>
                </c:pt>
                <c:pt idx="2592" formatCode="General">
                  <c:v>2.3877999999999999</c:v>
                </c:pt>
                <c:pt idx="2593" formatCode="General">
                  <c:v>2.3887999999999998</c:v>
                </c:pt>
                <c:pt idx="2594" formatCode="General">
                  <c:v>2.3898000000000001</c:v>
                </c:pt>
                <c:pt idx="2595" formatCode="General">
                  <c:v>2.3908</c:v>
                </c:pt>
                <c:pt idx="2596" formatCode="General">
                  <c:v>2.3917999999999999</c:v>
                </c:pt>
                <c:pt idx="2597" formatCode="General">
                  <c:v>2.3927999999999998</c:v>
                </c:pt>
                <c:pt idx="2598" formatCode="General">
                  <c:v>2.3938000000000001</c:v>
                </c:pt>
                <c:pt idx="2599" formatCode="General">
                  <c:v>2.3948</c:v>
                </c:pt>
                <c:pt idx="2600" formatCode="General">
                  <c:v>2.3957999999999999</c:v>
                </c:pt>
                <c:pt idx="2601" formatCode="General">
                  <c:v>2.3967999999999998</c:v>
                </c:pt>
                <c:pt idx="2602" formatCode="General">
                  <c:v>2.3978000000000002</c:v>
                </c:pt>
                <c:pt idx="2603" formatCode="General">
                  <c:v>2.3988</c:v>
                </c:pt>
                <c:pt idx="2604" formatCode="General">
                  <c:v>2.3997999999999999</c:v>
                </c:pt>
                <c:pt idx="2605" formatCode="General">
                  <c:v>2.4007999999999998</c:v>
                </c:pt>
                <c:pt idx="2606" formatCode="General">
                  <c:v>2.4018000000000002</c:v>
                </c:pt>
                <c:pt idx="2607" formatCode="General">
                  <c:v>2.4028</c:v>
                </c:pt>
                <c:pt idx="2608" formatCode="General">
                  <c:v>2.4037999999999999</c:v>
                </c:pt>
                <c:pt idx="2609" formatCode="General">
                  <c:v>2.4047999999999998</c:v>
                </c:pt>
                <c:pt idx="2610" formatCode="General">
                  <c:v>2.4058000000000002</c:v>
                </c:pt>
                <c:pt idx="2611" formatCode="General">
                  <c:v>2.4068000000000001</c:v>
                </c:pt>
                <c:pt idx="2612" formatCode="General">
                  <c:v>2.4077999999999999</c:v>
                </c:pt>
                <c:pt idx="2613" formatCode="General">
                  <c:v>2.4087999999999998</c:v>
                </c:pt>
                <c:pt idx="2614" formatCode="General">
                  <c:v>2.4098000000000002</c:v>
                </c:pt>
                <c:pt idx="2615" formatCode="General">
                  <c:v>2.4108000000000001</c:v>
                </c:pt>
                <c:pt idx="2616" formatCode="General">
                  <c:v>2.4117999999999999</c:v>
                </c:pt>
                <c:pt idx="2617" formatCode="General">
                  <c:v>2.4127999999999998</c:v>
                </c:pt>
                <c:pt idx="2618" formatCode="General">
                  <c:v>2.4138000000000002</c:v>
                </c:pt>
                <c:pt idx="2619" formatCode="General">
                  <c:v>2.4148000000000001</c:v>
                </c:pt>
                <c:pt idx="2620" formatCode="General">
                  <c:v>2.4157999999999999</c:v>
                </c:pt>
                <c:pt idx="2621" formatCode="General">
                  <c:v>2.4167999999999998</c:v>
                </c:pt>
                <c:pt idx="2622" formatCode="General">
                  <c:v>2.4178000000000002</c:v>
                </c:pt>
                <c:pt idx="2623" formatCode="General">
                  <c:v>2.4188000000000001</c:v>
                </c:pt>
                <c:pt idx="2624" formatCode="General">
                  <c:v>2.4198</c:v>
                </c:pt>
                <c:pt idx="2625" formatCode="General">
                  <c:v>2.4207999999999998</c:v>
                </c:pt>
                <c:pt idx="2626" formatCode="General">
                  <c:v>2.4218000000000002</c:v>
                </c:pt>
                <c:pt idx="2627" formatCode="General">
                  <c:v>2.4228000000000001</c:v>
                </c:pt>
                <c:pt idx="2628" formatCode="General">
                  <c:v>2.4238</c:v>
                </c:pt>
                <c:pt idx="2629" formatCode="General">
                  <c:v>2.4247999999999998</c:v>
                </c:pt>
                <c:pt idx="2630" formatCode="General">
                  <c:v>2.4258000000000002</c:v>
                </c:pt>
                <c:pt idx="2631" formatCode="General">
                  <c:v>2.4268000000000001</c:v>
                </c:pt>
                <c:pt idx="2632" formatCode="General">
                  <c:v>2.4278</c:v>
                </c:pt>
                <c:pt idx="2633" formatCode="General">
                  <c:v>2.4287999999999998</c:v>
                </c:pt>
                <c:pt idx="2634" formatCode="General">
                  <c:v>2.4298000000000002</c:v>
                </c:pt>
                <c:pt idx="2635" formatCode="General">
                  <c:v>2.4308000000000001</c:v>
                </c:pt>
                <c:pt idx="2636" formatCode="General">
                  <c:v>2.4318</c:v>
                </c:pt>
                <c:pt idx="2637" formatCode="General">
                  <c:v>2.4327999999999999</c:v>
                </c:pt>
                <c:pt idx="2638" formatCode="General">
                  <c:v>2.4338000000000002</c:v>
                </c:pt>
                <c:pt idx="2639" formatCode="General">
                  <c:v>2.4348000000000001</c:v>
                </c:pt>
                <c:pt idx="2640" formatCode="General">
                  <c:v>2.4358</c:v>
                </c:pt>
                <c:pt idx="2641" formatCode="General">
                  <c:v>2.4367999999999999</c:v>
                </c:pt>
                <c:pt idx="2642" formatCode="General">
                  <c:v>2.4378000000000002</c:v>
                </c:pt>
                <c:pt idx="2643" formatCode="General">
                  <c:v>2.4388000000000001</c:v>
                </c:pt>
                <c:pt idx="2644" formatCode="General">
                  <c:v>2.4398</c:v>
                </c:pt>
                <c:pt idx="2645" formatCode="General">
                  <c:v>2.4407999999999999</c:v>
                </c:pt>
                <c:pt idx="2646" formatCode="General">
                  <c:v>2.4418000000000002</c:v>
                </c:pt>
                <c:pt idx="2647" formatCode="General">
                  <c:v>2.4428000000000001</c:v>
                </c:pt>
                <c:pt idx="2648" formatCode="General">
                  <c:v>2.4438</c:v>
                </c:pt>
                <c:pt idx="2649" formatCode="General">
                  <c:v>2.4447999999999999</c:v>
                </c:pt>
                <c:pt idx="2650" formatCode="General">
                  <c:v>2.4458000000000002</c:v>
                </c:pt>
                <c:pt idx="2651" formatCode="General">
                  <c:v>2.4468000000000001</c:v>
                </c:pt>
                <c:pt idx="2652" formatCode="General">
                  <c:v>2.4478</c:v>
                </c:pt>
                <c:pt idx="2653" formatCode="General">
                  <c:v>2.4487999999999999</c:v>
                </c:pt>
                <c:pt idx="2654" formatCode="General">
                  <c:v>2.4498000000000002</c:v>
                </c:pt>
                <c:pt idx="2655" formatCode="General">
                  <c:v>2.4508000000000001</c:v>
                </c:pt>
                <c:pt idx="2656" formatCode="General">
                  <c:v>2.4518</c:v>
                </c:pt>
                <c:pt idx="2657" formatCode="General">
                  <c:v>2.4527999999999999</c:v>
                </c:pt>
                <c:pt idx="2658" formatCode="General">
                  <c:v>2.4538000000000002</c:v>
                </c:pt>
                <c:pt idx="2659" formatCode="General">
                  <c:v>2.4548000000000001</c:v>
                </c:pt>
                <c:pt idx="2660" formatCode="General">
                  <c:v>2.4558</c:v>
                </c:pt>
                <c:pt idx="2661" formatCode="General">
                  <c:v>2.4567999999999999</c:v>
                </c:pt>
                <c:pt idx="2662" formatCode="General">
                  <c:v>2.4578000000000002</c:v>
                </c:pt>
                <c:pt idx="2663" formatCode="General">
                  <c:v>2.4588000000000001</c:v>
                </c:pt>
                <c:pt idx="2664" formatCode="General">
                  <c:v>2.4598</c:v>
                </c:pt>
                <c:pt idx="2665" formatCode="General">
                  <c:v>2.4607999999999999</c:v>
                </c:pt>
                <c:pt idx="2666" formatCode="General">
                  <c:v>2.4618000000000002</c:v>
                </c:pt>
                <c:pt idx="2667" formatCode="General">
                  <c:v>2.4628000000000001</c:v>
                </c:pt>
                <c:pt idx="2668" formatCode="General">
                  <c:v>2.4638</c:v>
                </c:pt>
                <c:pt idx="2669" formatCode="General">
                  <c:v>2.4647999999999999</c:v>
                </c:pt>
                <c:pt idx="2670" formatCode="General">
                  <c:v>2.4658000000000002</c:v>
                </c:pt>
                <c:pt idx="2671" formatCode="General">
                  <c:v>2.4668000000000001</c:v>
                </c:pt>
                <c:pt idx="2672" formatCode="General">
                  <c:v>2.4678</c:v>
                </c:pt>
                <c:pt idx="2673" formatCode="General">
                  <c:v>2.4687999999999999</c:v>
                </c:pt>
                <c:pt idx="2674" formatCode="General">
                  <c:v>2.4698000000000002</c:v>
                </c:pt>
                <c:pt idx="2675" formatCode="General">
                  <c:v>2.4708000000000001</c:v>
                </c:pt>
                <c:pt idx="2676" formatCode="General">
                  <c:v>2.4718</c:v>
                </c:pt>
                <c:pt idx="2677" formatCode="General">
                  <c:v>2.4727999999999999</c:v>
                </c:pt>
                <c:pt idx="2678" formatCode="General">
                  <c:v>2.4738000000000002</c:v>
                </c:pt>
                <c:pt idx="2679" formatCode="General">
                  <c:v>2.4748000000000001</c:v>
                </c:pt>
                <c:pt idx="2680" formatCode="General">
                  <c:v>2.4758</c:v>
                </c:pt>
                <c:pt idx="2681" formatCode="General">
                  <c:v>2.4767999999999999</c:v>
                </c:pt>
                <c:pt idx="2682" formatCode="General">
                  <c:v>2.4777999999999998</c:v>
                </c:pt>
                <c:pt idx="2683" formatCode="General">
                  <c:v>2.4788000000000001</c:v>
                </c:pt>
                <c:pt idx="2684" formatCode="General">
                  <c:v>2.4798</c:v>
                </c:pt>
                <c:pt idx="2685" formatCode="General">
                  <c:v>2.4807999999999999</c:v>
                </c:pt>
                <c:pt idx="2686" formatCode="General">
                  <c:v>2.4817999999999998</c:v>
                </c:pt>
                <c:pt idx="2687" formatCode="General">
                  <c:v>2.4828000000000001</c:v>
                </c:pt>
                <c:pt idx="2688" formatCode="General">
                  <c:v>2.4838</c:v>
                </c:pt>
                <c:pt idx="2689" formatCode="General">
                  <c:v>2.4847999999999999</c:v>
                </c:pt>
                <c:pt idx="2690" formatCode="General">
                  <c:v>2.4857999999999998</c:v>
                </c:pt>
                <c:pt idx="2691" formatCode="General">
                  <c:v>2.4868000000000001</c:v>
                </c:pt>
                <c:pt idx="2692" formatCode="General">
                  <c:v>2.4878</c:v>
                </c:pt>
                <c:pt idx="2693" formatCode="General">
                  <c:v>2.4887999999999999</c:v>
                </c:pt>
                <c:pt idx="2694" formatCode="General">
                  <c:v>2.4897999999999998</c:v>
                </c:pt>
                <c:pt idx="2695" formatCode="General">
                  <c:v>2.4908000000000001</c:v>
                </c:pt>
                <c:pt idx="2696" formatCode="General">
                  <c:v>2.4918</c:v>
                </c:pt>
                <c:pt idx="2697" formatCode="General">
                  <c:v>2.4927999999999999</c:v>
                </c:pt>
                <c:pt idx="2698" formatCode="General">
                  <c:v>2.4937999999999998</c:v>
                </c:pt>
                <c:pt idx="2699" formatCode="General">
                  <c:v>2.4948000000000001</c:v>
                </c:pt>
                <c:pt idx="2700" formatCode="General">
                  <c:v>2.4958</c:v>
                </c:pt>
                <c:pt idx="2701" formatCode="General">
                  <c:v>2.4967999999999999</c:v>
                </c:pt>
                <c:pt idx="2702" formatCode="General">
                  <c:v>2.4977999999999998</c:v>
                </c:pt>
                <c:pt idx="2703" formatCode="General">
                  <c:v>2.4988000000000001</c:v>
                </c:pt>
                <c:pt idx="2704" formatCode="General">
                  <c:v>2.4998</c:v>
                </c:pt>
                <c:pt idx="2705" formatCode="General">
                  <c:v>2.5007999999999999</c:v>
                </c:pt>
                <c:pt idx="2706" formatCode="General">
                  <c:v>2.5017999999999998</c:v>
                </c:pt>
                <c:pt idx="2707" formatCode="General">
                  <c:v>2.5028000000000001</c:v>
                </c:pt>
                <c:pt idx="2708" formatCode="General">
                  <c:v>2.5038</c:v>
                </c:pt>
                <c:pt idx="2709" formatCode="General">
                  <c:v>2.5047999999999999</c:v>
                </c:pt>
                <c:pt idx="2710" formatCode="General">
                  <c:v>2.5057999999999998</c:v>
                </c:pt>
                <c:pt idx="2711" formatCode="General">
                  <c:v>2.5068000000000001</c:v>
                </c:pt>
                <c:pt idx="2712" formatCode="General">
                  <c:v>2.5078</c:v>
                </c:pt>
                <c:pt idx="2713" formatCode="General">
                  <c:v>2.5087999999999999</c:v>
                </c:pt>
                <c:pt idx="2714" formatCode="General">
                  <c:v>2.5097999999999998</c:v>
                </c:pt>
                <c:pt idx="2715" formatCode="General">
                  <c:v>2.5108000000000001</c:v>
                </c:pt>
                <c:pt idx="2716" formatCode="General">
                  <c:v>2.5118</c:v>
                </c:pt>
                <c:pt idx="2717" formatCode="General">
                  <c:v>2.5127999999999999</c:v>
                </c:pt>
                <c:pt idx="2718" formatCode="General">
                  <c:v>2.5137999999999998</c:v>
                </c:pt>
                <c:pt idx="2719" formatCode="General">
                  <c:v>2.5148000000000001</c:v>
                </c:pt>
                <c:pt idx="2720" formatCode="General">
                  <c:v>2.5158</c:v>
                </c:pt>
                <c:pt idx="2721" formatCode="General">
                  <c:v>2.5167999999999999</c:v>
                </c:pt>
                <c:pt idx="2722" formatCode="General">
                  <c:v>2.5177999999999998</c:v>
                </c:pt>
                <c:pt idx="2723" formatCode="General">
                  <c:v>2.5188000000000001</c:v>
                </c:pt>
                <c:pt idx="2724" formatCode="General">
                  <c:v>2.5198</c:v>
                </c:pt>
                <c:pt idx="2725" formatCode="General">
                  <c:v>2.5207999999999999</c:v>
                </c:pt>
                <c:pt idx="2726" formatCode="General">
                  <c:v>2.5217999999999998</c:v>
                </c:pt>
                <c:pt idx="2727" formatCode="General">
                  <c:v>2.5228000000000002</c:v>
                </c:pt>
                <c:pt idx="2728" formatCode="General">
                  <c:v>2.5238</c:v>
                </c:pt>
                <c:pt idx="2729" formatCode="General">
                  <c:v>2.5247999999999999</c:v>
                </c:pt>
                <c:pt idx="2730" formatCode="General">
                  <c:v>2.5257999999999998</c:v>
                </c:pt>
                <c:pt idx="2731" formatCode="General">
                  <c:v>2.5268000000000002</c:v>
                </c:pt>
                <c:pt idx="2732" formatCode="General">
                  <c:v>2.5278</c:v>
                </c:pt>
                <c:pt idx="2733" formatCode="General">
                  <c:v>2.5287999999999999</c:v>
                </c:pt>
                <c:pt idx="2734" formatCode="General">
                  <c:v>2.5297999999999998</c:v>
                </c:pt>
                <c:pt idx="2735" formatCode="General">
                  <c:v>2.5308000000000002</c:v>
                </c:pt>
                <c:pt idx="2736" formatCode="General">
                  <c:v>2.5318000000000001</c:v>
                </c:pt>
                <c:pt idx="2737" formatCode="General">
                  <c:v>2.5327999999999999</c:v>
                </c:pt>
                <c:pt idx="2738" formatCode="General">
                  <c:v>2.5337999999999998</c:v>
                </c:pt>
                <c:pt idx="2739" formatCode="General">
                  <c:v>2.5348000000000002</c:v>
                </c:pt>
                <c:pt idx="2740" formatCode="General">
                  <c:v>2.5358000000000001</c:v>
                </c:pt>
                <c:pt idx="2741" formatCode="General">
                  <c:v>2.5367999999999999</c:v>
                </c:pt>
                <c:pt idx="2742" formatCode="General">
                  <c:v>2.5377999999999998</c:v>
                </c:pt>
                <c:pt idx="2743" formatCode="General">
                  <c:v>2.5388000000000002</c:v>
                </c:pt>
                <c:pt idx="2744" formatCode="General">
                  <c:v>2.5398000000000001</c:v>
                </c:pt>
                <c:pt idx="2745" formatCode="General">
                  <c:v>2.5407999999999999</c:v>
                </c:pt>
                <c:pt idx="2746" formatCode="General">
                  <c:v>2.5417999999999998</c:v>
                </c:pt>
                <c:pt idx="2747" formatCode="General">
                  <c:v>2.5428000000000002</c:v>
                </c:pt>
                <c:pt idx="2748" formatCode="General">
                  <c:v>2.5438000000000001</c:v>
                </c:pt>
                <c:pt idx="2749" formatCode="General">
                  <c:v>2.5448</c:v>
                </c:pt>
                <c:pt idx="2750" formatCode="General">
                  <c:v>2.5457999999999998</c:v>
                </c:pt>
                <c:pt idx="2751" formatCode="General">
                  <c:v>2.5468000000000002</c:v>
                </c:pt>
                <c:pt idx="2752" formatCode="General">
                  <c:v>2.5478000000000001</c:v>
                </c:pt>
                <c:pt idx="2753" formatCode="General">
                  <c:v>2.5488</c:v>
                </c:pt>
                <c:pt idx="2754" formatCode="General">
                  <c:v>2.5497999999999998</c:v>
                </c:pt>
                <c:pt idx="2755" formatCode="General">
                  <c:v>2.5508000000000002</c:v>
                </c:pt>
                <c:pt idx="2756" formatCode="General">
                  <c:v>2.5518000000000001</c:v>
                </c:pt>
                <c:pt idx="2757" formatCode="General">
                  <c:v>2.5528</c:v>
                </c:pt>
                <c:pt idx="2758" formatCode="General">
                  <c:v>2.5537999999999998</c:v>
                </c:pt>
                <c:pt idx="2759" formatCode="General">
                  <c:v>2.5548000000000002</c:v>
                </c:pt>
                <c:pt idx="2760" formatCode="General">
                  <c:v>2.5558000000000001</c:v>
                </c:pt>
                <c:pt idx="2761" formatCode="General">
                  <c:v>2.5568</c:v>
                </c:pt>
                <c:pt idx="2762" formatCode="General">
                  <c:v>2.5577999999999999</c:v>
                </c:pt>
                <c:pt idx="2763" formatCode="General">
                  <c:v>2.5588000000000002</c:v>
                </c:pt>
                <c:pt idx="2764" formatCode="General">
                  <c:v>2.5598000000000001</c:v>
                </c:pt>
                <c:pt idx="2765" formatCode="General">
                  <c:v>2.5608</c:v>
                </c:pt>
                <c:pt idx="2766" formatCode="General">
                  <c:v>2.5617999999999999</c:v>
                </c:pt>
                <c:pt idx="2767" formatCode="General">
                  <c:v>2.5628000000000002</c:v>
                </c:pt>
                <c:pt idx="2768" formatCode="General">
                  <c:v>2.5638000000000001</c:v>
                </c:pt>
                <c:pt idx="2769" formatCode="General">
                  <c:v>2.5648</c:v>
                </c:pt>
                <c:pt idx="2770" formatCode="General">
                  <c:v>2.5657999999999999</c:v>
                </c:pt>
                <c:pt idx="2771" formatCode="General">
                  <c:v>2.5668000000000002</c:v>
                </c:pt>
                <c:pt idx="2772" formatCode="General">
                  <c:v>2.5678000000000001</c:v>
                </c:pt>
                <c:pt idx="2773" formatCode="General">
                  <c:v>2.5688</c:v>
                </c:pt>
                <c:pt idx="2774" formatCode="General">
                  <c:v>2.5697999999999999</c:v>
                </c:pt>
                <c:pt idx="2775" formatCode="General">
                  <c:v>2.5708000000000002</c:v>
                </c:pt>
                <c:pt idx="2776" formatCode="General">
                  <c:v>2.5718000000000001</c:v>
                </c:pt>
                <c:pt idx="2777" formatCode="General">
                  <c:v>2.5728</c:v>
                </c:pt>
                <c:pt idx="2778" formatCode="General">
                  <c:v>2.5737999999999999</c:v>
                </c:pt>
                <c:pt idx="2779" formatCode="General">
                  <c:v>2.5748000000000002</c:v>
                </c:pt>
                <c:pt idx="2780" formatCode="General">
                  <c:v>2.5758000000000001</c:v>
                </c:pt>
                <c:pt idx="2781" formatCode="General">
                  <c:v>2.5768</c:v>
                </c:pt>
                <c:pt idx="2782" formatCode="General">
                  <c:v>2.5777999999999999</c:v>
                </c:pt>
                <c:pt idx="2783" formatCode="General">
                  <c:v>2.5788000000000002</c:v>
                </c:pt>
                <c:pt idx="2784" formatCode="General">
                  <c:v>2.5798000000000001</c:v>
                </c:pt>
                <c:pt idx="2785" formatCode="General">
                  <c:v>2.5808</c:v>
                </c:pt>
                <c:pt idx="2786" formatCode="General">
                  <c:v>2.5817999999999999</c:v>
                </c:pt>
                <c:pt idx="2787" formatCode="General">
                  <c:v>2.5828000000000002</c:v>
                </c:pt>
                <c:pt idx="2788" formatCode="General">
                  <c:v>2.5838000000000001</c:v>
                </c:pt>
                <c:pt idx="2789" formatCode="General">
                  <c:v>2.5848</c:v>
                </c:pt>
                <c:pt idx="2790" formatCode="General">
                  <c:v>2.5857999999999999</c:v>
                </c:pt>
                <c:pt idx="2791" formatCode="General">
                  <c:v>2.5868000000000002</c:v>
                </c:pt>
                <c:pt idx="2792" formatCode="General">
                  <c:v>2.5878000000000001</c:v>
                </c:pt>
                <c:pt idx="2793" formatCode="General">
                  <c:v>2.5888</c:v>
                </c:pt>
                <c:pt idx="2794" formatCode="General">
                  <c:v>2.5897999999999999</c:v>
                </c:pt>
                <c:pt idx="2795" formatCode="General">
                  <c:v>2.5908000000000002</c:v>
                </c:pt>
                <c:pt idx="2796" formatCode="General">
                  <c:v>2.5918000000000001</c:v>
                </c:pt>
                <c:pt idx="2797" formatCode="General">
                  <c:v>2.5928</c:v>
                </c:pt>
                <c:pt idx="2798" formatCode="General">
                  <c:v>2.5937999999999999</c:v>
                </c:pt>
                <c:pt idx="2799" formatCode="General">
                  <c:v>2.5948000000000002</c:v>
                </c:pt>
                <c:pt idx="2800" formatCode="General">
                  <c:v>2.5958000000000001</c:v>
                </c:pt>
                <c:pt idx="2801" formatCode="General">
                  <c:v>2.5968</c:v>
                </c:pt>
                <c:pt idx="2802" formatCode="General">
                  <c:v>2.5977999999999999</c:v>
                </c:pt>
                <c:pt idx="2803" formatCode="General">
                  <c:v>2.5988000000000002</c:v>
                </c:pt>
                <c:pt idx="2804" formatCode="General">
                  <c:v>2.5998000000000001</c:v>
                </c:pt>
                <c:pt idx="2805" formatCode="General">
                  <c:v>2.6008</c:v>
                </c:pt>
                <c:pt idx="2806" formatCode="General">
                  <c:v>2.6017999999999999</c:v>
                </c:pt>
                <c:pt idx="2807" formatCode="General">
                  <c:v>2.6027999999999998</c:v>
                </c:pt>
                <c:pt idx="2808" formatCode="General">
                  <c:v>2.6038000000000001</c:v>
                </c:pt>
                <c:pt idx="2809" formatCode="General">
                  <c:v>2.6048</c:v>
                </c:pt>
                <c:pt idx="2810" formatCode="General">
                  <c:v>2.6057999999999999</c:v>
                </c:pt>
                <c:pt idx="2811" formatCode="General">
                  <c:v>2.6067999999999998</c:v>
                </c:pt>
                <c:pt idx="2812" formatCode="General">
                  <c:v>2.6078000000000001</c:v>
                </c:pt>
                <c:pt idx="2813" formatCode="General">
                  <c:v>2.6088</c:v>
                </c:pt>
                <c:pt idx="2814" formatCode="General">
                  <c:v>2.6097999999999999</c:v>
                </c:pt>
                <c:pt idx="2815" formatCode="General">
                  <c:v>2.6107999999999998</c:v>
                </c:pt>
                <c:pt idx="2816" formatCode="General">
                  <c:v>2.6118000000000001</c:v>
                </c:pt>
                <c:pt idx="2817" formatCode="General">
                  <c:v>2.6128</c:v>
                </c:pt>
                <c:pt idx="2818" formatCode="General">
                  <c:v>2.6137999999999999</c:v>
                </c:pt>
                <c:pt idx="2819" formatCode="General">
                  <c:v>2.6147999999999998</c:v>
                </c:pt>
                <c:pt idx="2820" formatCode="General">
                  <c:v>2.6158000000000001</c:v>
                </c:pt>
                <c:pt idx="2821" formatCode="General">
                  <c:v>2.6168</c:v>
                </c:pt>
                <c:pt idx="2822" formatCode="General">
                  <c:v>2.6177999999999999</c:v>
                </c:pt>
                <c:pt idx="2823" formatCode="General">
                  <c:v>2.6187999999999998</c:v>
                </c:pt>
                <c:pt idx="2824" formatCode="General">
                  <c:v>2.6198000000000001</c:v>
                </c:pt>
                <c:pt idx="2825" formatCode="General">
                  <c:v>2.6208</c:v>
                </c:pt>
                <c:pt idx="2826" formatCode="General">
                  <c:v>2.6217999999999999</c:v>
                </c:pt>
                <c:pt idx="2827" formatCode="General">
                  <c:v>2.6227999999999998</c:v>
                </c:pt>
                <c:pt idx="2828" formatCode="General">
                  <c:v>2.6238000000000001</c:v>
                </c:pt>
                <c:pt idx="2829" formatCode="General">
                  <c:v>2.6248</c:v>
                </c:pt>
                <c:pt idx="2830" formatCode="General">
                  <c:v>2.6257999999999999</c:v>
                </c:pt>
                <c:pt idx="2831" formatCode="General">
                  <c:v>2.6267999999999998</c:v>
                </c:pt>
                <c:pt idx="2832" formatCode="General">
                  <c:v>2.6278000000000001</c:v>
                </c:pt>
                <c:pt idx="2833" formatCode="General">
                  <c:v>2.6288</c:v>
                </c:pt>
                <c:pt idx="2834" formatCode="General">
                  <c:v>2.6297999999999999</c:v>
                </c:pt>
                <c:pt idx="2835" formatCode="General">
                  <c:v>2.6307999999999998</c:v>
                </c:pt>
                <c:pt idx="2836" formatCode="General">
                  <c:v>2.6318000000000001</c:v>
                </c:pt>
                <c:pt idx="2837" formatCode="General">
                  <c:v>2.6328</c:v>
                </c:pt>
                <c:pt idx="2838" formatCode="General">
                  <c:v>2.6337999999999999</c:v>
                </c:pt>
                <c:pt idx="2839" formatCode="General">
                  <c:v>2.6347999999999998</c:v>
                </c:pt>
                <c:pt idx="2840" formatCode="General">
                  <c:v>2.6358000000000001</c:v>
                </c:pt>
                <c:pt idx="2841" formatCode="General">
                  <c:v>2.6368</c:v>
                </c:pt>
                <c:pt idx="2842" formatCode="General">
                  <c:v>2.6377999999999999</c:v>
                </c:pt>
                <c:pt idx="2843" formatCode="General">
                  <c:v>2.6387999999999998</c:v>
                </c:pt>
                <c:pt idx="2844" formatCode="General">
                  <c:v>2.6398000000000001</c:v>
                </c:pt>
                <c:pt idx="2845" formatCode="General">
                  <c:v>2.6408</c:v>
                </c:pt>
                <c:pt idx="2846" formatCode="General">
                  <c:v>2.6417999999999999</c:v>
                </c:pt>
                <c:pt idx="2847" formatCode="General">
                  <c:v>2.6427999999999998</c:v>
                </c:pt>
                <c:pt idx="2848" formatCode="General">
                  <c:v>2.6438000000000001</c:v>
                </c:pt>
                <c:pt idx="2849" formatCode="General">
                  <c:v>2.6448</c:v>
                </c:pt>
                <c:pt idx="2850" formatCode="General">
                  <c:v>2.6457999999999999</c:v>
                </c:pt>
                <c:pt idx="2851" formatCode="General">
                  <c:v>2.6467999999999998</c:v>
                </c:pt>
                <c:pt idx="2852" formatCode="General">
                  <c:v>2.6478000000000002</c:v>
                </c:pt>
                <c:pt idx="2853" formatCode="General">
                  <c:v>2.6488</c:v>
                </c:pt>
                <c:pt idx="2854" formatCode="General">
                  <c:v>2.6497999999999999</c:v>
                </c:pt>
                <c:pt idx="2855" formatCode="General">
                  <c:v>2.6507999999999998</c:v>
                </c:pt>
                <c:pt idx="2856" formatCode="General">
                  <c:v>2.6518000000000002</c:v>
                </c:pt>
                <c:pt idx="2857" formatCode="General">
                  <c:v>2.6528</c:v>
                </c:pt>
                <c:pt idx="2858" formatCode="General">
                  <c:v>2.6537999999999999</c:v>
                </c:pt>
                <c:pt idx="2859" formatCode="General">
                  <c:v>2.6547999999999998</c:v>
                </c:pt>
                <c:pt idx="2860" formatCode="General">
                  <c:v>2.6558000000000002</c:v>
                </c:pt>
                <c:pt idx="2861" formatCode="General">
                  <c:v>2.6568000000000001</c:v>
                </c:pt>
                <c:pt idx="2862" formatCode="General">
                  <c:v>2.6577999999999999</c:v>
                </c:pt>
                <c:pt idx="2863" formatCode="General">
                  <c:v>2.6587999999999998</c:v>
                </c:pt>
                <c:pt idx="2864" formatCode="General">
                  <c:v>2.6598000000000002</c:v>
                </c:pt>
                <c:pt idx="2865" formatCode="General">
                  <c:v>2.6608000000000001</c:v>
                </c:pt>
                <c:pt idx="2866" formatCode="General">
                  <c:v>2.6617999999999999</c:v>
                </c:pt>
                <c:pt idx="2867" formatCode="General">
                  <c:v>2.6627999999999998</c:v>
                </c:pt>
                <c:pt idx="2868" formatCode="General">
                  <c:v>2.6638000000000002</c:v>
                </c:pt>
                <c:pt idx="2869" formatCode="General">
                  <c:v>2.6648000000000001</c:v>
                </c:pt>
                <c:pt idx="2870" formatCode="General">
                  <c:v>2.6657999999999999</c:v>
                </c:pt>
                <c:pt idx="2871" formatCode="General">
                  <c:v>2.6667999999999998</c:v>
                </c:pt>
                <c:pt idx="2872" formatCode="General">
                  <c:v>2.6678000000000002</c:v>
                </c:pt>
                <c:pt idx="2873" formatCode="General">
                  <c:v>2.6688000000000001</c:v>
                </c:pt>
                <c:pt idx="2874" formatCode="General">
                  <c:v>2.6698</c:v>
                </c:pt>
                <c:pt idx="2875" formatCode="General">
                  <c:v>2.6707999999999998</c:v>
                </c:pt>
                <c:pt idx="2876" formatCode="General">
                  <c:v>2.6718000000000002</c:v>
                </c:pt>
                <c:pt idx="2877" formatCode="General">
                  <c:v>2.6728000000000001</c:v>
                </c:pt>
                <c:pt idx="2878" formatCode="General">
                  <c:v>2.6738</c:v>
                </c:pt>
                <c:pt idx="2879" formatCode="General">
                  <c:v>2.6747999999999998</c:v>
                </c:pt>
                <c:pt idx="2880" formatCode="General">
                  <c:v>2.6758000000000002</c:v>
                </c:pt>
                <c:pt idx="2881" formatCode="General">
                  <c:v>2.6768000000000001</c:v>
                </c:pt>
                <c:pt idx="2882" formatCode="General">
                  <c:v>2.6778</c:v>
                </c:pt>
                <c:pt idx="2883" formatCode="General">
                  <c:v>2.6787999999999998</c:v>
                </c:pt>
                <c:pt idx="2884" formatCode="General">
                  <c:v>2.6798000000000002</c:v>
                </c:pt>
                <c:pt idx="2885" formatCode="General">
                  <c:v>2.6808000000000001</c:v>
                </c:pt>
                <c:pt idx="2886" formatCode="General">
                  <c:v>2.6818</c:v>
                </c:pt>
                <c:pt idx="2887" formatCode="General">
                  <c:v>2.6827999999999999</c:v>
                </c:pt>
                <c:pt idx="2888" formatCode="General">
                  <c:v>2.6838000000000002</c:v>
                </c:pt>
                <c:pt idx="2889" formatCode="General">
                  <c:v>2.6848000000000001</c:v>
                </c:pt>
                <c:pt idx="2890" formatCode="General">
                  <c:v>2.6858</c:v>
                </c:pt>
                <c:pt idx="2891" formatCode="General">
                  <c:v>2.6867999999999999</c:v>
                </c:pt>
                <c:pt idx="2892" formatCode="General">
                  <c:v>2.6878000000000002</c:v>
                </c:pt>
                <c:pt idx="2893" formatCode="General">
                  <c:v>2.6888000000000001</c:v>
                </c:pt>
                <c:pt idx="2894" formatCode="General">
                  <c:v>2.6898</c:v>
                </c:pt>
                <c:pt idx="2895" formatCode="General">
                  <c:v>2.6907999999999999</c:v>
                </c:pt>
                <c:pt idx="2896" formatCode="General">
                  <c:v>2.6918000000000002</c:v>
                </c:pt>
                <c:pt idx="2897" formatCode="General">
                  <c:v>2.6928000000000001</c:v>
                </c:pt>
                <c:pt idx="2898" formatCode="General">
                  <c:v>2.6938</c:v>
                </c:pt>
                <c:pt idx="2899" formatCode="General">
                  <c:v>2.6947999999999999</c:v>
                </c:pt>
                <c:pt idx="2900" formatCode="General">
                  <c:v>2.6958000000000002</c:v>
                </c:pt>
                <c:pt idx="2901" formatCode="General">
                  <c:v>2.6968000000000001</c:v>
                </c:pt>
                <c:pt idx="2902" formatCode="General">
                  <c:v>2.6978</c:v>
                </c:pt>
                <c:pt idx="2903" formatCode="General">
                  <c:v>2.6987999999999999</c:v>
                </c:pt>
                <c:pt idx="2904" formatCode="General">
                  <c:v>2.6998000000000002</c:v>
                </c:pt>
                <c:pt idx="2905" formatCode="General">
                  <c:v>2.7008000000000001</c:v>
                </c:pt>
                <c:pt idx="2906" formatCode="General">
                  <c:v>2.7018</c:v>
                </c:pt>
                <c:pt idx="2907" formatCode="General">
                  <c:v>2.7027999999999999</c:v>
                </c:pt>
                <c:pt idx="2908" formatCode="General">
                  <c:v>2.7038000000000002</c:v>
                </c:pt>
                <c:pt idx="2909" formatCode="General">
                  <c:v>2.7048000000000001</c:v>
                </c:pt>
                <c:pt idx="2910" formatCode="General">
                  <c:v>2.7058</c:v>
                </c:pt>
                <c:pt idx="2911" formatCode="General">
                  <c:v>2.7067999999999999</c:v>
                </c:pt>
                <c:pt idx="2912" formatCode="General">
                  <c:v>2.7078000000000002</c:v>
                </c:pt>
                <c:pt idx="2913" formatCode="General">
                  <c:v>2.7088000000000001</c:v>
                </c:pt>
                <c:pt idx="2914" formatCode="General">
                  <c:v>2.7098</c:v>
                </c:pt>
                <c:pt idx="2915" formatCode="General">
                  <c:v>2.7107999999999999</c:v>
                </c:pt>
                <c:pt idx="2916" formatCode="General">
                  <c:v>2.7118000000000002</c:v>
                </c:pt>
                <c:pt idx="2917" formatCode="General">
                  <c:v>2.7128000000000001</c:v>
                </c:pt>
                <c:pt idx="2918" formatCode="General">
                  <c:v>2.7138</c:v>
                </c:pt>
                <c:pt idx="2919" formatCode="General">
                  <c:v>2.7147999999999999</c:v>
                </c:pt>
                <c:pt idx="2920" formatCode="General">
                  <c:v>2.7158000000000002</c:v>
                </c:pt>
                <c:pt idx="2921" formatCode="General">
                  <c:v>2.7168000000000001</c:v>
                </c:pt>
                <c:pt idx="2922" formatCode="General">
                  <c:v>2.7178</c:v>
                </c:pt>
                <c:pt idx="2923" formatCode="General">
                  <c:v>2.7187999999999999</c:v>
                </c:pt>
                <c:pt idx="2924" formatCode="General">
                  <c:v>2.7198000000000002</c:v>
                </c:pt>
                <c:pt idx="2925" formatCode="General">
                  <c:v>2.7208000000000001</c:v>
                </c:pt>
                <c:pt idx="2926" formatCode="General">
                  <c:v>2.7218</c:v>
                </c:pt>
                <c:pt idx="2927" formatCode="General">
                  <c:v>2.7227999999999999</c:v>
                </c:pt>
                <c:pt idx="2928" formatCode="General">
                  <c:v>2.7238000000000002</c:v>
                </c:pt>
                <c:pt idx="2929" formatCode="General">
                  <c:v>2.7248000000000001</c:v>
                </c:pt>
                <c:pt idx="2930" formatCode="General">
                  <c:v>2.7258</c:v>
                </c:pt>
                <c:pt idx="2931" formatCode="General">
                  <c:v>2.7267999999999999</c:v>
                </c:pt>
                <c:pt idx="2932" formatCode="General">
                  <c:v>2.7277999999999998</c:v>
                </c:pt>
                <c:pt idx="2933" formatCode="General">
                  <c:v>2.7288000000000001</c:v>
                </c:pt>
                <c:pt idx="2934" formatCode="General">
                  <c:v>2.7298</c:v>
                </c:pt>
                <c:pt idx="2935" formatCode="General">
                  <c:v>2.7307999999999999</c:v>
                </c:pt>
                <c:pt idx="2936" formatCode="General">
                  <c:v>2.7317999999999998</c:v>
                </c:pt>
                <c:pt idx="2937" formatCode="General">
                  <c:v>2.7328000000000001</c:v>
                </c:pt>
                <c:pt idx="2938" formatCode="General">
                  <c:v>2.7338</c:v>
                </c:pt>
                <c:pt idx="2939" formatCode="General">
                  <c:v>2.7347999999999999</c:v>
                </c:pt>
                <c:pt idx="2940" formatCode="General">
                  <c:v>2.7357999999999998</c:v>
                </c:pt>
                <c:pt idx="2941" formatCode="General">
                  <c:v>2.7368000000000001</c:v>
                </c:pt>
                <c:pt idx="2942" formatCode="General">
                  <c:v>2.7378</c:v>
                </c:pt>
                <c:pt idx="2943" formatCode="General">
                  <c:v>2.7387999999999999</c:v>
                </c:pt>
                <c:pt idx="2944" formatCode="General">
                  <c:v>2.7397999999999998</c:v>
                </c:pt>
                <c:pt idx="2945" formatCode="General">
                  <c:v>2.7408000000000001</c:v>
                </c:pt>
                <c:pt idx="2946" formatCode="General">
                  <c:v>2.7418</c:v>
                </c:pt>
                <c:pt idx="2947" formatCode="General">
                  <c:v>2.7427999999999999</c:v>
                </c:pt>
                <c:pt idx="2948" formatCode="General">
                  <c:v>2.7437999999999998</c:v>
                </c:pt>
                <c:pt idx="2949" formatCode="General">
                  <c:v>2.7448000000000001</c:v>
                </c:pt>
                <c:pt idx="2950" formatCode="General">
                  <c:v>2.7458</c:v>
                </c:pt>
                <c:pt idx="2951" formatCode="General">
                  <c:v>2.7467999999999999</c:v>
                </c:pt>
                <c:pt idx="2952" formatCode="General">
                  <c:v>2.7477999999999998</c:v>
                </c:pt>
                <c:pt idx="2953" formatCode="General">
                  <c:v>2.7488000000000001</c:v>
                </c:pt>
                <c:pt idx="2954" formatCode="General">
                  <c:v>2.7498</c:v>
                </c:pt>
                <c:pt idx="2955" formatCode="General">
                  <c:v>2.7507999999999999</c:v>
                </c:pt>
                <c:pt idx="2956" formatCode="General">
                  <c:v>2.7517999999999998</c:v>
                </c:pt>
                <c:pt idx="2957" formatCode="General">
                  <c:v>2.7528000000000001</c:v>
                </c:pt>
                <c:pt idx="2958" formatCode="General">
                  <c:v>2.7538</c:v>
                </c:pt>
                <c:pt idx="2959" formatCode="General">
                  <c:v>2.7547999999999999</c:v>
                </c:pt>
                <c:pt idx="2960" formatCode="General">
                  <c:v>2.7557999999999998</c:v>
                </c:pt>
                <c:pt idx="2961" formatCode="General">
                  <c:v>2.7568000000000001</c:v>
                </c:pt>
                <c:pt idx="2962" formatCode="General">
                  <c:v>2.7578</c:v>
                </c:pt>
                <c:pt idx="2963" formatCode="General">
                  <c:v>2.7587999999999999</c:v>
                </c:pt>
                <c:pt idx="2964" formatCode="General">
                  <c:v>2.7597999999999998</c:v>
                </c:pt>
                <c:pt idx="2965" formatCode="General">
                  <c:v>2.7608000000000001</c:v>
                </c:pt>
                <c:pt idx="2966" formatCode="General">
                  <c:v>2.7618</c:v>
                </c:pt>
                <c:pt idx="2967" formatCode="General">
                  <c:v>2.7627999999999999</c:v>
                </c:pt>
                <c:pt idx="2968" formatCode="General">
                  <c:v>2.7637999999999998</c:v>
                </c:pt>
                <c:pt idx="2969" formatCode="General">
                  <c:v>2.7648000000000001</c:v>
                </c:pt>
                <c:pt idx="2970" formatCode="General">
                  <c:v>2.7658</c:v>
                </c:pt>
                <c:pt idx="2971" formatCode="General">
                  <c:v>2.7667999999999999</c:v>
                </c:pt>
                <c:pt idx="2972" formatCode="General">
                  <c:v>2.7677999999999998</c:v>
                </c:pt>
                <c:pt idx="2973" formatCode="General">
                  <c:v>2.7688000000000001</c:v>
                </c:pt>
                <c:pt idx="2974" formatCode="General">
                  <c:v>2.7698</c:v>
                </c:pt>
                <c:pt idx="2975" formatCode="General">
                  <c:v>2.7707999999999999</c:v>
                </c:pt>
                <c:pt idx="2976" formatCode="General">
                  <c:v>2.7717999999999998</c:v>
                </c:pt>
                <c:pt idx="2977" formatCode="General">
                  <c:v>2.7728000000000002</c:v>
                </c:pt>
                <c:pt idx="2978" formatCode="General">
                  <c:v>2.7738</c:v>
                </c:pt>
                <c:pt idx="2979" formatCode="General">
                  <c:v>2.7747999999999999</c:v>
                </c:pt>
                <c:pt idx="2980" formatCode="General">
                  <c:v>2.7757999999999998</c:v>
                </c:pt>
                <c:pt idx="2981" formatCode="General">
                  <c:v>2.7768000000000002</c:v>
                </c:pt>
                <c:pt idx="2982" formatCode="General">
                  <c:v>2.7778</c:v>
                </c:pt>
                <c:pt idx="2983" formatCode="General">
                  <c:v>2.7787999999999999</c:v>
                </c:pt>
                <c:pt idx="2984" formatCode="General">
                  <c:v>2.7797999999999998</c:v>
                </c:pt>
                <c:pt idx="2985" formatCode="General">
                  <c:v>2.7808000000000002</c:v>
                </c:pt>
                <c:pt idx="2986" formatCode="General">
                  <c:v>2.7818000000000001</c:v>
                </c:pt>
                <c:pt idx="2987" formatCode="General">
                  <c:v>2.7827999999999999</c:v>
                </c:pt>
                <c:pt idx="2988" formatCode="General">
                  <c:v>2.7837999999999998</c:v>
                </c:pt>
                <c:pt idx="2989" formatCode="General">
                  <c:v>2.7848000000000002</c:v>
                </c:pt>
                <c:pt idx="2990" formatCode="General">
                  <c:v>2.7858000000000001</c:v>
                </c:pt>
                <c:pt idx="2991" formatCode="General">
                  <c:v>2.7867999999999999</c:v>
                </c:pt>
                <c:pt idx="2992" formatCode="General">
                  <c:v>2.7877999999999998</c:v>
                </c:pt>
                <c:pt idx="2993" formatCode="General">
                  <c:v>2.7888000000000002</c:v>
                </c:pt>
                <c:pt idx="2994" formatCode="General">
                  <c:v>2.7898000000000001</c:v>
                </c:pt>
                <c:pt idx="2995" formatCode="General">
                  <c:v>2.7907999999999999</c:v>
                </c:pt>
                <c:pt idx="2996" formatCode="General">
                  <c:v>2.7917999999999998</c:v>
                </c:pt>
                <c:pt idx="2997" formatCode="General">
                  <c:v>2.7928000000000002</c:v>
                </c:pt>
                <c:pt idx="2998" formatCode="General">
                  <c:v>2.7938000000000001</c:v>
                </c:pt>
                <c:pt idx="2999" formatCode="General">
                  <c:v>2.7948</c:v>
                </c:pt>
                <c:pt idx="3000" formatCode="General">
                  <c:v>2.7957999999999998</c:v>
                </c:pt>
                <c:pt idx="3001" formatCode="General">
                  <c:v>2.7968000000000002</c:v>
                </c:pt>
                <c:pt idx="3002" formatCode="General">
                  <c:v>2.7978000000000001</c:v>
                </c:pt>
                <c:pt idx="3003" formatCode="General">
                  <c:v>2.7988</c:v>
                </c:pt>
                <c:pt idx="3004" formatCode="General">
                  <c:v>2.7997999999999998</c:v>
                </c:pt>
                <c:pt idx="3005" formatCode="General">
                  <c:v>2.8008000000000002</c:v>
                </c:pt>
                <c:pt idx="3006" formatCode="General">
                  <c:v>2.8018000000000001</c:v>
                </c:pt>
                <c:pt idx="3007" formatCode="General">
                  <c:v>2.8028</c:v>
                </c:pt>
                <c:pt idx="3008" formatCode="General">
                  <c:v>2.8037999999999998</c:v>
                </c:pt>
                <c:pt idx="3009" formatCode="General">
                  <c:v>2.8048000000000002</c:v>
                </c:pt>
                <c:pt idx="3010" formatCode="General">
                  <c:v>2.8058000000000001</c:v>
                </c:pt>
                <c:pt idx="3011" formatCode="General">
                  <c:v>2.8068</c:v>
                </c:pt>
                <c:pt idx="3012" formatCode="General">
                  <c:v>2.8077999999999999</c:v>
                </c:pt>
                <c:pt idx="3013" formatCode="General">
                  <c:v>2.8088000000000002</c:v>
                </c:pt>
                <c:pt idx="3014" formatCode="General">
                  <c:v>2.8098000000000001</c:v>
                </c:pt>
                <c:pt idx="3015" formatCode="General">
                  <c:v>2.8108</c:v>
                </c:pt>
                <c:pt idx="3016" formatCode="General">
                  <c:v>2.8117999999999999</c:v>
                </c:pt>
                <c:pt idx="3017" formatCode="General">
                  <c:v>2.8128000000000002</c:v>
                </c:pt>
                <c:pt idx="3018" formatCode="General">
                  <c:v>2.8138000000000001</c:v>
                </c:pt>
                <c:pt idx="3019" formatCode="General">
                  <c:v>2.8148</c:v>
                </c:pt>
                <c:pt idx="3020" formatCode="General">
                  <c:v>2.8157999999999999</c:v>
                </c:pt>
                <c:pt idx="3021" formatCode="General">
                  <c:v>2.8168000000000002</c:v>
                </c:pt>
                <c:pt idx="3022" formatCode="General">
                  <c:v>2.8178000000000001</c:v>
                </c:pt>
                <c:pt idx="3023" formatCode="General">
                  <c:v>2.8188</c:v>
                </c:pt>
                <c:pt idx="3024" formatCode="General">
                  <c:v>2.8197999999999999</c:v>
                </c:pt>
                <c:pt idx="3025" formatCode="General">
                  <c:v>2.8208000000000002</c:v>
                </c:pt>
                <c:pt idx="3026" formatCode="General">
                  <c:v>2.8218000000000001</c:v>
                </c:pt>
                <c:pt idx="3027" formatCode="General">
                  <c:v>2.8228</c:v>
                </c:pt>
                <c:pt idx="3028" formatCode="General">
                  <c:v>2.8237999999999999</c:v>
                </c:pt>
                <c:pt idx="3029" formatCode="General">
                  <c:v>2.8248000000000002</c:v>
                </c:pt>
                <c:pt idx="3030" formatCode="General">
                  <c:v>2.8258000000000001</c:v>
                </c:pt>
                <c:pt idx="3031" formatCode="General">
                  <c:v>2.8268</c:v>
                </c:pt>
                <c:pt idx="3032" formatCode="General">
                  <c:v>2.8277999999999999</c:v>
                </c:pt>
                <c:pt idx="3033" formatCode="General">
                  <c:v>2.8288000000000002</c:v>
                </c:pt>
                <c:pt idx="3034" formatCode="General">
                  <c:v>2.8298000000000001</c:v>
                </c:pt>
                <c:pt idx="3035" formatCode="General">
                  <c:v>2.8308</c:v>
                </c:pt>
                <c:pt idx="3036" formatCode="General">
                  <c:v>2.8317999999999999</c:v>
                </c:pt>
                <c:pt idx="3037" formatCode="General">
                  <c:v>2.8328000000000002</c:v>
                </c:pt>
                <c:pt idx="3038" formatCode="General">
                  <c:v>2.8338000000000001</c:v>
                </c:pt>
                <c:pt idx="3039" formatCode="General">
                  <c:v>2.8348</c:v>
                </c:pt>
                <c:pt idx="3040" formatCode="General">
                  <c:v>2.8357999999999999</c:v>
                </c:pt>
                <c:pt idx="3041" formatCode="General">
                  <c:v>2.8368000000000002</c:v>
                </c:pt>
                <c:pt idx="3042" formatCode="General">
                  <c:v>2.8378000000000001</c:v>
                </c:pt>
                <c:pt idx="3043" formatCode="General">
                  <c:v>2.8388</c:v>
                </c:pt>
                <c:pt idx="3044" formatCode="General">
                  <c:v>2.8397999999999999</c:v>
                </c:pt>
                <c:pt idx="3045" formatCode="General">
                  <c:v>2.8408000000000002</c:v>
                </c:pt>
                <c:pt idx="3046" formatCode="General">
                  <c:v>2.8418000000000001</c:v>
                </c:pt>
                <c:pt idx="3047" formatCode="General">
                  <c:v>2.8428</c:v>
                </c:pt>
                <c:pt idx="3048" formatCode="General">
                  <c:v>2.8437999999999999</c:v>
                </c:pt>
                <c:pt idx="3049" formatCode="General">
                  <c:v>2.8448000000000002</c:v>
                </c:pt>
                <c:pt idx="3050" formatCode="General">
                  <c:v>2.8458000000000001</c:v>
                </c:pt>
                <c:pt idx="3051" formatCode="General">
                  <c:v>2.8468</c:v>
                </c:pt>
                <c:pt idx="3052" formatCode="General">
                  <c:v>2.8477999999999999</c:v>
                </c:pt>
                <c:pt idx="3053" formatCode="General">
                  <c:v>2.8488000000000002</c:v>
                </c:pt>
                <c:pt idx="3054" formatCode="General">
                  <c:v>2.8498000000000001</c:v>
                </c:pt>
                <c:pt idx="3055" formatCode="General">
                  <c:v>2.8508</c:v>
                </c:pt>
                <c:pt idx="3056" formatCode="General">
                  <c:v>2.8517999999999999</c:v>
                </c:pt>
                <c:pt idx="3057" formatCode="General">
                  <c:v>2.8527999999999998</c:v>
                </c:pt>
                <c:pt idx="3058" formatCode="General">
                  <c:v>2.8538000000000001</c:v>
                </c:pt>
                <c:pt idx="3059" formatCode="General">
                  <c:v>2.8548</c:v>
                </c:pt>
                <c:pt idx="3060" formatCode="General">
                  <c:v>2.8557999999999999</c:v>
                </c:pt>
                <c:pt idx="3061" formatCode="General">
                  <c:v>2.8567999999999998</c:v>
                </c:pt>
                <c:pt idx="3062" formatCode="General">
                  <c:v>2.8578000000000001</c:v>
                </c:pt>
                <c:pt idx="3063" formatCode="General">
                  <c:v>2.8588</c:v>
                </c:pt>
                <c:pt idx="3064" formatCode="General">
                  <c:v>2.8597999999999999</c:v>
                </c:pt>
                <c:pt idx="3065" formatCode="General">
                  <c:v>2.8607999999999998</c:v>
                </c:pt>
                <c:pt idx="3066" formatCode="General">
                  <c:v>2.8618000000000001</c:v>
                </c:pt>
                <c:pt idx="3067" formatCode="General">
                  <c:v>2.8628</c:v>
                </c:pt>
                <c:pt idx="3068" formatCode="General">
                  <c:v>2.8637999999999999</c:v>
                </c:pt>
                <c:pt idx="3069" formatCode="General">
                  <c:v>2.8647999999999998</c:v>
                </c:pt>
                <c:pt idx="3070" formatCode="General">
                  <c:v>2.8658000000000001</c:v>
                </c:pt>
                <c:pt idx="3071" formatCode="General">
                  <c:v>2.8668</c:v>
                </c:pt>
                <c:pt idx="3072" formatCode="General">
                  <c:v>2.8677999999999999</c:v>
                </c:pt>
                <c:pt idx="3073" formatCode="General">
                  <c:v>2.8687999999999998</c:v>
                </c:pt>
                <c:pt idx="3074" formatCode="General">
                  <c:v>2.8698000000000001</c:v>
                </c:pt>
                <c:pt idx="3075" formatCode="General">
                  <c:v>2.8708</c:v>
                </c:pt>
                <c:pt idx="3076" formatCode="General">
                  <c:v>2.8717999999999999</c:v>
                </c:pt>
                <c:pt idx="3077" formatCode="General">
                  <c:v>2.8727999999999998</c:v>
                </c:pt>
                <c:pt idx="3078" formatCode="General">
                  <c:v>2.8738000000000001</c:v>
                </c:pt>
                <c:pt idx="3079" formatCode="General">
                  <c:v>2.8748</c:v>
                </c:pt>
                <c:pt idx="3080" formatCode="General">
                  <c:v>2.8757999999999999</c:v>
                </c:pt>
                <c:pt idx="3081" formatCode="General">
                  <c:v>2.8767999999999998</c:v>
                </c:pt>
                <c:pt idx="3082" formatCode="General">
                  <c:v>2.8778000000000001</c:v>
                </c:pt>
                <c:pt idx="3083" formatCode="General">
                  <c:v>2.8788</c:v>
                </c:pt>
                <c:pt idx="3084" formatCode="General">
                  <c:v>2.8797999999999999</c:v>
                </c:pt>
                <c:pt idx="3085" formatCode="General">
                  <c:v>2.8807999999999998</c:v>
                </c:pt>
                <c:pt idx="3086" formatCode="General">
                  <c:v>2.8818000000000001</c:v>
                </c:pt>
                <c:pt idx="3087" formatCode="General">
                  <c:v>2.8828</c:v>
                </c:pt>
                <c:pt idx="3088" formatCode="General">
                  <c:v>2.8837999999999999</c:v>
                </c:pt>
                <c:pt idx="3089" formatCode="General">
                  <c:v>2.8847999999999998</c:v>
                </c:pt>
                <c:pt idx="3090" formatCode="General">
                  <c:v>2.8858000000000001</c:v>
                </c:pt>
                <c:pt idx="3091" formatCode="General">
                  <c:v>2.8868</c:v>
                </c:pt>
                <c:pt idx="3092" formatCode="General">
                  <c:v>2.8877999999999999</c:v>
                </c:pt>
                <c:pt idx="3093" formatCode="General">
                  <c:v>2.8887999999999998</c:v>
                </c:pt>
                <c:pt idx="3094" formatCode="General">
                  <c:v>2.8898000000000001</c:v>
                </c:pt>
                <c:pt idx="3095" formatCode="General">
                  <c:v>2.8908</c:v>
                </c:pt>
                <c:pt idx="3096" formatCode="General">
                  <c:v>2.8917999999999999</c:v>
                </c:pt>
                <c:pt idx="3097" formatCode="General">
                  <c:v>2.8927999999999998</c:v>
                </c:pt>
                <c:pt idx="3098" formatCode="General">
                  <c:v>2.8938000000000001</c:v>
                </c:pt>
                <c:pt idx="3099" formatCode="General">
                  <c:v>2.8948</c:v>
                </c:pt>
                <c:pt idx="3100" formatCode="General">
                  <c:v>2.8957999999999999</c:v>
                </c:pt>
                <c:pt idx="3101" formatCode="General">
                  <c:v>2.8967999999999998</c:v>
                </c:pt>
                <c:pt idx="3102" formatCode="General">
                  <c:v>2.8978000000000002</c:v>
                </c:pt>
                <c:pt idx="3103" formatCode="General">
                  <c:v>2.8988</c:v>
                </c:pt>
                <c:pt idx="3104" formatCode="General">
                  <c:v>2.8997999999999999</c:v>
                </c:pt>
                <c:pt idx="3105" formatCode="General">
                  <c:v>2.9007999999999998</c:v>
                </c:pt>
                <c:pt idx="3106" formatCode="General">
                  <c:v>2.9018000000000002</c:v>
                </c:pt>
                <c:pt idx="3107" formatCode="General">
                  <c:v>2.9028</c:v>
                </c:pt>
                <c:pt idx="3108" formatCode="General">
                  <c:v>2.9037999999999999</c:v>
                </c:pt>
                <c:pt idx="3109" formatCode="General">
                  <c:v>2.9047999999999998</c:v>
                </c:pt>
                <c:pt idx="3110" formatCode="General">
                  <c:v>2.9058000000000002</c:v>
                </c:pt>
                <c:pt idx="3111" formatCode="General">
                  <c:v>2.9068000000000001</c:v>
                </c:pt>
                <c:pt idx="3112" formatCode="General">
                  <c:v>2.9077999999999999</c:v>
                </c:pt>
                <c:pt idx="3113" formatCode="General">
                  <c:v>2.9087999999999998</c:v>
                </c:pt>
                <c:pt idx="3114" formatCode="General">
                  <c:v>2.9098000000000002</c:v>
                </c:pt>
                <c:pt idx="3115" formatCode="General">
                  <c:v>2.9108000000000001</c:v>
                </c:pt>
                <c:pt idx="3116" formatCode="General">
                  <c:v>2.9117999999999999</c:v>
                </c:pt>
                <c:pt idx="3117" formatCode="General">
                  <c:v>2.9127999999999998</c:v>
                </c:pt>
                <c:pt idx="3118" formatCode="General">
                  <c:v>2.9138000000000002</c:v>
                </c:pt>
                <c:pt idx="3119" formatCode="General">
                  <c:v>2.9148000000000001</c:v>
                </c:pt>
                <c:pt idx="3120" formatCode="General">
                  <c:v>2.9157999999999999</c:v>
                </c:pt>
                <c:pt idx="3121" formatCode="General">
                  <c:v>2.9167999999999998</c:v>
                </c:pt>
                <c:pt idx="3122" formatCode="General">
                  <c:v>2.9178000000000002</c:v>
                </c:pt>
                <c:pt idx="3123" formatCode="General">
                  <c:v>2.9188000000000001</c:v>
                </c:pt>
                <c:pt idx="3124" formatCode="General">
                  <c:v>2.9198</c:v>
                </c:pt>
                <c:pt idx="3125" formatCode="General">
                  <c:v>2.9207999999999998</c:v>
                </c:pt>
                <c:pt idx="3126" formatCode="General">
                  <c:v>2.9218000000000002</c:v>
                </c:pt>
                <c:pt idx="3127" formatCode="General">
                  <c:v>2.9228000000000001</c:v>
                </c:pt>
                <c:pt idx="3128" formatCode="General">
                  <c:v>2.9238</c:v>
                </c:pt>
                <c:pt idx="3129" formatCode="General">
                  <c:v>2.9247999999999998</c:v>
                </c:pt>
                <c:pt idx="3130" formatCode="General">
                  <c:v>2.9258000000000002</c:v>
                </c:pt>
                <c:pt idx="3131" formatCode="General">
                  <c:v>2.9268000000000001</c:v>
                </c:pt>
                <c:pt idx="3132" formatCode="General">
                  <c:v>2.9278</c:v>
                </c:pt>
                <c:pt idx="3133" formatCode="General">
                  <c:v>2.9287999999999998</c:v>
                </c:pt>
                <c:pt idx="3134" formatCode="General">
                  <c:v>2.9298000000000002</c:v>
                </c:pt>
                <c:pt idx="3135" formatCode="General">
                  <c:v>2.9308000000000001</c:v>
                </c:pt>
                <c:pt idx="3136" formatCode="General">
                  <c:v>2.9318</c:v>
                </c:pt>
                <c:pt idx="3137" formatCode="General">
                  <c:v>2.9327999999999999</c:v>
                </c:pt>
                <c:pt idx="3138" formatCode="General">
                  <c:v>2.9338000000000002</c:v>
                </c:pt>
                <c:pt idx="3139" formatCode="General">
                  <c:v>2.9348000000000001</c:v>
                </c:pt>
                <c:pt idx="3140" formatCode="General">
                  <c:v>2.9358</c:v>
                </c:pt>
                <c:pt idx="3141" formatCode="General">
                  <c:v>2.9367999999999999</c:v>
                </c:pt>
                <c:pt idx="3142" formatCode="General">
                  <c:v>2.9378000000000002</c:v>
                </c:pt>
                <c:pt idx="3143" formatCode="General">
                  <c:v>2.9388000000000001</c:v>
                </c:pt>
                <c:pt idx="3144" formatCode="General">
                  <c:v>2.9398</c:v>
                </c:pt>
                <c:pt idx="3145" formatCode="General">
                  <c:v>2.9407999999999999</c:v>
                </c:pt>
                <c:pt idx="3146" formatCode="General">
                  <c:v>2.9418000000000002</c:v>
                </c:pt>
                <c:pt idx="3147" formatCode="General">
                  <c:v>2.9428000000000001</c:v>
                </c:pt>
                <c:pt idx="3148" formatCode="General">
                  <c:v>2.9438</c:v>
                </c:pt>
                <c:pt idx="3149" formatCode="General">
                  <c:v>2.9447999999999999</c:v>
                </c:pt>
                <c:pt idx="3150" formatCode="General">
                  <c:v>2.9458000000000002</c:v>
                </c:pt>
                <c:pt idx="3151" formatCode="General">
                  <c:v>2.9468000000000001</c:v>
                </c:pt>
                <c:pt idx="3152" formatCode="General">
                  <c:v>2.9478</c:v>
                </c:pt>
                <c:pt idx="3153" formatCode="General">
                  <c:v>2.9487999999999999</c:v>
                </c:pt>
                <c:pt idx="3154" formatCode="General">
                  <c:v>2.9498000000000002</c:v>
                </c:pt>
                <c:pt idx="3155" formatCode="General">
                  <c:v>2.9508000000000001</c:v>
                </c:pt>
                <c:pt idx="3156" formatCode="General">
                  <c:v>2.9518</c:v>
                </c:pt>
                <c:pt idx="3157" formatCode="General">
                  <c:v>2.9527999999999999</c:v>
                </c:pt>
                <c:pt idx="3158" formatCode="General">
                  <c:v>2.9538000000000002</c:v>
                </c:pt>
                <c:pt idx="3159" formatCode="General">
                  <c:v>2.9548000000000001</c:v>
                </c:pt>
                <c:pt idx="3160" formatCode="General">
                  <c:v>2.9558</c:v>
                </c:pt>
                <c:pt idx="3161" formatCode="General">
                  <c:v>2.9567999999999999</c:v>
                </c:pt>
                <c:pt idx="3162" formatCode="General">
                  <c:v>2.9578000000000002</c:v>
                </c:pt>
                <c:pt idx="3163" formatCode="General">
                  <c:v>2.9588000000000001</c:v>
                </c:pt>
                <c:pt idx="3164" formatCode="General">
                  <c:v>2.9598</c:v>
                </c:pt>
                <c:pt idx="3165" formatCode="General">
                  <c:v>2.9607999999999999</c:v>
                </c:pt>
                <c:pt idx="3166" formatCode="General">
                  <c:v>2.9618000000000002</c:v>
                </c:pt>
                <c:pt idx="3167" formatCode="General">
                  <c:v>2.9628000000000001</c:v>
                </c:pt>
                <c:pt idx="3168" formatCode="General">
                  <c:v>2.9638</c:v>
                </c:pt>
                <c:pt idx="3169" formatCode="General">
                  <c:v>2.9647999999999999</c:v>
                </c:pt>
                <c:pt idx="3170" formatCode="General">
                  <c:v>2.9658000000000002</c:v>
                </c:pt>
                <c:pt idx="3171" formatCode="General">
                  <c:v>2.9668000000000001</c:v>
                </c:pt>
                <c:pt idx="3172" formatCode="General">
                  <c:v>2.9678</c:v>
                </c:pt>
                <c:pt idx="3173" formatCode="General">
                  <c:v>2.9687999999999999</c:v>
                </c:pt>
                <c:pt idx="3174" formatCode="General">
                  <c:v>2.9698000000000002</c:v>
                </c:pt>
                <c:pt idx="3175" formatCode="General">
                  <c:v>2.9708000000000001</c:v>
                </c:pt>
                <c:pt idx="3176" formatCode="General">
                  <c:v>2.9718</c:v>
                </c:pt>
                <c:pt idx="3177" formatCode="General">
                  <c:v>2.9727999999999999</c:v>
                </c:pt>
                <c:pt idx="3178" formatCode="General">
                  <c:v>2.9738000000000002</c:v>
                </c:pt>
                <c:pt idx="3179" formatCode="General">
                  <c:v>2.9748000000000001</c:v>
                </c:pt>
                <c:pt idx="3180" formatCode="General">
                  <c:v>2.9758</c:v>
                </c:pt>
                <c:pt idx="3181" formatCode="General">
                  <c:v>2.9767999999999999</c:v>
                </c:pt>
                <c:pt idx="3182" formatCode="General">
                  <c:v>2.9777999999999998</c:v>
                </c:pt>
                <c:pt idx="3183" formatCode="General">
                  <c:v>2.9788000000000001</c:v>
                </c:pt>
                <c:pt idx="3184" formatCode="General">
                  <c:v>2.9798</c:v>
                </c:pt>
                <c:pt idx="3185" formatCode="General">
                  <c:v>2.9807999999999999</c:v>
                </c:pt>
                <c:pt idx="3186" formatCode="General">
                  <c:v>2.9817999999999998</c:v>
                </c:pt>
                <c:pt idx="3187" formatCode="General">
                  <c:v>2.9828000000000001</c:v>
                </c:pt>
                <c:pt idx="3188" formatCode="General">
                  <c:v>2.9838</c:v>
                </c:pt>
                <c:pt idx="3189" formatCode="General">
                  <c:v>2.9847999999999999</c:v>
                </c:pt>
                <c:pt idx="3190" formatCode="General">
                  <c:v>2.9857999999999998</c:v>
                </c:pt>
                <c:pt idx="3191" formatCode="General">
                  <c:v>2.9868000000000001</c:v>
                </c:pt>
                <c:pt idx="3192" formatCode="General">
                  <c:v>2.9878</c:v>
                </c:pt>
                <c:pt idx="3193" formatCode="General">
                  <c:v>2.9887999999999999</c:v>
                </c:pt>
                <c:pt idx="3194" formatCode="General">
                  <c:v>2.9897999999999998</c:v>
                </c:pt>
                <c:pt idx="3195" formatCode="General">
                  <c:v>2.9908000000000001</c:v>
                </c:pt>
                <c:pt idx="3196" formatCode="General">
                  <c:v>2.9918</c:v>
                </c:pt>
                <c:pt idx="3197" formatCode="General">
                  <c:v>2.9927999999999999</c:v>
                </c:pt>
                <c:pt idx="3198" formatCode="General">
                  <c:v>2.9937999999999998</c:v>
                </c:pt>
                <c:pt idx="3199" formatCode="General">
                  <c:v>2.9948000000000001</c:v>
                </c:pt>
                <c:pt idx="3200" formatCode="General">
                  <c:v>2.9958</c:v>
                </c:pt>
                <c:pt idx="3201" formatCode="General">
                  <c:v>2.9967999999999999</c:v>
                </c:pt>
                <c:pt idx="3202" formatCode="General">
                  <c:v>2.9977999999999998</c:v>
                </c:pt>
                <c:pt idx="3203" formatCode="General">
                  <c:v>2.9988000000000001</c:v>
                </c:pt>
                <c:pt idx="3204" formatCode="General">
                  <c:v>2.9998</c:v>
                </c:pt>
                <c:pt idx="3205" formatCode="General">
                  <c:v>3.0007999999999999</c:v>
                </c:pt>
                <c:pt idx="3206" formatCode="General">
                  <c:v>3.0017999999999998</c:v>
                </c:pt>
                <c:pt idx="3207" formatCode="General">
                  <c:v>3.0028000000000001</c:v>
                </c:pt>
                <c:pt idx="3208" formatCode="General">
                  <c:v>3.0038</c:v>
                </c:pt>
                <c:pt idx="3209" formatCode="General">
                  <c:v>3.0047999999999999</c:v>
                </c:pt>
                <c:pt idx="3210" formatCode="General">
                  <c:v>3.0057999999999998</c:v>
                </c:pt>
                <c:pt idx="3211" formatCode="General">
                  <c:v>3.0068000000000001</c:v>
                </c:pt>
                <c:pt idx="3212" formatCode="General">
                  <c:v>3.0078</c:v>
                </c:pt>
                <c:pt idx="3213" formatCode="General">
                  <c:v>3.0087999999999999</c:v>
                </c:pt>
                <c:pt idx="3214" formatCode="General">
                  <c:v>3.0097999999999998</c:v>
                </c:pt>
                <c:pt idx="3215" formatCode="General">
                  <c:v>3.0108000000000001</c:v>
                </c:pt>
                <c:pt idx="3216" formatCode="General">
                  <c:v>3.0118</c:v>
                </c:pt>
                <c:pt idx="3217" formatCode="General">
                  <c:v>3.0127999999999999</c:v>
                </c:pt>
                <c:pt idx="3218" formatCode="General">
                  <c:v>3.0137999999999998</c:v>
                </c:pt>
                <c:pt idx="3219" formatCode="General">
                  <c:v>3.0148000000000001</c:v>
                </c:pt>
                <c:pt idx="3220" formatCode="General">
                  <c:v>3.0158</c:v>
                </c:pt>
                <c:pt idx="3221" formatCode="General">
                  <c:v>3.0167999999999999</c:v>
                </c:pt>
                <c:pt idx="3222" formatCode="General">
                  <c:v>3.0177999999999998</c:v>
                </c:pt>
                <c:pt idx="3223" formatCode="General">
                  <c:v>3.0188000000000001</c:v>
                </c:pt>
                <c:pt idx="3224" formatCode="General">
                  <c:v>3.0198</c:v>
                </c:pt>
                <c:pt idx="3225" formatCode="General">
                  <c:v>3.0207999999999999</c:v>
                </c:pt>
                <c:pt idx="3226" formatCode="General">
                  <c:v>3.0217999999999998</c:v>
                </c:pt>
                <c:pt idx="3227" formatCode="General">
                  <c:v>3.0228000000000002</c:v>
                </c:pt>
                <c:pt idx="3228" formatCode="General">
                  <c:v>3.0238</c:v>
                </c:pt>
                <c:pt idx="3229" formatCode="General">
                  <c:v>3.0247999999999999</c:v>
                </c:pt>
                <c:pt idx="3230" formatCode="General">
                  <c:v>3.0257999999999998</c:v>
                </c:pt>
                <c:pt idx="3231" formatCode="General">
                  <c:v>3.0268000000000002</c:v>
                </c:pt>
                <c:pt idx="3232" formatCode="General">
                  <c:v>3.0278</c:v>
                </c:pt>
                <c:pt idx="3233" formatCode="General">
                  <c:v>3.0287999999999999</c:v>
                </c:pt>
                <c:pt idx="3234" formatCode="General">
                  <c:v>3.0297999999999998</c:v>
                </c:pt>
                <c:pt idx="3235" formatCode="General">
                  <c:v>3.0308000000000002</c:v>
                </c:pt>
                <c:pt idx="3236" formatCode="General">
                  <c:v>3.0318000000000001</c:v>
                </c:pt>
                <c:pt idx="3237" formatCode="General">
                  <c:v>3.0327999999999999</c:v>
                </c:pt>
                <c:pt idx="3238" formatCode="General">
                  <c:v>3.0337999999999998</c:v>
                </c:pt>
                <c:pt idx="3239" formatCode="General">
                  <c:v>3.0348000000000002</c:v>
                </c:pt>
                <c:pt idx="3240" formatCode="General">
                  <c:v>3.0358000000000001</c:v>
                </c:pt>
                <c:pt idx="3241" formatCode="General">
                  <c:v>3.0367999999999999</c:v>
                </c:pt>
                <c:pt idx="3242" formatCode="General">
                  <c:v>3.0377999999999998</c:v>
                </c:pt>
                <c:pt idx="3243" formatCode="General">
                  <c:v>3.0388000000000002</c:v>
                </c:pt>
                <c:pt idx="3244" formatCode="General">
                  <c:v>3.0398000000000001</c:v>
                </c:pt>
                <c:pt idx="3245" formatCode="General">
                  <c:v>3.0407999999999999</c:v>
                </c:pt>
                <c:pt idx="3246" formatCode="General">
                  <c:v>3.0417999999999998</c:v>
                </c:pt>
                <c:pt idx="3247" formatCode="General">
                  <c:v>3.0428000000000002</c:v>
                </c:pt>
                <c:pt idx="3248" formatCode="General">
                  <c:v>3.0438000000000001</c:v>
                </c:pt>
                <c:pt idx="3249" formatCode="General">
                  <c:v>3.0448</c:v>
                </c:pt>
                <c:pt idx="3250" formatCode="General">
                  <c:v>3.0457999999999998</c:v>
                </c:pt>
                <c:pt idx="3251" formatCode="General">
                  <c:v>3.0468000000000002</c:v>
                </c:pt>
                <c:pt idx="3252" formatCode="General">
                  <c:v>3.0478000000000001</c:v>
                </c:pt>
                <c:pt idx="3253" formatCode="General">
                  <c:v>3.0488</c:v>
                </c:pt>
                <c:pt idx="3254" formatCode="General">
                  <c:v>3.0497999999999998</c:v>
                </c:pt>
                <c:pt idx="3255" formatCode="General">
                  <c:v>3.0508000000000002</c:v>
                </c:pt>
                <c:pt idx="3256" formatCode="General">
                  <c:v>3.0518000000000001</c:v>
                </c:pt>
                <c:pt idx="3257" formatCode="General">
                  <c:v>3.0528</c:v>
                </c:pt>
                <c:pt idx="3258" formatCode="General">
                  <c:v>3.0537999999999998</c:v>
                </c:pt>
                <c:pt idx="3259" formatCode="General">
                  <c:v>3.0548000000000002</c:v>
                </c:pt>
                <c:pt idx="3260" formatCode="General">
                  <c:v>3.0558000000000001</c:v>
                </c:pt>
                <c:pt idx="3261" formatCode="General">
                  <c:v>3.0568</c:v>
                </c:pt>
                <c:pt idx="3262" formatCode="General">
                  <c:v>3.0577999999999999</c:v>
                </c:pt>
                <c:pt idx="3263" formatCode="General">
                  <c:v>3.0588000000000002</c:v>
                </c:pt>
                <c:pt idx="3264" formatCode="General">
                  <c:v>3.0598000000000001</c:v>
                </c:pt>
                <c:pt idx="3265" formatCode="General">
                  <c:v>3.0608</c:v>
                </c:pt>
                <c:pt idx="3266" formatCode="General">
                  <c:v>3.0617999999999999</c:v>
                </c:pt>
                <c:pt idx="3267" formatCode="General">
                  <c:v>3.0628000000000002</c:v>
                </c:pt>
                <c:pt idx="3268" formatCode="General">
                  <c:v>3.0638000000000001</c:v>
                </c:pt>
                <c:pt idx="3269" formatCode="General">
                  <c:v>3.0648</c:v>
                </c:pt>
                <c:pt idx="3270" formatCode="General">
                  <c:v>3.0657999999999999</c:v>
                </c:pt>
                <c:pt idx="3271" formatCode="General">
                  <c:v>3.0668000000000002</c:v>
                </c:pt>
                <c:pt idx="3272" formatCode="General">
                  <c:v>3.0678000000000001</c:v>
                </c:pt>
                <c:pt idx="3273" formatCode="General">
                  <c:v>3.0688</c:v>
                </c:pt>
                <c:pt idx="3274" formatCode="General">
                  <c:v>3.0697999999999999</c:v>
                </c:pt>
                <c:pt idx="3275" formatCode="General">
                  <c:v>3.0708000000000002</c:v>
                </c:pt>
                <c:pt idx="3276" formatCode="General">
                  <c:v>3.0718000000000001</c:v>
                </c:pt>
                <c:pt idx="3277" formatCode="General">
                  <c:v>3.0728</c:v>
                </c:pt>
                <c:pt idx="3278" formatCode="General">
                  <c:v>3.0737999999999999</c:v>
                </c:pt>
                <c:pt idx="3279" formatCode="General">
                  <c:v>3.0748000000000002</c:v>
                </c:pt>
                <c:pt idx="3280" formatCode="General">
                  <c:v>3.0758000000000001</c:v>
                </c:pt>
                <c:pt idx="3281" formatCode="General">
                  <c:v>3.0768</c:v>
                </c:pt>
                <c:pt idx="3282" formatCode="General">
                  <c:v>3.0777999999999999</c:v>
                </c:pt>
                <c:pt idx="3283" formatCode="General">
                  <c:v>3.0788000000000002</c:v>
                </c:pt>
                <c:pt idx="3284" formatCode="General">
                  <c:v>3.0798000000000001</c:v>
                </c:pt>
                <c:pt idx="3285" formatCode="General">
                  <c:v>3.0808</c:v>
                </c:pt>
                <c:pt idx="3286" formatCode="General">
                  <c:v>3.0817999999999999</c:v>
                </c:pt>
                <c:pt idx="3287" formatCode="General">
                  <c:v>3.0828000000000002</c:v>
                </c:pt>
                <c:pt idx="3288" formatCode="General">
                  <c:v>3.0838000000000001</c:v>
                </c:pt>
                <c:pt idx="3289" formatCode="General">
                  <c:v>3.0848</c:v>
                </c:pt>
                <c:pt idx="3290" formatCode="General">
                  <c:v>3.0857999999999999</c:v>
                </c:pt>
                <c:pt idx="3291" formatCode="General">
                  <c:v>3.0868000000000002</c:v>
                </c:pt>
                <c:pt idx="3292" formatCode="General">
                  <c:v>3.0878000000000001</c:v>
                </c:pt>
                <c:pt idx="3293" formatCode="General">
                  <c:v>3.0888</c:v>
                </c:pt>
                <c:pt idx="3294" formatCode="General">
                  <c:v>3.0897999999999999</c:v>
                </c:pt>
                <c:pt idx="3295" formatCode="General">
                  <c:v>3.0908000000000002</c:v>
                </c:pt>
                <c:pt idx="3296" formatCode="General">
                  <c:v>3.0918000000000001</c:v>
                </c:pt>
                <c:pt idx="3297" formatCode="General">
                  <c:v>3.0928</c:v>
                </c:pt>
                <c:pt idx="3298" formatCode="General">
                  <c:v>3.0937999999999999</c:v>
                </c:pt>
                <c:pt idx="3299" formatCode="General">
                  <c:v>3.0948000000000002</c:v>
                </c:pt>
                <c:pt idx="3300" formatCode="General">
                  <c:v>3.0958000000000001</c:v>
                </c:pt>
                <c:pt idx="3301" formatCode="General">
                  <c:v>3.0968</c:v>
                </c:pt>
                <c:pt idx="3302" formatCode="General">
                  <c:v>3.0977999999999999</c:v>
                </c:pt>
                <c:pt idx="3303" formatCode="General">
                  <c:v>3.0988000000000002</c:v>
                </c:pt>
                <c:pt idx="3304" formatCode="General">
                  <c:v>3.0998000000000001</c:v>
                </c:pt>
                <c:pt idx="3305" formatCode="General">
                  <c:v>3.1008</c:v>
                </c:pt>
                <c:pt idx="3306" formatCode="General">
                  <c:v>3.1017999999999999</c:v>
                </c:pt>
                <c:pt idx="3307" formatCode="General">
                  <c:v>3.1027999999999998</c:v>
                </c:pt>
                <c:pt idx="3308" formatCode="General">
                  <c:v>3.1038000000000001</c:v>
                </c:pt>
                <c:pt idx="3309" formatCode="General">
                  <c:v>3.1048</c:v>
                </c:pt>
                <c:pt idx="3310" formatCode="General">
                  <c:v>3.1057999999999999</c:v>
                </c:pt>
                <c:pt idx="3311" formatCode="General">
                  <c:v>3.1067999999999998</c:v>
                </c:pt>
                <c:pt idx="3312" formatCode="General">
                  <c:v>3.1078000000000001</c:v>
                </c:pt>
                <c:pt idx="3313" formatCode="General">
                  <c:v>3.1088</c:v>
                </c:pt>
                <c:pt idx="3314" formatCode="General">
                  <c:v>3.1097999999999999</c:v>
                </c:pt>
                <c:pt idx="3315" formatCode="General">
                  <c:v>3.1107999999999998</c:v>
                </c:pt>
                <c:pt idx="3316" formatCode="General">
                  <c:v>3.1118000000000001</c:v>
                </c:pt>
                <c:pt idx="3317" formatCode="General">
                  <c:v>3.1128</c:v>
                </c:pt>
                <c:pt idx="3318" formatCode="General">
                  <c:v>3.1137999999999999</c:v>
                </c:pt>
                <c:pt idx="3319" formatCode="General">
                  <c:v>3.1147999999999998</c:v>
                </c:pt>
                <c:pt idx="3320" formatCode="General">
                  <c:v>3.1158000000000001</c:v>
                </c:pt>
                <c:pt idx="3321" formatCode="General">
                  <c:v>3.1168</c:v>
                </c:pt>
                <c:pt idx="3322" formatCode="General">
                  <c:v>3.1177999999999999</c:v>
                </c:pt>
                <c:pt idx="3323" formatCode="General">
                  <c:v>3.1187999999999998</c:v>
                </c:pt>
                <c:pt idx="3324" formatCode="General">
                  <c:v>3.1198000000000001</c:v>
                </c:pt>
                <c:pt idx="3325" formatCode="General">
                  <c:v>3.1208</c:v>
                </c:pt>
                <c:pt idx="3326" formatCode="General">
                  <c:v>3.1217999999999999</c:v>
                </c:pt>
                <c:pt idx="3327" formatCode="General">
                  <c:v>3.1227999999999998</c:v>
                </c:pt>
                <c:pt idx="3328" formatCode="General">
                  <c:v>3.1238000000000001</c:v>
                </c:pt>
                <c:pt idx="3329" formatCode="General">
                  <c:v>3.1248</c:v>
                </c:pt>
                <c:pt idx="3330" formatCode="General">
                  <c:v>3.1257999999999999</c:v>
                </c:pt>
                <c:pt idx="3331" formatCode="General">
                  <c:v>3.1267999999999998</c:v>
                </c:pt>
                <c:pt idx="3332" formatCode="General">
                  <c:v>3.1278000000000001</c:v>
                </c:pt>
                <c:pt idx="3333" formatCode="General">
                  <c:v>3.1288</c:v>
                </c:pt>
                <c:pt idx="3334" formatCode="General">
                  <c:v>3.1297999999999999</c:v>
                </c:pt>
                <c:pt idx="3335" formatCode="General">
                  <c:v>3.1307999999999998</c:v>
                </c:pt>
                <c:pt idx="3336" formatCode="General">
                  <c:v>3.1318000000000001</c:v>
                </c:pt>
                <c:pt idx="3337" formatCode="General">
                  <c:v>3.1328</c:v>
                </c:pt>
                <c:pt idx="3338" formatCode="General">
                  <c:v>3.1337999999999999</c:v>
                </c:pt>
                <c:pt idx="3339" formatCode="General">
                  <c:v>3.1347999999999998</c:v>
                </c:pt>
                <c:pt idx="3340" formatCode="General">
                  <c:v>3.1358000000000001</c:v>
                </c:pt>
                <c:pt idx="3341" formatCode="General">
                  <c:v>3.1368</c:v>
                </c:pt>
                <c:pt idx="3342" formatCode="General">
                  <c:v>3.1377999999999999</c:v>
                </c:pt>
                <c:pt idx="3343" formatCode="General">
                  <c:v>3.1387999999999998</c:v>
                </c:pt>
                <c:pt idx="3344" formatCode="General">
                  <c:v>3.1398000000000001</c:v>
                </c:pt>
                <c:pt idx="3345" formatCode="General">
                  <c:v>3.1408</c:v>
                </c:pt>
                <c:pt idx="3346" formatCode="General">
                  <c:v>3.1417999999999999</c:v>
                </c:pt>
                <c:pt idx="3347" formatCode="General">
                  <c:v>3.1427999999999998</c:v>
                </c:pt>
                <c:pt idx="3348" formatCode="General">
                  <c:v>3.1438000000000001</c:v>
                </c:pt>
                <c:pt idx="3349" formatCode="General">
                  <c:v>3.1448</c:v>
                </c:pt>
                <c:pt idx="3350" formatCode="General">
                  <c:v>3.1457999999999999</c:v>
                </c:pt>
                <c:pt idx="3351" formatCode="General">
                  <c:v>3.1467999999999998</c:v>
                </c:pt>
                <c:pt idx="3352" formatCode="General">
                  <c:v>3.1478000000000002</c:v>
                </c:pt>
                <c:pt idx="3353" formatCode="General">
                  <c:v>3.1488</c:v>
                </c:pt>
                <c:pt idx="3354" formatCode="General">
                  <c:v>3.1497999999999999</c:v>
                </c:pt>
                <c:pt idx="3355" formatCode="General">
                  <c:v>3.1507999999999998</c:v>
                </c:pt>
                <c:pt idx="3356" formatCode="General">
                  <c:v>3.1518000000000002</c:v>
                </c:pt>
                <c:pt idx="3357" formatCode="General">
                  <c:v>3.1528</c:v>
                </c:pt>
                <c:pt idx="3358" formatCode="General">
                  <c:v>3.1537999999999999</c:v>
                </c:pt>
                <c:pt idx="3359" formatCode="General">
                  <c:v>3.1547999999999998</c:v>
                </c:pt>
                <c:pt idx="3360" formatCode="General">
                  <c:v>3.1558000000000002</c:v>
                </c:pt>
                <c:pt idx="3361" formatCode="General">
                  <c:v>3.1568000000000001</c:v>
                </c:pt>
                <c:pt idx="3362" formatCode="General">
                  <c:v>3.1577999999999999</c:v>
                </c:pt>
                <c:pt idx="3363" formatCode="General">
                  <c:v>3.1587999999999998</c:v>
                </c:pt>
                <c:pt idx="3364" formatCode="General">
                  <c:v>3.1598000000000002</c:v>
                </c:pt>
                <c:pt idx="3365" formatCode="General">
                  <c:v>3.1608000000000001</c:v>
                </c:pt>
                <c:pt idx="3366" formatCode="General">
                  <c:v>3.1617999999999999</c:v>
                </c:pt>
                <c:pt idx="3367" formatCode="General">
                  <c:v>3.1627999999999998</c:v>
                </c:pt>
                <c:pt idx="3368" formatCode="General">
                  <c:v>3.1638000000000002</c:v>
                </c:pt>
                <c:pt idx="3369" formatCode="General">
                  <c:v>3.1648000000000001</c:v>
                </c:pt>
                <c:pt idx="3370" formatCode="General">
                  <c:v>3.1657999999999999</c:v>
                </c:pt>
                <c:pt idx="3371" formatCode="General">
                  <c:v>3.1667999999999998</c:v>
                </c:pt>
                <c:pt idx="3372" formatCode="General">
                  <c:v>3.1678000000000002</c:v>
                </c:pt>
                <c:pt idx="3373" formatCode="General">
                  <c:v>3.1688000000000001</c:v>
                </c:pt>
                <c:pt idx="3374" formatCode="General">
                  <c:v>3.1698</c:v>
                </c:pt>
                <c:pt idx="3375" formatCode="General">
                  <c:v>3.1707999999999998</c:v>
                </c:pt>
                <c:pt idx="3376" formatCode="General">
                  <c:v>3.1718000000000002</c:v>
                </c:pt>
                <c:pt idx="3377" formatCode="General">
                  <c:v>3.1728000000000001</c:v>
                </c:pt>
                <c:pt idx="3378" formatCode="General">
                  <c:v>3.1738</c:v>
                </c:pt>
                <c:pt idx="3379" formatCode="General">
                  <c:v>3.1747999999999998</c:v>
                </c:pt>
                <c:pt idx="3380" formatCode="General">
                  <c:v>3.1758000000000002</c:v>
                </c:pt>
                <c:pt idx="3381" formatCode="General">
                  <c:v>3.1768000000000001</c:v>
                </c:pt>
                <c:pt idx="3382" formatCode="General">
                  <c:v>3.1778</c:v>
                </c:pt>
                <c:pt idx="3383" formatCode="General">
                  <c:v>3.1787999999999998</c:v>
                </c:pt>
                <c:pt idx="3384" formatCode="General">
                  <c:v>3.1798000000000002</c:v>
                </c:pt>
                <c:pt idx="3385" formatCode="General">
                  <c:v>3.1808000000000001</c:v>
                </c:pt>
                <c:pt idx="3386" formatCode="General">
                  <c:v>3.1818</c:v>
                </c:pt>
                <c:pt idx="3387" formatCode="General">
                  <c:v>3.1827999999999999</c:v>
                </c:pt>
                <c:pt idx="3388" formatCode="General">
                  <c:v>3.1838000000000002</c:v>
                </c:pt>
                <c:pt idx="3389" formatCode="General">
                  <c:v>3.1848000000000001</c:v>
                </c:pt>
                <c:pt idx="3390" formatCode="General">
                  <c:v>3.1858</c:v>
                </c:pt>
                <c:pt idx="3391" formatCode="General">
                  <c:v>3.1867999999999999</c:v>
                </c:pt>
                <c:pt idx="3392" formatCode="General">
                  <c:v>3.1878000000000002</c:v>
                </c:pt>
                <c:pt idx="3393" formatCode="General">
                  <c:v>3.1888000000000001</c:v>
                </c:pt>
                <c:pt idx="3394" formatCode="General">
                  <c:v>3.1898</c:v>
                </c:pt>
                <c:pt idx="3395" formatCode="General">
                  <c:v>3.1907999999999999</c:v>
                </c:pt>
                <c:pt idx="3396" formatCode="General">
                  <c:v>3.1918000000000002</c:v>
                </c:pt>
                <c:pt idx="3397" formatCode="General">
                  <c:v>3.1928000000000001</c:v>
                </c:pt>
                <c:pt idx="3398" formatCode="General">
                  <c:v>3.1938</c:v>
                </c:pt>
                <c:pt idx="3399" formatCode="General">
                  <c:v>3.1947999999999999</c:v>
                </c:pt>
                <c:pt idx="3400" formatCode="General">
                  <c:v>3.1958000000000002</c:v>
                </c:pt>
                <c:pt idx="3401" formatCode="General">
                  <c:v>3.1968000000000001</c:v>
                </c:pt>
                <c:pt idx="3402" formatCode="General">
                  <c:v>3.1978</c:v>
                </c:pt>
                <c:pt idx="3403" formatCode="General">
                  <c:v>3.1987999999999999</c:v>
                </c:pt>
                <c:pt idx="3404" formatCode="General">
                  <c:v>3.1998000000000002</c:v>
                </c:pt>
                <c:pt idx="3405" formatCode="General">
                  <c:v>3.2008000000000001</c:v>
                </c:pt>
                <c:pt idx="3406" formatCode="General">
                  <c:v>3.2018</c:v>
                </c:pt>
                <c:pt idx="3407" formatCode="General">
                  <c:v>3.2027999999999999</c:v>
                </c:pt>
                <c:pt idx="3408" formatCode="General">
                  <c:v>3.2038000000000002</c:v>
                </c:pt>
                <c:pt idx="3409" formatCode="General">
                  <c:v>3.2048000000000001</c:v>
                </c:pt>
                <c:pt idx="3410" formatCode="General">
                  <c:v>3.2058</c:v>
                </c:pt>
                <c:pt idx="3411" formatCode="General">
                  <c:v>3.2067999999999999</c:v>
                </c:pt>
                <c:pt idx="3412" formatCode="General">
                  <c:v>3.2078000000000002</c:v>
                </c:pt>
                <c:pt idx="3413" formatCode="General">
                  <c:v>3.2088000000000001</c:v>
                </c:pt>
                <c:pt idx="3414" formatCode="General">
                  <c:v>3.2098</c:v>
                </c:pt>
                <c:pt idx="3415" formatCode="General">
                  <c:v>3.2107999999999999</c:v>
                </c:pt>
                <c:pt idx="3416" formatCode="General">
                  <c:v>3.2118000000000002</c:v>
                </c:pt>
                <c:pt idx="3417" formatCode="General">
                  <c:v>3.2128000000000001</c:v>
                </c:pt>
                <c:pt idx="3418" formatCode="General">
                  <c:v>3.2138</c:v>
                </c:pt>
                <c:pt idx="3419" formatCode="General">
                  <c:v>3.2147999999999999</c:v>
                </c:pt>
                <c:pt idx="3420" formatCode="General">
                  <c:v>3.2158000000000002</c:v>
                </c:pt>
                <c:pt idx="3421" formatCode="General">
                  <c:v>3.2168000000000001</c:v>
                </c:pt>
                <c:pt idx="3422" formatCode="General">
                  <c:v>3.2178</c:v>
                </c:pt>
                <c:pt idx="3423" formatCode="General">
                  <c:v>3.2187999999999999</c:v>
                </c:pt>
                <c:pt idx="3424" formatCode="General">
                  <c:v>3.2198000000000002</c:v>
                </c:pt>
                <c:pt idx="3425" formatCode="General">
                  <c:v>3.2208000000000001</c:v>
                </c:pt>
                <c:pt idx="3426" formatCode="General">
                  <c:v>3.2218</c:v>
                </c:pt>
                <c:pt idx="3427" formatCode="General">
                  <c:v>3.2227999999999999</c:v>
                </c:pt>
                <c:pt idx="3428" formatCode="General">
                  <c:v>3.2238000000000002</c:v>
                </c:pt>
                <c:pt idx="3429" formatCode="General">
                  <c:v>3.2248000000000001</c:v>
                </c:pt>
                <c:pt idx="3430" formatCode="General">
                  <c:v>3.2258</c:v>
                </c:pt>
                <c:pt idx="3431" formatCode="General">
                  <c:v>3.2267999999999999</c:v>
                </c:pt>
                <c:pt idx="3432" formatCode="General">
                  <c:v>3.2277999999999998</c:v>
                </c:pt>
                <c:pt idx="3433" formatCode="General">
                  <c:v>3.2288000000000001</c:v>
                </c:pt>
                <c:pt idx="3434" formatCode="General">
                  <c:v>3.2298</c:v>
                </c:pt>
                <c:pt idx="3435" formatCode="General">
                  <c:v>3.2307999999999999</c:v>
                </c:pt>
                <c:pt idx="3436" formatCode="General">
                  <c:v>3.2317999999999998</c:v>
                </c:pt>
                <c:pt idx="3437" formatCode="General">
                  <c:v>3.2328000000000001</c:v>
                </c:pt>
                <c:pt idx="3438" formatCode="General">
                  <c:v>3.2338</c:v>
                </c:pt>
                <c:pt idx="3439" formatCode="General">
                  <c:v>3.2347999999999999</c:v>
                </c:pt>
                <c:pt idx="3440" formatCode="General">
                  <c:v>3.2357999999999998</c:v>
                </c:pt>
                <c:pt idx="3441" formatCode="General">
                  <c:v>3.2368000000000001</c:v>
                </c:pt>
                <c:pt idx="3442" formatCode="General">
                  <c:v>3.2378</c:v>
                </c:pt>
                <c:pt idx="3443" formatCode="General">
                  <c:v>3.2387999999999999</c:v>
                </c:pt>
                <c:pt idx="3444" formatCode="General">
                  <c:v>3.2397999999999998</c:v>
                </c:pt>
                <c:pt idx="3445" formatCode="General">
                  <c:v>3.2408000000000001</c:v>
                </c:pt>
                <c:pt idx="3446" formatCode="General">
                  <c:v>3.2418</c:v>
                </c:pt>
                <c:pt idx="3447" formatCode="General">
                  <c:v>3.2427999999999999</c:v>
                </c:pt>
                <c:pt idx="3448" formatCode="General">
                  <c:v>3.2437999999999998</c:v>
                </c:pt>
                <c:pt idx="3449" formatCode="General">
                  <c:v>3.2448000000000001</c:v>
                </c:pt>
                <c:pt idx="3450" formatCode="General">
                  <c:v>3.2458</c:v>
                </c:pt>
                <c:pt idx="3451" formatCode="General">
                  <c:v>3.2467999999999999</c:v>
                </c:pt>
                <c:pt idx="3452" formatCode="General">
                  <c:v>3.2477999999999998</c:v>
                </c:pt>
                <c:pt idx="3453" formatCode="General">
                  <c:v>3.2488000000000001</c:v>
                </c:pt>
                <c:pt idx="3454" formatCode="General">
                  <c:v>3.2498</c:v>
                </c:pt>
                <c:pt idx="3455" formatCode="General">
                  <c:v>3.2507999999999999</c:v>
                </c:pt>
                <c:pt idx="3456" formatCode="General">
                  <c:v>3.2517999999999998</c:v>
                </c:pt>
                <c:pt idx="3457" formatCode="General">
                  <c:v>3.2528000000000001</c:v>
                </c:pt>
                <c:pt idx="3458" formatCode="General">
                  <c:v>3.2538</c:v>
                </c:pt>
                <c:pt idx="3459" formatCode="General">
                  <c:v>3.2547999999999999</c:v>
                </c:pt>
                <c:pt idx="3460" formatCode="General">
                  <c:v>3.2557999999999998</c:v>
                </c:pt>
                <c:pt idx="3461" formatCode="General">
                  <c:v>3.2568000000000001</c:v>
                </c:pt>
                <c:pt idx="3462" formatCode="General">
                  <c:v>3.2578</c:v>
                </c:pt>
                <c:pt idx="3463" formatCode="General">
                  <c:v>3.2587999999999999</c:v>
                </c:pt>
                <c:pt idx="3464" formatCode="General">
                  <c:v>3.2597999999999998</c:v>
                </c:pt>
                <c:pt idx="3465" formatCode="General">
                  <c:v>3.2608000000000001</c:v>
                </c:pt>
                <c:pt idx="3466" formatCode="General">
                  <c:v>3.2618</c:v>
                </c:pt>
                <c:pt idx="3467" formatCode="General">
                  <c:v>3.2627999999999999</c:v>
                </c:pt>
                <c:pt idx="3468" formatCode="General">
                  <c:v>3.2637999999999998</c:v>
                </c:pt>
                <c:pt idx="3469" formatCode="General">
                  <c:v>3.2648000000000001</c:v>
                </c:pt>
                <c:pt idx="3470" formatCode="General">
                  <c:v>3.2658</c:v>
                </c:pt>
                <c:pt idx="3471" formatCode="General">
                  <c:v>3.2667999999999999</c:v>
                </c:pt>
                <c:pt idx="3472" formatCode="General">
                  <c:v>3.2677999999999998</c:v>
                </c:pt>
                <c:pt idx="3473" formatCode="General">
                  <c:v>3.2688000000000001</c:v>
                </c:pt>
                <c:pt idx="3474" formatCode="General">
                  <c:v>3.2698</c:v>
                </c:pt>
                <c:pt idx="3475" formatCode="General">
                  <c:v>3.2707999999999999</c:v>
                </c:pt>
                <c:pt idx="3476" formatCode="General">
                  <c:v>3.2717999999999998</c:v>
                </c:pt>
                <c:pt idx="3477" formatCode="General">
                  <c:v>3.2728000000000002</c:v>
                </c:pt>
                <c:pt idx="3478" formatCode="General">
                  <c:v>3.2738</c:v>
                </c:pt>
                <c:pt idx="3479" formatCode="General">
                  <c:v>3.2747999999999999</c:v>
                </c:pt>
                <c:pt idx="3480" formatCode="General">
                  <c:v>3.2757999999999998</c:v>
                </c:pt>
                <c:pt idx="3481" formatCode="General">
                  <c:v>3.2768000000000002</c:v>
                </c:pt>
                <c:pt idx="3482" formatCode="General">
                  <c:v>3.2778</c:v>
                </c:pt>
                <c:pt idx="3483" formatCode="General">
                  <c:v>3.2787999999999999</c:v>
                </c:pt>
                <c:pt idx="3484" formatCode="General">
                  <c:v>3.2797999999999998</c:v>
                </c:pt>
                <c:pt idx="3485" formatCode="General">
                  <c:v>3.2808000000000002</c:v>
                </c:pt>
                <c:pt idx="3486" formatCode="General">
                  <c:v>3.2818000000000001</c:v>
                </c:pt>
                <c:pt idx="3487" formatCode="General">
                  <c:v>3.2827999999999999</c:v>
                </c:pt>
                <c:pt idx="3488" formatCode="General">
                  <c:v>3.2837999999999998</c:v>
                </c:pt>
                <c:pt idx="3489" formatCode="General">
                  <c:v>3.2848000000000002</c:v>
                </c:pt>
                <c:pt idx="3490" formatCode="General">
                  <c:v>3.2858000000000001</c:v>
                </c:pt>
                <c:pt idx="3491" formatCode="General">
                  <c:v>3.2867999999999999</c:v>
                </c:pt>
                <c:pt idx="3492" formatCode="General">
                  <c:v>3.2877999999999998</c:v>
                </c:pt>
                <c:pt idx="3493" formatCode="General">
                  <c:v>3.2888000000000002</c:v>
                </c:pt>
                <c:pt idx="3494" formatCode="General">
                  <c:v>3.2898000000000001</c:v>
                </c:pt>
                <c:pt idx="3495" formatCode="General">
                  <c:v>3.2907999999999999</c:v>
                </c:pt>
                <c:pt idx="3496" formatCode="General">
                  <c:v>3.2917999999999998</c:v>
                </c:pt>
                <c:pt idx="3497" formatCode="General">
                  <c:v>3.2928000000000002</c:v>
                </c:pt>
                <c:pt idx="3498" formatCode="General">
                  <c:v>3.2938000000000001</c:v>
                </c:pt>
                <c:pt idx="3499" formatCode="General">
                  <c:v>3.2948</c:v>
                </c:pt>
                <c:pt idx="3500" formatCode="General">
                  <c:v>3.2957999999999998</c:v>
                </c:pt>
                <c:pt idx="3501" formatCode="General">
                  <c:v>3.2968000000000002</c:v>
                </c:pt>
                <c:pt idx="3502" formatCode="General">
                  <c:v>3.2978000000000001</c:v>
                </c:pt>
                <c:pt idx="3503" formatCode="General">
                  <c:v>3.2988</c:v>
                </c:pt>
                <c:pt idx="3504" formatCode="General">
                  <c:v>3.2997999999999998</c:v>
                </c:pt>
                <c:pt idx="3505" formatCode="General">
                  <c:v>3.3008000000000002</c:v>
                </c:pt>
                <c:pt idx="3506" formatCode="General">
                  <c:v>3.3018000000000001</c:v>
                </c:pt>
                <c:pt idx="3507" formatCode="General">
                  <c:v>3.3028</c:v>
                </c:pt>
                <c:pt idx="3508" formatCode="General">
                  <c:v>3.3037999999999998</c:v>
                </c:pt>
                <c:pt idx="3509" formatCode="General">
                  <c:v>3.3048000000000002</c:v>
                </c:pt>
                <c:pt idx="3510" formatCode="General">
                  <c:v>3.3058000000000001</c:v>
                </c:pt>
                <c:pt idx="3511" formatCode="General">
                  <c:v>3.3068</c:v>
                </c:pt>
                <c:pt idx="3512" formatCode="General">
                  <c:v>3.3077999999999999</c:v>
                </c:pt>
                <c:pt idx="3513" formatCode="General">
                  <c:v>3.3088000000000002</c:v>
                </c:pt>
                <c:pt idx="3514" formatCode="General">
                  <c:v>3.3098000000000001</c:v>
                </c:pt>
                <c:pt idx="3515" formatCode="General">
                  <c:v>3.3108</c:v>
                </c:pt>
                <c:pt idx="3516" formatCode="General">
                  <c:v>3.3117999999999999</c:v>
                </c:pt>
                <c:pt idx="3517" formatCode="General">
                  <c:v>3.3128000000000002</c:v>
                </c:pt>
                <c:pt idx="3518" formatCode="General">
                  <c:v>3.3138000000000001</c:v>
                </c:pt>
                <c:pt idx="3519" formatCode="General">
                  <c:v>3.3148</c:v>
                </c:pt>
                <c:pt idx="3520" formatCode="General">
                  <c:v>3.3157999999999999</c:v>
                </c:pt>
                <c:pt idx="3521" formatCode="General">
                  <c:v>3.3168000000000002</c:v>
                </c:pt>
                <c:pt idx="3522" formatCode="General">
                  <c:v>3.3178000000000001</c:v>
                </c:pt>
                <c:pt idx="3523" formatCode="General">
                  <c:v>3.3188</c:v>
                </c:pt>
                <c:pt idx="3524" formatCode="General">
                  <c:v>3.3197999999999999</c:v>
                </c:pt>
                <c:pt idx="3525" formatCode="General">
                  <c:v>3.3208000000000002</c:v>
                </c:pt>
                <c:pt idx="3526" formatCode="General">
                  <c:v>3.3218000000000001</c:v>
                </c:pt>
                <c:pt idx="3527" formatCode="General">
                  <c:v>3.3228</c:v>
                </c:pt>
                <c:pt idx="3528" formatCode="General">
                  <c:v>3.3237999999999999</c:v>
                </c:pt>
                <c:pt idx="3529" formatCode="General">
                  <c:v>3.3248000000000002</c:v>
                </c:pt>
                <c:pt idx="3530" formatCode="General">
                  <c:v>3.3258000000000001</c:v>
                </c:pt>
                <c:pt idx="3531" formatCode="General">
                  <c:v>3.3268</c:v>
                </c:pt>
                <c:pt idx="3532" formatCode="General">
                  <c:v>3.3277999999999999</c:v>
                </c:pt>
                <c:pt idx="3533" formatCode="General">
                  <c:v>3.3288000000000002</c:v>
                </c:pt>
                <c:pt idx="3534" formatCode="General">
                  <c:v>3.3298000000000001</c:v>
                </c:pt>
                <c:pt idx="3535" formatCode="General">
                  <c:v>3.3308</c:v>
                </c:pt>
                <c:pt idx="3536" formatCode="General">
                  <c:v>3.3317999999999999</c:v>
                </c:pt>
                <c:pt idx="3537" formatCode="General">
                  <c:v>3.3328000000000002</c:v>
                </c:pt>
                <c:pt idx="3538" formatCode="General">
                  <c:v>3.3338000000000001</c:v>
                </c:pt>
                <c:pt idx="3539" formatCode="General">
                  <c:v>3.3348</c:v>
                </c:pt>
                <c:pt idx="3540" formatCode="General">
                  <c:v>3.3357999999999999</c:v>
                </c:pt>
                <c:pt idx="3541" formatCode="General">
                  <c:v>3.3368000000000002</c:v>
                </c:pt>
                <c:pt idx="3542" formatCode="General">
                  <c:v>3.3378000000000001</c:v>
                </c:pt>
                <c:pt idx="3543" formatCode="General">
                  <c:v>3.3388</c:v>
                </c:pt>
                <c:pt idx="3544" formatCode="General">
                  <c:v>3.3397999999999999</c:v>
                </c:pt>
                <c:pt idx="3545" formatCode="General">
                  <c:v>3.3408000000000002</c:v>
                </c:pt>
                <c:pt idx="3546" formatCode="General">
                  <c:v>3.3418000000000001</c:v>
                </c:pt>
                <c:pt idx="3547" formatCode="General">
                  <c:v>3.3428</c:v>
                </c:pt>
                <c:pt idx="3548" formatCode="General">
                  <c:v>3.3437999999999999</c:v>
                </c:pt>
                <c:pt idx="3549" formatCode="General">
                  <c:v>3.3448000000000002</c:v>
                </c:pt>
                <c:pt idx="3550" formatCode="General">
                  <c:v>3.3458000000000001</c:v>
                </c:pt>
                <c:pt idx="3551" formatCode="General">
                  <c:v>3.3468</c:v>
                </c:pt>
                <c:pt idx="3552" formatCode="General">
                  <c:v>3.3477999999999999</c:v>
                </c:pt>
                <c:pt idx="3553" formatCode="General">
                  <c:v>3.3488000000000002</c:v>
                </c:pt>
                <c:pt idx="3554" formatCode="General">
                  <c:v>3.3498000000000001</c:v>
                </c:pt>
                <c:pt idx="3555" formatCode="General">
                  <c:v>3.3508</c:v>
                </c:pt>
                <c:pt idx="3556" formatCode="General">
                  <c:v>3.3517999999999999</c:v>
                </c:pt>
                <c:pt idx="3557" formatCode="General">
                  <c:v>3.3527999999999998</c:v>
                </c:pt>
                <c:pt idx="3558" formatCode="General">
                  <c:v>3.3538000000000001</c:v>
                </c:pt>
                <c:pt idx="3559" formatCode="General">
                  <c:v>3.3548</c:v>
                </c:pt>
                <c:pt idx="3560" formatCode="General">
                  <c:v>3.3557999999999999</c:v>
                </c:pt>
                <c:pt idx="3561" formatCode="General">
                  <c:v>3.3567999999999998</c:v>
                </c:pt>
                <c:pt idx="3562" formatCode="General">
                  <c:v>3.3578000000000001</c:v>
                </c:pt>
                <c:pt idx="3563" formatCode="General">
                  <c:v>3.3588</c:v>
                </c:pt>
                <c:pt idx="3564" formatCode="General">
                  <c:v>3.3597999999999999</c:v>
                </c:pt>
                <c:pt idx="3565" formatCode="General">
                  <c:v>3.3607999999999998</c:v>
                </c:pt>
                <c:pt idx="3566" formatCode="General">
                  <c:v>3.3618000000000001</c:v>
                </c:pt>
                <c:pt idx="3567" formatCode="General">
                  <c:v>3.3628</c:v>
                </c:pt>
                <c:pt idx="3568" formatCode="General">
                  <c:v>3.3637999999999999</c:v>
                </c:pt>
                <c:pt idx="3569" formatCode="General">
                  <c:v>3.3647999999999998</c:v>
                </c:pt>
                <c:pt idx="3570" formatCode="General">
                  <c:v>3.3658000000000001</c:v>
                </c:pt>
                <c:pt idx="3571" formatCode="General">
                  <c:v>3.3668</c:v>
                </c:pt>
                <c:pt idx="3572" formatCode="General">
                  <c:v>3.3677999999999999</c:v>
                </c:pt>
                <c:pt idx="3573" formatCode="General">
                  <c:v>3.3687999999999998</c:v>
                </c:pt>
                <c:pt idx="3574" formatCode="General">
                  <c:v>3.3698000000000001</c:v>
                </c:pt>
                <c:pt idx="3575" formatCode="General">
                  <c:v>3.3708</c:v>
                </c:pt>
                <c:pt idx="3576" formatCode="General">
                  <c:v>3.3717999999999999</c:v>
                </c:pt>
                <c:pt idx="3577" formatCode="General">
                  <c:v>3.3727999999999998</c:v>
                </c:pt>
                <c:pt idx="3578" formatCode="General">
                  <c:v>3.3738000000000001</c:v>
                </c:pt>
                <c:pt idx="3579" formatCode="General">
                  <c:v>3.3748</c:v>
                </c:pt>
                <c:pt idx="3580" formatCode="General">
                  <c:v>3.3757999999999999</c:v>
                </c:pt>
                <c:pt idx="3581" formatCode="General">
                  <c:v>3.3767999999999998</c:v>
                </c:pt>
                <c:pt idx="3582" formatCode="General">
                  <c:v>3.3778000000000001</c:v>
                </c:pt>
                <c:pt idx="3583" formatCode="General">
                  <c:v>3.3788</c:v>
                </c:pt>
                <c:pt idx="3584" formatCode="General">
                  <c:v>3.3797999999999999</c:v>
                </c:pt>
                <c:pt idx="3585" formatCode="General">
                  <c:v>3.3807999999999998</c:v>
                </c:pt>
                <c:pt idx="3586" formatCode="General">
                  <c:v>3.3818000000000001</c:v>
                </c:pt>
                <c:pt idx="3587" formatCode="General">
                  <c:v>3.3828</c:v>
                </c:pt>
                <c:pt idx="3588" formatCode="General">
                  <c:v>3.3837999999999999</c:v>
                </c:pt>
                <c:pt idx="3589" formatCode="General">
                  <c:v>3.3847999999999998</c:v>
                </c:pt>
                <c:pt idx="3590" formatCode="General">
                  <c:v>3.3858000000000001</c:v>
                </c:pt>
                <c:pt idx="3591" formatCode="General">
                  <c:v>3.3868</c:v>
                </c:pt>
                <c:pt idx="3592" formatCode="General">
                  <c:v>3.3877999999999999</c:v>
                </c:pt>
                <c:pt idx="3593" formatCode="General">
                  <c:v>3.3887999999999998</c:v>
                </c:pt>
                <c:pt idx="3594" formatCode="General">
                  <c:v>3.3898000000000001</c:v>
                </c:pt>
                <c:pt idx="3595" formatCode="General">
                  <c:v>3.3908</c:v>
                </c:pt>
                <c:pt idx="3596" formatCode="General">
                  <c:v>3.3917999999999999</c:v>
                </c:pt>
                <c:pt idx="3597" formatCode="General">
                  <c:v>3.3927999999999998</c:v>
                </c:pt>
                <c:pt idx="3598" formatCode="General">
                  <c:v>3.3938000000000001</c:v>
                </c:pt>
                <c:pt idx="3599" formatCode="General">
                  <c:v>3.3948</c:v>
                </c:pt>
                <c:pt idx="3600" formatCode="General">
                  <c:v>3.3957999999999999</c:v>
                </c:pt>
                <c:pt idx="3601" formatCode="General">
                  <c:v>3.3967999999999998</c:v>
                </c:pt>
                <c:pt idx="3602" formatCode="General">
                  <c:v>3.3978000000000002</c:v>
                </c:pt>
                <c:pt idx="3603" formatCode="General">
                  <c:v>3.3988</c:v>
                </c:pt>
                <c:pt idx="3604" formatCode="General">
                  <c:v>3.3997999999999999</c:v>
                </c:pt>
                <c:pt idx="3605" formatCode="General">
                  <c:v>3.4007999999999998</c:v>
                </c:pt>
                <c:pt idx="3606" formatCode="General">
                  <c:v>3.4018000000000002</c:v>
                </c:pt>
                <c:pt idx="3607" formatCode="General">
                  <c:v>3.4028</c:v>
                </c:pt>
                <c:pt idx="3608" formatCode="General">
                  <c:v>3.4037999999999999</c:v>
                </c:pt>
                <c:pt idx="3609" formatCode="General">
                  <c:v>3.4047999999999998</c:v>
                </c:pt>
                <c:pt idx="3610" formatCode="General">
                  <c:v>3.4058000000000002</c:v>
                </c:pt>
                <c:pt idx="3611" formatCode="General">
                  <c:v>3.4068000000000001</c:v>
                </c:pt>
                <c:pt idx="3612" formatCode="General">
                  <c:v>3.4077999999999999</c:v>
                </c:pt>
                <c:pt idx="3613" formatCode="General">
                  <c:v>3.4087999999999998</c:v>
                </c:pt>
                <c:pt idx="3614" formatCode="General">
                  <c:v>3.4098000000000002</c:v>
                </c:pt>
                <c:pt idx="3615" formatCode="General">
                  <c:v>3.4108000000000001</c:v>
                </c:pt>
                <c:pt idx="3616" formatCode="General">
                  <c:v>3.4117999999999999</c:v>
                </c:pt>
                <c:pt idx="3617" formatCode="General">
                  <c:v>3.4127999999999998</c:v>
                </c:pt>
                <c:pt idx="3618" formatCode="General">
                  <c:v>3.4138000000000002</c:v>
                </c:pt>
                <c:pt idx="3619" formatCode="General">
                  <c:v>3.4148000000000001</c:v>
                </c:pt>
                <c:pt idx="3620" formatCode="General">
                  <c:v>3.4157999999999999</c:v>
                </c:pt>
                <c:pt idx="3621" formatCode="General">
                  <c:v>3.4167999999999998</c:v>
                </c:pt>
                <c:pt idx="3622" formatCode="General">
                  <c:v>3.4178000000000002</c:v>
                </c:pt>
                <c:pt idx="3623" formatCode="General">
                  <c:v>3.4188000000000001</c:v>
                </c:pt>
                <c:pt idx="3624" formatCode="General">
                  <c:v>3.4198</c:v>
                </c:pt>
                <c:pt idx="3625" formatCode="General">
                  <c:v>3.4207999999999998</c:v>
                </c:pt>
                <c:pt idx="3626" formatCode="General">
                  <c:v>3.4218000000000002</c:v>
                </c:pt>
                <c:pt idx="3627" formatCode="General">
                  <c:v>3.4228000000000001</c:v>
                </c:pt>
                <c:pt idx="3628" formatCode="General">
                  <c:v>3.4238</c:v>
                </c:pt>
                <c:pt idx="3629" formatCode="General">
                  <c:v>3.4247999999999998</c:v>
                </c:pt>
                <c:pt idx="3630" formatCode="General">
                  <c:v>3.4258000000000002</c:v>
                </c:pt>
                <c:pt idx="3631" formatCode="General">
                  <c:v>3.4268000000000001</c:v>
                </c:pt>
                <c:pt idx="3632" formatCode="General">
                  <c:v>3.4278</c:v>
                </c:pt>
                <c:pt idx="3633" formatCode="General">
                  <c:v>3.4287999999999998</c:v>
                </c:pt>
                <c:pt idx="3634" formatCode="General">
                  <c:v>3.4298000000000002</c:v>
                </c:pt>
                <c:pt idx="3635" formatCode="General">
                  <c:v>3.4308000000000001</c:v>
                </c:pt>
                <c:pt idx="3636" formatCode="General">
                  <c:v>3.4318</c:v>
                </c:pt>
                <c:pt idx="3637" formatCode="General">
                  <c:v>3.4327999999999999</c:v>
                </c:pt>
                <c:pt idx="3638" formatCode="General">
                  <c:v>3.4338000000000002</c:v>
                </c:pt>
                <c:pt idx="3639" formatCode="General">
                  <c:v>3.4348000000000001</c:v>
                </c:pt>
                <c:pt idx="3640" formatCode="General">
                  <c:v>3.4358</c:v>
                </c:pt>
                <c:pt idx="3641" formatCode="General">
                  <c:v>3.4367999999999999</c:v>
                </c:pt>
                <c:pt idx="3642" formatCode="General">
                  <c:v>3.4378000000000002</c:v>
                </c:pt>
                <c:pt idx="3643" formatCode="General">
                  <c:v>3.4388000000000001</c:v>
                </c:pt>
                <c:pt idx="3644" formatCode="General">
                  <c:v>3.4398</c:v>
                </c:pt>
                <c:pt idx="3645" formatCode="General">
                  <c:v>3.4407999999999999</c:v>
                </c:pt>
                <c:pt idx="3646" formatCode="General">
                  <c:v>3.4418000000000002</c:v>
                </c:pt>
                <c:pt idx="3647" formatCode="General">
                  <c:v>3.4428000000000001</c:v>
                </c:pt>
                <c:pt idx="3648" formatCode="General">
                  <c:v>3.4438</c:v>
                </c:pt>
                <c:pt idx="3649" formatCode="General">
                  <c:v>3.4447999999999999</c:v>
                </c:pt>
                <c:pt idx="3650" formatCode="General">
                  <c:v>3.4458000000000002</c:v>
                </c:pt>
                <c:pt idx="3651" formatCode="General">
                  <c:v>3.4468000000000001</c:v>
                </c:pt>
                <c:pt idx="3652" formatCode="General">
                  <c:v>3.4478</c:v>
                </c:pt>
                <c:pt idx="3653" formatCode="General">
                  <c:v>3.4487999999999999</c:v>
                </c:pt>
                <c:pt idx="3654" formatCode="General">
                  <c:v>3.4498000000000002</c:v>
                </c:pt>
                <c:pt idx="3655" formatCode="General">
                  <c:v>3.4508000000000001</c:v>
                </c:pt>
                <c:pt idx="3656" formatCode="General">
                  <c:v>3.4518</c:v>
                </c:pt>
                <c:pt idx="3657" formatCode="General">
                  <c:v>3.4527999999999999</c:v>
                </c:pt>
                <c:pt idx="3658" formatCode="General">
                  <c:v>3.4538000000000002</c:v>
                </c:pt>
                <c:pt idx="3659" formatCode="General">
                  <c:v>3.4548000000000001</c:v>
                </c:pt>
                <c:pt idx="3660" formatCode="General">
                  <c:v>3.4558</c:v>
                </c:pt>
                <c:pt idx="3661" formatCode="General">
                  <c:v>3.4567999999999999</c:v>
                </c:pt>
                <c:pt idx="3662" formatCode="General">
                  <c:v>3.4578000000000002</c:v>
                </c:pt>
                <c:pt idx="3663" formatCode="General">
                  <c:v>3.4588000000000001</c:v>
                </c:pt>
                <c:pt idx="3664" formatCode="General">
                  <c:v>3.4598</c:v>
                </c:pt>
                <c:pt idx="3665" formatCode="General">
                  <c:v>3.4607999999999999</c:v>
                </c:pt>
                <c:pt idx="3666" formatCode="General">
                  <c:v>3.4618000000000002</c:v>
                </c:pt>
                <c:pt idx="3667" formatCode="General">
                  <c:v>3.4628000000000001</c:v>
                </c:pt>
                <c:pt idx="3668" formatCode="General">
                  <c:v>3.4638</c:v>
                </c:pt>
                <c:pt idx="3669" formatCode="General">
                  <c:v>3.4647999999999999</c:v>
                </c:pt>
                <c:pt idx="3670" formatCode="General">
                  <c:v>3.4658000000000002</c:v>
                </c:pt>
                <c:pt idx="3671" formatCode="General">
                  <c:v>3.4668000000000001</c:v>
                </c:pt>
                <c:pt idx="3672" formatCode="General">
                  <c:v>3.4678</c:v>
                </c:pt>
                <c:pt idx="3673" formatCode="General">
                  <c:v>3.4687999999999999</c:v>
                </c:pt>
                <c:pt idx="3674" formatCode="General">
                  <c:v>3.4698000000000002</c:v>
                </c:pt>
                <c:pt idx="3675" formatCode="General">
                  <c:v>3.4708000000000001</c:v>
                </c:pt>
                <c:pt idx="3676" formatCode="General">
                  <c:v>3.4718</c:v>
                </c:pt>
                <c:pt idx="3677" formatCode="General">
                  <c:v>3.4727999999999999</c:v>
                </c:pt>
                <c:pt idx="3678" formatCode="General">
                  <c:v>3.4738000000000002</c:v>
                </c:pt>
                <c:pt idx="3679" formatCode="General">
                  <c:v>3.4748000000000001</c:v>
                </c:pt>
                <c:pt idx="3680" formatCode="General">
                  <c:v>3.4758</c:v>
                </c:pt>
                <c:pt idx="3681" formatCode="General">
                  <c:v>3.4767999999999999</c:v>
                </c:pt>
                <c:pt idx="3682" formatCode="General">
                  <c:v>3.4777999999999998</c:v>
                </c:pt>
                <c:pt idx="3683" formatCode="General">
                  <c:v>3.4788000000000001</c:v>
                </c:pt>
                <c:pt idx="3684" formatCode="General">
                  <c:v>3.4798</c:v>
                </c:pt>
                <c:pt idx="3685" formatCode="General">
                  <c:v>3.4807999999999999</c:v>
                </c:pt>
                <c:pt idx="3686" formatCode="General">
                  <c:v>3.4817999999999998</c:v>
                </c:pt>
                <c:pt idx="3687" formatCode="General">
                  <c:v>3.4828000000000001</c:v>
                </c:pt>
                <c:pt idx="3688" formatCode="General">
                  <c:v>3.4838</c:v>
                </c:pt>
                <c:pt idx="3689" formatCode="General">
                  <c:v>3.4847999999999999</c:v>
                </c:pt>
                <c:pt idx="3690" formatCode="General">
                  <c:v>3.4857999999999998</c:v>
                </c:pt>
                <c:pt idx="3691" formatCode="General">
                  <c:v>3.4868000000000001</c:v>
                </c:pt>
                <c:pt idx="3692" formatCode="General">
                  <c:v>3.4878</c:v>
                </c:pt>
                <c:pt idx="3693" formatCode="General">
                  <c:v>3.4887999999999999</c:v>
                </c:pt>
                <c:pt idx="3694" formatCode="General">
                  <c:v>3.4897999999999998</c:v>
                </c:pt>
                <c:pt idx="3695" formatCode="General">
                  <c:v>3.4908000000000001</c:v>
                </c:pt>
                <c:pt idx="3696" formatCode="General">
                  <c:v>3.4918</c:v>
                </c:pt>
                <c:pt idx="3697" formatCode="General">
                  <c:v>3.4927999999999999</c:v>
                </c:pt>
                <c:pt idx="3698" formatCode="General">
                  <c:v>3.4937999999999998</c:v>
                </c:pt>
                <c:pt idx="3699" formatCode="General">
                  <c:v>3.4948000000000001</c:v>
                </c:pt>
                <c:pt idx="3700" formatCode="General">
                  <c:v>3.4958</c:v>
                </c:pt>
                <c:pt idx="3701" formatCode="General">
                  <c:v>3.4967999999999999</c:v>
                </c:pt>
                <c:pt idx="3702" formatCode="General">
                  <c:v>3.4977999999999998</c:v>
                </c:pt>
                <c:pt idx="3703" formatCode="General">
                  <c:v>3.4988000000000001</c:v>
                </c:pt>
                <c:pt idx="3704" formatCode="General">
                  <c:v>3.4998</c:v>
                </c:pt>
                <c:pt idx="3705" formatCode="General">
                  <c:v>3.5007999999999999</c:v>
                </c:pt>
                <c:pt idx="3706" formatCode="General">
                  <c:v>3.5017999999999998</c:v>
                </c:pt>
                <c:pt idx="3707" formatCode="General">
                  <c:v>3.5028000000000001</c:v>
                </c:pt>
                <c:pt idx="3708" formatCode="General">
                  <c:v>3.5038</c:v>
                </c:pt>
                <c:pt idx="3709" formatCode="General">
                  <c:v>3.5047999999999999</c:v>
                </c:pt>
                <c:pt idx="3710" formatCode="General">
                  <c:v>3.5057999999999998</c:v>
                </c:pt>
                <c:pt idx="3711" formatCode="General">
                  <c:v>3.5068000000000001</c:v>
                </c:pt>
                <c:pt idx="3712" formatCode="General">
                  <c:v>3.5078</c:v>
                </c:pt>
                <c:pt idx="3713" formatCode="General">
                  <c:v>3.5087999999999999</c:v>
                </c:pt>
                <c:pt idx="3714" formatCode="General">
                  <c:v>3.5097999999999998</c:v>
                </c:pt>
                <c:pt idx="3715" formatCode="General">
                  <c:v>3.5108000000000001</c:v>
                </c:pt>
                <c:pt idx="3716" formatCode="General">
                  <c:v>3.5118</c:v>
                </c:pt>
                <c:pt idx="3717" formatCode="General">
                  <c:v>3.5127999999999999</c:v>
                </c:pt>
                <c:pt idx="3718" formatCode="General">
                  <c:v>3.5137999999999998</c:v>
                </c:pt>
                <c:pt idx="3719" formatCode="General">
                  <c:v>3.5148000000000001</c:v>
                </c:pt>
                <c:pt idx="3720" formatCode="General">
                  <c:v>3.5158</c:v>
                </c:pt>
                <c:pt idx="3721" formatCode="General">
                  <c:v>3.5167999999999999</c:v>
                </c:pt>
                <c:pt idx="3722" formatCode="General">
                  <c:v>3.5177999999999998</c:v>
                </c:pt>
                <c:pt idx="3723" formatCode="General">
                  <c:v>3.5188000000000001</c:v>
                </c:pt>
                <c:pt idx="3724" formatCode="General">
                  <c:v>3.5198</c:v>
                </c:pt>
                <c:pt idx="3725" formatCode="General">
                  <c:v>3.5207999999999999</c:v>
                </c:pt>
                <c:pt idx="3726" formatCode="General">
                  <c:v>3.5217999999999998</c:v>
                </c:pt>
                <c:pt idx="3727" formatCode="General">
                  <c:v>3.5228000000000002</c:v>
                </c:pt>
                <c:pt idx="3728" formatCode="General">
                  <c:v>3.5238</c:v>
                </c:pt>
                <c:pt idx="3729" formatCode="General">
                  <c:v>3.5247999999999999</c:v>
                </c:pt>
                <c:pt idx="3730" formatCode="General">
                  <c:v>3.5257999999999998</c:v>
                </c:pt>
                <c:pt idx="3731" formatCode="General">
                  <c:v>3.5268000000000002</c:v>
                </c:pt>
                <c:pt idx="3732" formatCode="General">
                  <c:v>3.5278</c:v>
                </c:pt>
                <c:pt idx="3733" formatCode="General">
                  <c:v>3.5287999999999999</c:v>
                </c:pt>
                <c:pt idx="3734" formatCode="General">
                  <c:v>3.5297999999999998</c:v>
                </c:pt>
                <c:pt idx="3735" formatCode="General">
                  <c:v>3.5308000000000002</c:v>
                </c:pt>
                <c:pt idx="3736" formatCode="General">
                  <c:v>3.5318000000000001</c:v>
                </c:pt>
                <c:pt idx="3737" formatCode="General">
                  <c:v>3.5327999999999999</c:v>
                </c:pt>
                <c:pt idx="3738" formatCode="General">
                  <c:v>3.5337999999999998</c:v>
                </c:pt>
                <c:pt idx="3739" formatCode="General">
                  <c:v>3.5348000000000002</c:v>
                </c:pt>
                <c:pt idx="3740" formatCode="General">
                  <c:v>3.5358000000000001</c:v>
                </c:pt>
                <c:pt idx="3741" formatCode="General">
                  <c:v>3.5367999999999999</c:v>
                </c:pt>
                <c:pt idx="3742" formatCode="General">
                  <c:v>3.5377999999999998</c:v>
                </c:pt>
                <c:pt idx="3743" formatCode="General">
                  <c:v>3.5388000000000002</c:v>
                </c:pt>
                <c:pt idx="3744" formatCode="General">
                  <c:v>3.5398000000000001</c:v>
                </c:pt>
                <c:pt idx="3745" formatCode="General">
                  <c:v>3.5407999999999999</c:v>
                </c:pt>
                <c:pt idx="3746" formatCode="General">
                  <c:v>3.5417999999999998</c:v>
                </c:pt>
                <c:pt idx="3747" formatCode="General">
                  <c:v>3.5428000000000002</c:v>
                </c:pt>
                <c:pt idx="3748" formatCode="General">
                  <c:v>3.5438000000000001</c:v>
                </c:pt>
                <c:pt idx="3749" formatCode="General">
                  <c:v>3.5448</c:v>
                </c:pt>
                <c:pt idx="3750" formatCode="General">
                  <c:v>3.5457999999999998</c:v>
                </c:pt>
                <c:pt idx="3751" formatCode="General">
                  <c:v>3.5468000000000002</c:v>
                </c:pt>
                <c:pt idx="3752" formatCode="General">
                  <c:v>3.5478000000000001</c:v>
                </c:pt>
                <c:pt idx="3753" formatCode="General">
                  <c:v>3.5488</c:v>
                </c:pt>
                <c:pt idx="3754" formatCode="General">
                  <c:v>3.5497999999999998</c:v>
                </c:pt>
                <c:pt idx="3755" formatCode="General">
                  <c:v>3.5508000000000002</c:v>
                </c:pt>
                <c:pt idx="3756" formatCode="General">
                  <c:v>3.5518000000000001</c:v>
                </c:pt>
                <c:pt idx="3757" formatCode="General">
                  <c:v>3.5528</c:v>
                </c:pt>
                <c:pt idx="3758" formatCode="General">
                  <c:v>3.5537999999999998</c:v>
                </c:pt>
                <c:pt idx="3759" formatCode="General">
                  <c:v>3.5548000000000002</c:v>
                </c:pt>
                <c:pt idx="3760" formatCode="General">
                  <c:v>3.5558000000000001</c:v>
                </c:pt>
                <c:pt idx="3761" formatCode="General">
                  <c:v>3.5568</c:v>
                </c:pt>
                <c:pt idx="3762" formatCode="General">
                  <c:v>3.5577999999999999</c:v>
                </c:pt>
                <c:pt idx="3763" formatCode="General">
                  <c:v>3.5588000000000002</c:v>
                </c:pt>
                <c:pt idx="3764" formatCode="General">
                  <c:v>3.5598000000000001</c:v>
                </c:pt>
                <c:pt idx="3765" formatCode="General">
                  <c:v>3.5608</c:v>
                </c:pt>
                <c:pt idx="3766" formatCode="General">
                  <c:v>3.5617999999999999</c:v>
                </c:pt>
                <c:pt idx="3767" formatCode="General">
                  <c:v>3.5628000000000002</c:v>
                </c:pt>
                <c:pt idx="3768" formatCode="General">
                  <c:v>3.5638000000000001</c:v>
                </c:pt>
                <c:pt idx="3769" formatCode="General">
                  <c:v>3.5648</c:v>
                </c:pt>
                <c:pt idx="3770" formatCode="General">
                  <c:v>3.5657999999999999</c:v>
                </c:pt>
                <c:pt idx="3771" formatCode="General">
                  <c:v>3.5668000000000002</c:v>
                </c:pt>
                <c:pt idx="3772" formatCode="General">
                  <c:v>3.5678000000000001</c:v>
                </c:pt>
                <c:pt idx="3773" formatCode="General">
                  <c:v>3.5688</c:v>
                </c:pt>
                <c:pt idx="3774" formatCode="General">
                  <c:v>3.5697999999999999</c:v>
                </c:pt>
                <c:pt idx="3775" formatCode="General">
                  <c:v>3.5708000000000002</c:v>
                </c:pt>
                <c:pt idx="3776" formatCode="General">
                  <c:v>3.5718000000000001</c:v>
                </c:pt>
                <c:pt idx="3777" formatCode="General">
                  <c:v>3.5728</c:v>
                </c:pt>
                <c:pt idx="3778" formatCode="General">
                  <c:v>3.5737999999999999</c:v>
                </c:pt>
                <c:pt idx="3779" formatCode="General">
                  <c:v>3.5748000000000002</c:v>
                </c:pt>
                <c:pt idx="3780" formatCode="General">
                  <c:v>3.5758000000000001</c:v>
                </c:pt>
                <c:pt idx="3781" formatCode="General">
                  <c:v>3.5768</c:v>
                </c:pt>
                <c:pt idx="3782" formatCode="General">
                  <c:v>3.5777999999999999</c:v>
                </c:pt>
                <c:pt idx="3783" formatCode="General">
                  <c:v>3.5788000000000002</c:v>
                </c:pt>
                <c:pt idx="3784" formatCode="General">
                  <c:v>3.5798000000000001</c:v>
                </c:pt>
                <c:pt idx="3785" formatCode="General">
                  <c:v>3.5808</c:v>
                </c:pt>
                <c:pt idx="3786" formatCode="General">
                  <c:v>3.5817999999999999</c:v>
                </c:pt>
                <c:pt idx="3787" formatCode="General">
                  <c:v>3.5828000000000002</c:v>
                </c:pt>
                <c:pt idx="3788" formatCode="General">
                  <c:v>3.5838000000000001</c:v>
                </c:pt>
                <c:pt idx="3789" formatCode="General">
                  <c:v>3.5848</c:v>
                </c:pt>
                <c:pt idx="3790" formatCode="General">
                  <c:v>3.5857999999999999</c:v>
                </c:pt>
                <c:pt idx="3791" formatCode="General">
                  <c:v>3.5868000000000002</c:v>
                </c:pt>
                <c:pt idx="3792" formatCode="General">
                  <c:v>3.5878000000000001</c:v>
                </c:pt>
                <c:pt idx="3793" formatCode="General">
                  <c:v>3.5888</c:v>
                </c:pt>
                <c:pt idx="3794" formatCode="General">
                  <c:v>3.5897999999999999</c:v>
                </c:pt>
                <c:pt idx="3795" formatCode="General">
                  <c:v>3.5908000000000002</c:v>
                </c:pt>
                <c:pt idx="3796" formatCode="General">
                  <c:v>3.5918000000000001</c:v>
                </c:pt>
                <c:pt idx="3797" formatCode="General">
                  <c:v>3.5928</c:v>
                </c:pt>
                <c:pt idx="3798" formatCode="General">
                  <c:v>3.5937999999999999</c:v>
                </c:pt>
                <c:pt idx="3799" formatCode="General">
                  <c:v>3.5948000000000002</c:v>
                </c:pt>
                <c:pt idx="3800" formatCode="General">
                  <c:v>3.5958000000000001</c:v>
                </c:pt>
                <c:pt idx="3801" formatCode="General">
                  <c:v>3.5968</c:v>
                </c:pt>
                <c:pt idx="3802" formatCode="General">
                  <c:v>3.5977999999999999</c:v>
                </c:pt>
                <c:pt idx="3803" formatCode="General">
                  <c:v>3.5988000000000002</c:v>
                </c:pt>
                <c:pt idx="3804" formatCode="General">
                  <c:v>3.5998000000000001</c:v>
                </c:pt>
                <c:pt idx="3805" formatCode="General">
                  <c:v>3.6008</c:v>
                </c:pt>
                <c:pt idx="3806" formatCode="General">
                  <c:v>3.6017999999999999</c:v>
                </c:pt>
                <c:pt idx="3807" formatCode="General">
                  <c:v>3.6027999999999998</c:v>
                </c:pt>
                <c:pt idx="3808" formatCode="General">
                  <c:v>3.6038000000000001</c:v>
                </c:pt>
                <c:pt idx="3809" formatCode="General">
                  <c:v>3.6048</c:v>
                </c:pt>
                <c:pt idx="3810" formatCode="General">
                  <c:v>3.6057999999999999</c:v>
                </c:pt>
                <c:pt idx="3811" formatCode="General">
                  <c:v>3.6067999999999998</c:v>
                </c:pt>
                <c:pt idx="3812" formatCode="General">
                  <c:v>3.6078000000000001</c:v>
                </c:pt>
                <c:pt idx="3813" formatCode="General">
                  <c:v>3.6088</c:v>
                </c:pt>
                <c:pt idx="3814" formatCode="General">
                  <c:v>3.6097999999999999</c:v>
                </c:pt>
                <c:pt idx="3815" formatCode="General">
                  <c:v>3.6107999999999998</c:v>
                </c:pt>
                <c:pt idx="3816" formatCode="General">
                  <c:v>3.6118000000000001</c:v>
                </c:pt>
                <c:pt idx="3817" formatCode="General">
                  <c:v>3.6128</c:v>
                </c:pt>
                <c:pt idx="3818" formatCode="General">
                  <c:v>3.6137999999999999</c:v>
                </c:pt>
                <c:pt idx="3819" formatCode="General">
                  <c:v>3.6147999999999998</c:v>
                </c:pt>
                <c:pt idx="3820" formatCode="General">
                  <c:v>3.6158000000000001</c:v>
                </c:pt>
                <c:pt idx="3821" formatCode="General">
                  <c:v>3.6168</c:v>
                </c:pt>
                <c:pt idx="3822" formatCode="General">
                  <c:v>3.6177999999999999</c:v>
                </c:pt>
                <c:pt idx="3823" formatCode="General">
                  <c:v>3.6187999999999998</c:v>
                </c:pt>
                <c:pt idx="3824" formatCode="General">
                  <c:v>3.6198000000000001</c:v>
                </c:pt>
                <c:pt idx="3825" formatCode="General">
                  <c:v>3.6208</c:v>
                </c:pt>
                <c:pt idx="3826" formatCode="General">
                  <c:v>3.6217999999999999</c:v>
                </c:pt>
                <c:pt idx="3827" formatCode="General">
                  <c:v>3.6227999999999998</c:v>
                </c:pt>
                <c:pt idx="3828" formatCode="General">
                  <c:v>3.6238000000000001</c:v>
                </c:pt>
                <c:pt idx="3829" formatCode="General">
                  <c:v>3.6248</c:v>
                </c:pt>
                <c:pt idx="3830" formatCode="General">
                  <c:v>3.6257999999999999</c:v>
                </c:pt>
                <c:pt idx="3831" formatCode="General">
                  <c:v>3.6267999999999998</c:v>
                </c:pt>
                <c:pt idx="3832" formatCode="General">
                  <c:v>3.6278000000000001</c:v>
                </c:pt>
                <c:pt idx="3833" formatCode="General">
                  <c:v>3.6288</c:v>
                </c:pt>
                <c:pt idx="3834" formatCode="General">
                  <c:v>3.6297999999999999</c:v>
                </c:pt>
                <c:pt idx="3835" formatCode="General">
                  <c:v>3.6307999999999998</c:v>
                </c:pt>
                <c:pt idx="3836" formatCode="General">
                  <c:v>3.6318000000000001</c:v>
                </c:pt>
                <c:pt idx="3837" formatCode="General">
                  <c:v>3.6328</c:v>
                </c:pt>
                <c:pt idx="3838" formatCode="General">
                  <c:v>3.6337999999999999</c:v>
                </c:pt>
                <c:pt idx="3839" formatCode="General">
                  <c:v>3.6347999999999998</c:v>
                </c:pt>
                <c:pt idx="3840" formatCode="General">
                  <c:v>3.6358000000000001</c:v>
                </c:pt>
                <c:pt idx="3841" formatCode="General">
                  <c:v>3.6368</c:v>
                </c:pt>
                <c:pt idx="3842" formatCode="General">
                  <c:v>3.6377999999999999</c:v>
                </c:pt>
                <c:pt idx="3843" formatCode="General">
                  <c:v>3.6387999999999998</c:v>
                </c:pt>
                <c:pt idx="3844" formatCode="General">
                  <c:v>3.6398000000000001</c:v>
                </c:pt>
                <c:pt idx="3845" formatCode="General">
                  <c:v>3.6408</c:v>
                </c:pt>
                <c:pt idx="3846" formatCode="General">
                  <c:v>3.6417999999999999</c:v>
                </c:pt>
                <c:pt idx="3847" formatCode="General">
                  <c:v>3.6427999999999998</c:v>
                </c:pt>
                <c:pt idx="3848" formatCode="General">
                  <c:v>3.6438000000000001</c:v>
                </c:pt>
                <c:pt idx="3849" formatCode="General">
                  <c:v>3.6448</c:v>
                </c:pt>
                <c:pt idx="3850" formatCode="General">
                  <c:v>3.6457999999999999</c:v>
                </c:pt>
                <c:pt idx="3851" formatCode="General">
                  <c:v>3.6467999999999998</c:v>
                </c:pt>
                <c:pt idx="3852" formatCode="General">
                  <c:v>3.6478000000000002</c:v>
                </c:pt>
                <c:pt idx="3853" formatCode="General">
                  <c:v>3.6488</c:v>
                </c:pt>
                <c:pt idx="3854" formatCode="General">
                  <c:v>3.6497999999999999</c:v>
                </c:pt>
                <c:pt idx="3855" formatCode="General">
                  <c:v>3.6507999999999998</c:v>
                </c:pt>
                <c:pt idx="3856" formatCode="General">
                  <c:v>3.6518000000000002</c:v>
                </c:pt>
                <c:pt idx="3857" formatCode="General">
                  <c:v>3.6528</c:v>
                </c:pt>
                <c:pt idx="3858" formatCode="General">
                  <c:v>3.6537999999999999</c:v>
                </c:pt>
                <c:pt idx="3859" formatCode="General">
                  <c:v>3.6547999999999998</c:v>
                </c:pt>
                <c:pt idx="3860" formatCode="General">
                  <c:v>3.6558000000000002</c:v>
                </c:pt>
                <c:pt idx="3861" formatCode="General">
                  <c:v>3.6568000000000001</c:v>
                </c:pt>
                <c:pt idx="3862" formatCode="General">
                  <c:v>3.6577999999999999</c:v>
                </c:pt>
                <c:pt idx="3863" formatCode="General">
                  <c:v>3.6587999999999998</c:v>
                </c:pt>
                <c:pt idx="3864" formatCode="General">
                  <c:v>3.6598000000000002</c:v>
                </c:pt>
                <c:pt idx="3865" formatCode="General">
                  <c:v>3.6608000000000001</c:v>
                </c:pt>
                <c:pt idx="3866" formatCode="General">
                  <c:v>3.6617999999999999</c:v>
                </c:pt>
                <c:pt idx="3867" formatCode="General">
                  <c:v>3.6627999999999998</c:v>
                </c:pt>
                <c:pt idx="3868" formatCode="General">
                  <c:v>3.6638000000000002</c:v>
                </c:pt>
                <c:pt idx="3869" formatCode="General">
                  <c:v>3.6648000000000001</c:v>
                </c:pt>
                <c:pt idx="3870" formatCode="General">
                  <c:v>3.6657999999999999</c:v>
                </c:pt>
                <c:pt idx="3871" formatCode="General">
                  <c:v>3.6667999999999998</c:v>
                </c:pt>
                <c:pt idx="3872" formatCode="General">
                  <c:v>3.6678000000000002</c:v>
                </c:pt>
                <c:pt idx="3873" formatCode="General">
                  <c:v>3.6688000000000001</c:v>
                </c:pt>
                <c:pt idx="3874" formatCode="General">
                  <c:v>3.6698</c:v>
                </c:pt>
                <c:pt idx="3875" formatCode="General">
                  <c:v>3.6707999999999998</c:v>
                </c:pt>
                <c:pt idx="3876" formatCode="General">
                  <c:v>3.6718000000000002</c:v>
                </c:pt>
                <c:pt idx="3877" formatCode="General">
                  <c:v>3.6728000000000001</c:v>
                </c:pt>
                <c:pt idx="3878" formatCode="General">
                  <c:v>3.6738</c:v>
                </c:pt>
                <c:pt idx="3879" formatCode="General">
                  <c:v>3.6747999999999998</c:v>
                </c:pt>
                <c:pt idx="3880" formatCode="General">
                  <c:v>3.6758000000000002</c:v>
                </c:pt>
                <c:pt idx="3881" formatCode="General">
                  <c:v>3.6768000000000001</c:v>
                </c:pt>
                <c:pt idx="3882" formatCode="General">
                  <c:v>3.6778</c:v>
                </c:pt>
                <c:pt idx="3883" formatCode="General">
                  <c:v>3.6787999999999998</c:v>
                </c:pt>
                <c:pt idx="3884" formatCode="General">
                  <c:v>3.6798000000000002</c:v>
                </c:pt>
                <c:pt idx="3885" formatCode="General">
                  <c:v>3.6808000000000001</c:v>
                </c:pt>
                <c:pt idx="3886" formatCode="General">
                  <c:v>3.6818</c:v>
                </c:pt>
                <c:pt idx="3887" formatCode="General">
                  <c:v>3.6827999999999999</c:v>
                </c:pt>
                <c:pt idx="3888" formatCode="General">
                  <c:v>3.6838000000000002</c:v>
                </c:pt>
                <c:pt idx="3889" formatCode="General">
                  <c:v>3.6848000000000001</c:v>
                </c:pt>
                <c:pt idx="3890" formatCode="General">
                  <c:v>3.6858</c:v>
                </c:pt>
                <c:pt idx="3891" formatCode="General">
                  <c:v>3.6867999999999999</c:v>
                </c:pt>
                <c:pt idx="3892" formatCode="General">
                  <c:v>3.6878000000000002</c:v>
                </c:pt>
                <c:pt idx="3893" formatCode="General">
                  <c:v>3.6888000000000001</c:v>
                </c:pt>
                <c:pt idx="3894" formatCode="General">
                  <c:v>3.6898</c:v>
                </c:pt>
                <c:pt idx="3895" formatCode="General">
                  <c:v>3.6907999999999999</c:v>
                </c:pt>
                <c:pt idx="3896" formatCode="General">
                  <c:v>3.6918000000000002</c:v>
                </c:pt>
                <c:pt idx="3897" formatCode="General">
                  <c:v>3.6928000000000001</c:v>
                </c:pt>
                <c:pt idx="3898" formatCode="General">
                  <c:v>3.6938</c:v>
                </c:pt>
                <c:pt idx="3899" formatCode="General">
                  <c:v>3.6947999999999999</c:v>
                </c:pt>
                <c:pt idx="3900" formatCode="General">
                  <c:v>3.6958000000000002</c:v>
                </c:pt>
                <c:pt idx="3901" formatCode="General">
                  <c:v>3.6968000000000001</c:v>
                </c:pt>
                <c:pt idx="3902" formatCode="General">
                  <c:v>3.6978</c:v>
                </c:pt>
                <c:pt idx="3903" formatCode="General">
                  <c:v>3.6987999999999999</c:v>
                </c:pt>
                <c:pt idx="3904" formatCode="General">
                  <c:v>3.6998000000000002</c:v>
                </c:pt>
                <c:pt idx="3905" formatCode="General">
                  <c:v>3.7008000000000001</c:v>
                </c:pt>
                <c:pt idx="3906" formatCode="General">
                  <c:v>3.7018</c:v>
                </c:pt>
                <c:pt idx="3907" formatCode="General">
                  <c:v>3.7027999999999999</c:v>
                </c:pt>
                <c:pt idx="3908" formatCode="General">
                  <c:v>3.7038000000000002</c:v>
                </c:pt>
                <c:pt idx="3909" formatCode="General">
                  <c:v>3.7048000000000001</c:v>
                </c:pt>
                <c:pt idx="3910" formatCode="General">
                  <c:v>3.7058</c:v>
                </c:pt>
                <c:pt idx="3911" formatCode="General">
                  <c:v>3.7067999999999999</c:v>
                </c:pt>
                <c:pt idx="3912" formatCode="General">
                  <c:v>3.7078000000000002</c:v>
                </c:pt>
                <c:pt idx="3913" formatCode="General">
                  <c:v>3.7088000000000001</c:v>
                </c:pt>
                <c:pt idx="3914" formatCode="General">
                  <c:v>3.7098</c:v>
                </c:pt>
                <c:pt idx="3915" formatCode="General">
                  <c:v>3.7107999999999999</c:v>
                </c:pt>
                <c:pt idx="3916" formatCode="General">
                  <c:v>3.7118000000000002</c:v>
                </c:pt>
                <c:pt idx="3917" formatCode="General">
                  <c:v>3.7128000000000001</c:v>
                </c:pt>
                <c:pt idx="3918" formatCode="General">
                  <c:v>3.7138</c:v>
                </c:pt>
                <c:pt idx="3919" formatCode="General">
                  <c:v>3.7147999999999999</c:v>
                </c:pt>
                <c:pt idx="3920" formatCode="General">
                  <c:v>3.7158000000000002</c:v>
                </c:pt>
                <c:pt idx="3921" formatCode="General">
                  <c:v>3.7168000000000001</c:v>
                </c:pt>
                <c:pt idx="3922" formatCode="General">
                  <c:v>3.7178</c:v>
                </c:pt>
                <c:pt idx="3923" formatCode="General">
                  <c:v>3.7187999999999999</c:v>
                </c:pt>
                <c:pt idx="3924" formatCode="General">
                  <c:v>3.7198000000000002</c:v>
                </c:pt>
                <c:pt idx="3925" formatCode="General">
                  <c:v>3.7208000000000001</c:v>
                </c:pt>
                <c:pt idx="3926" formatCode="General">
                  <c:v>3.7218</c:v>
                </c:pt>
                <c:pt idx="3927" formatCode="General">
                  <c:v>3.7227999999999999</c:v>
                </c:pt>
                <c:pt idx="3928" formatCode="General">
                  <c:v>3.7238000000000002</c:v>
                </c:pt>
                <c:pt idx="3929" formatCode="General">
                  <c:v>3.7248000000000001</c:v>
                </c:pt>
                <c:pt idx="3930" formatCode="General">
                  <c:v>3.7258</c:v>
                </c:pt>
                <c:pt idx="3931" formatCode="General">
                  <c:v>3.7267999999999999</c:v>
                </c:pt>
                <c:pt idx="3932" formatCode="General">
                  <c:v>3.7277999999999998</c:v>
                </c:pt>
                <c:pt idx="3933" formatCode="General">
                  <c:v>3.7288000000000001</c:v>
                </c:pt>
                <c:pt idx="3934" formatCode="General">
                  <c:v>3.7298</c:v>
                </c:pt>
                <c:pt idx="3935" formatCode="General">
                  <c:v>3.7307999999999999</c:v>
                </c:pt>
                <c:pt idx="3936" formatCode="General">
                  <c:v>3.7317999999999998</c:v>
                </c:pt>
                <c:pt idx="3937" formatCode="General">
                  <c:v>3.7328000000000001</c:v>
                </c:pt>
                <c:pt idx="3938" formatCode="General">
                  <c:v>3.7338</c:v>
                </c:pt>
                <c:pt idx="3939" formatCode="General">
                  <c:v>3.7347999999999999</c:v>
                </c:pt>
                <c:pt idx="3940" formatCode="General">
                  <c:v>3.7357999999999998</c:v>
                </c:pt>
                <c:pt idx="3941" formatCode="General">
                  <c:v>3.7368000000000001</c:v>
                </c:pt>
                <c:pt idx="3942" formatCode="General">
                  <c:v>3.7378</c:v>
                </c:pt>
                <c:pt idx="3943" formatCode="General">
                  <c:v>3.7387999999999999</c:v>
                </c:pt>
                <c:pt idx="3944" formatCode="General">
                  <c:v>3.7397999999999998</c:v>
                </c:pt>
                <c:pt idx="3945" formatCode="General">
                  <c:v>3.7408000000000001</c:v>
                </c:pt>
                <c:pt idx="3946" formatCode="General">
                  <c:v>3.7418</c:v>
                </c:pt>
                <c:pt idx="3947" formatCode="General">
                  <c:v>3.7427999999999999</c:v>
                </c:pt>
                <c:pt idx="3948" formatCode="General">
                  <c:v>3.7437999999999998</c:v>
                </c:pt>
                <c:pt idx="3949" formatCode="General">
                  <c:v>3.7448000000000001</c:v>
                </c:pt>
                <c:pt idx="3950" formatCode="General">
                  <c:v>3.7458</c:v>
                </c:pt>
                <c:pt idx="3951" formatCode="General">
                  <c:v>3.7467999999999999</c:v>
                </c:pt>
                <c:pt idx="3952" formatCode="General">
                  <c:v>3.7477999999999998</c:v>
                </c:pt>
                <c:pt idx="3953" formatCode="General">
                  <c:v>3.7488000000000001</c:v>
                </c:pt>
                <c:pt idx="3954" formatCode="General">
                  <c:v>3.7498</c:v>
                </c:pt>
                <c:pt idx="3955" formatCode="General">
                  <c:v>3.7507999999999999</c:v>
                </c:pt>
                <c:pt idx="3956" formatCode="General">
                  <c:v>3.7517999999999998</c:v>
                </c:pt>
                <c:pt idx="3957" formatCode="General">
                  <c:v>3.7528000000000001</c:v>
                </c:pt>
                <c:pt idx="3958" formatCode="General">
                  <c:v>3.7538</c:v>
                </c:pt>
                <c:pt idx="3959" formatCode="General">
                  <c:v>3.7547999999999999</c:v>
                </c:pt>
                <c:pt idx="3960" formatCode="General">
                  <c:v>3.7557999999999998</c:v>
                </c:pt>
                <c:pt idx="3961" formatCode="General">
                  <c:v>3.7568000000000001</c:v>
                </c:pt>
                <c:pt idx="3962" formatCode="General">
                  <c:v>3.7578</c:v>
                </c:pt>
                <c:pt idx="3963" formatCode="General">
                  <c:v>3.7587999999999999</c:v>
                </c:pt>
                <c:pt idx="3964" formatCode="General">
                  <c:v>3.7597999999999998</c:v>
                </c:pt>
                <c:pt idx="3965" formatCode="General">
                  <c:v>3.7608000000000001</c:v>
                </c:pt>
                <c:pt idx="3966" formatCode="General">
                  <c:v>3.7618</c:v>
                </c:pt>
                <c:pt idx="3967" formatCode="General">
                  <c:v>3.7627999999999999</c:v>
                </c:pt>
                <c:pt idx="3968" formatCode="General">
                  <c:v>3.7637999999999998</c:v>
                </c:pt>
                <c:pt idx="3969" formatCode="General">
                  <c:v>3.7648000000000001</c:v>
                </c:pt>
                <c:pt idx="3970" formatCode="General">
                  <c:v>3.7658</c:v>
                </c:pt>
                <c:pt idx="3971" formatCode="General">
                  <c:v>3.7667999999999999</c:v>
                </c:pt>
                <c:pt idx="3972" formatCode="General">
                  <c:v>3.7677999999999998</c:v>
                </c:pt>
                <c:pt idx="3973" formatCode="General">
                  <c:v>3.7688000000000001</c:v>
                </c:pt>
                <c:pt idx="3974" formatCode="General">
                  <c:v>3.7698</c:v>
                </c:pt>
                <c:pt idx="3975" formatCode="General">
                  <c:v>3.7707999999999999</c:v>
                </c:pt>
                <c:pt idx="3976" formatCode="General">
                  <c:v>3.7717999999999998</c:v>
                </c:pt>
                <c:pt idx="3977" formatCode="General">
                  <c:v>3.7728000000000002</c:v>
                </c:pt>
                <c:pt idx="3978" formatCode="General">
                  <c:v>3.7738</c:v>
                </c:pt>
                <c:pt idx="3979" formatCode="General">
                  <c:v>3.7747999999999999</c:v>
                </c:pt>
                <c:pt idx="3980" formatCode="General">
                  <c:v>3.7757999999999998</c:v>
                </c:pt>
                <c:pt idx="3981" formatCode="General">
                  <c:v>3.7768000000000002</c:v>
                </c:pt>
                <c:pt idx="3982" formatCode="General">
                  <c:v>3.7778</c:v>
                </c:pt>
                <c:pt idx="3983" formatCode="General">
                  <c:v>3.7787999999999999</c:v>
                </c:pt>
                <c:pt idx="3984" formatCode="General">
                  <c:v>3.7797999999999998</c:v>
                </c:pt>
                <c:pt idx="3985" formatCode="General">
                  <c:v>3.7808000000000002</c:v>
                </c:pt>
                <c:pt idx="3986" formatCode="General">
                  <c:v>3.7818000000000001</c:v>
                </c:pt>
                <c:pt idx="3987" formatCode="General">
                  <c:v>3.7827999999999999</c:v>
                </c:pt>
                <c:pt idx="3988" formatCode="General">
                  <c:v>3.7837999999999998</c:v>
                </c:pt>
                <c:pt idx="3989" formatCode="General">
                  <c:v>3.7848000000000002</c:v>
                </c:pt>
                <c:pt idx="3990" formatCode="General">
                  <c:v>3.7858000000000001</c:v>
                </c:pt>
                <c:pt idx="3991" formatCode="General">
                  <c:v>3.7867999999999999</c:v>
                </c:pt>
                <c:pt idx="3992" formatCode="General">
                  <c:v>3.7877999999999998</c:v>
                </c:pt>
                <c:pt idx="3993" formatCode="General">
                  <c:v>3.7888000000000002</c:v>
                </c:pt>
                <c:pt idx="3994" formatCode="General">
                  <c:v>3.7898000000000001</c:v>
                </c:pt>
                <c:pt idx="3995" formatCode="General">
                  <c:v>3.7907999999999999</c:v>
                </c:pt>
                <c:pt idx="3996" formatCode="General">
                  <c:v>3.7917999999999998</c:v>
                </c:pt>
                <c:pt idx="3997" formatCode="General">
                  <c:v>3.7928000000000002</c:v>
                </c:pt>
                <c:pt idx="3998" formatCode="General">
                  <c:v>3.7938000000000001</c:v>
                </c:pt>
                <c:pt idx="3999" formatCode="General">
                  <c:v>3.7948</c:v>
                </c:pt>
                <c:pt idx="4000" formatCode="General">
                  <c:v>3.7957999999999998</c:v>
                </c:pt>
                <c:pt idx="4001" formatCode="General">
                  <c:v>3.7968000000000002</c:v>
                </c:pt>
                <c:pt idx="4002" formatCode="General">
                  <c:v>3.7978000000000001</c:v>
                </c:pt>
                <c:pt idx="4003" formatCode="General">
                  <c:v>3.7988</c:v>
                </c:pt>
                <c:pt idx="4004" formatCode="General">
                  <c:v>3.7997999999999998</c:v>
                </c:pt>
                <c:pt idx="4005" formatCode="General">
                  <c:v>3.8008000000000002</c:v>
                </c:pt>
                <c:pt idx="4006" formatCode="General">
                  <c:v>3.8018000000000001</c:v>
                </c:pt>
                <c:pt idx="4007" formatCode="General">
                  <c:v>3.8028</c:v>
                </c:pt>
                <c:pt idx="4008" formatCode="General">
                  <c:v>3.8037999999999998</c:v>
                </c:pt>
                <c:pt idx="4009" formatCode="General">
                  <c:v>3.8048000000000002</c:v>
                </c:pt>
                <c:pt idx="4010" formatCode="General">
                  <c:v>3.8058000000000001</c:v>
                </c:pt>
                <c:pt idx="4011" formatCode="General">
                  <c:v>3.8068</c:v>
                </c:pt>
                <c:pt idx="4012" formatCode="General">
                  <c:v>3.8077999999999999</c:v>
                </c:pt>
                <c:pt idx="4013" formatCode="General">
                  <c:v>3.8088000000000002</c:v>
                </c:pt>
                <c:pt idx="4014" formatCode="General">
                  <c:v>3.8098000000000001</c:v>
                </c:pt>
                <c:pt idx="4015" formatCode="General">
                  <c:v>3.8108</c:v>
                </c:pt>
                <c:pt idx="4016" formatCode="General">
                  <c:v>3.8117999999999999</c:v>
                </c:pt>
                <c:pt idx="4017" formatCode="General">
                  <c:v>3.8128000000000002</c:v>
                </c:pt>
                <c:pt idx="4018" formatCode="General">
                  <c:v>3.8138000000000001</c:v>
                </c:pt>
                <c:pt idx="4019" formatCode="General">
                  <c:v>3.8148</c:v>
                </c:pt>
                <c:pt idx="4020" formatCode="General">
                  <c:v>3.8157999999999999</c:v>
                </c:pt>
                <c:pt idx="4021" formatCode="General">
                  <c:v>3.8168000000000002</c:v>
                </c:pt>
                <c:pt idx="4022" formatCode="General">
                  <c:v>3.8178000000000001</c:v>
                </c:pt>
                <c:pt idx="4023" formatCode="General">
                  <c:v>3.8188</c:v>
                </c:pt>
                <c:pt idx="4024" formatCode="General">
                  <c:v>3.8197999999999999</c:v>
                </c:pt>
                <c:pt idx="4025" formatCode="General">
                  <c:v>3.8208000000000002</c:v>
                </c:pt>
                <c:pt idx="4026" formatCode="General">
                  <c:v>3.8218000000000001</c:v>
                </c:pt>
                <c:pt idx="4027" formatCode="General">
                  <c:v>3.8228</c:v>
                </c:pt>
                <c:pt idx="4028" formatCode="General">
                  <c:v>3.8237999999999999</c:v>
                </c:pt>
                <c:pt idx="4029" formatCode="General">
                  <c:v>3.8248000000000002</c:v>
                </c:pt>
                <c:pt idx="4030" formatCode="General">
                  <c:v>3.8258000000000001</c:v>
                </c:pt>
                <c:pt idx="4031" formatCode="General">
                  <c:v>3.8268</c:v>
                </c:pt>
                <c:pt idx="4032" formatCode="General">
                  <c:v>3.8277999999999999</c:v>
                </c:pt>
                <c:pt idx="4033" formatCode="General">
                  <c:v>3.8288000000000002</c:v>
                </c:pt>
                <c:pt idx="4034" formatCode="General">
                  <c:v>3.8298000000000001</c:v>
                </c:pt>
                <c:pt idx="4035" formatCode="General">
                  <c:v>3.8308</c:v>
                </c:pt>
                <c:pt idx="4036" formatCode="General">
                  <c:v>3.8317999999999999</c:v>
                </c:pt>
                <c:pt idx="4037" formatCode="General">
                  <c:v>3.8328000000000002</c:v>
                </c:pt>
                <c:pt idx="4038" formatCode="General">
                  <c:v>3.8338000000000001</c:v>
                </c:pt>
                <c:pt idx="4039" formatCode="General">
                  <c:v>3.8348</c:v>
                </c:pt>
                <c:pt idx="4040" formatCode="General">
                  <c:v>3.8357999999999999</c:v>
                </c:pt>
                <c:pt idx="4041" formatCode="General">
                  <c:v>3.8368000000000002</c:v>
                </c:pt>
                <c:pt idx="4042" formatCode="General">
                  <c:v>3.8378000000000001</c:v>
                </c:pt>
                <c:pt idx="4043" formatCode="General">
                  <c:v>3.8388</c:v>
                </c:pt>
                <c:pt idx="4044" formatCode="General">
                  <c:v>3.8397999999999999</c:v>
                </c:pt>
                <c:pt idx="4045" formatCode="General">
                  <c:v>3.8408000000000002</c:v>
                </c:pt>
                <c:pt idx="4046" formatCode="General">
                  <c:v>3.8418000000000001</c:v>
                </c:pt>
                <c:pt idx="4047" formatCode="General">
                  <c:v>3.8428</c:v>
                </c:pt>
                <c:pt idx="4048" formatCode="General">
                  <c:v>3.8437999999999999</c:v>
                </c:pt>
                <c:pt idx="4049" formatCode="General">
                  <c:v>3.8448000000000002</c:v>
                </c:pt>
                <c:pt idx="4050" formatCode="General">
                  <c:v>3.8458000000000001</c:v>
                </c:pt>
                <c:pt idx="4051" formatCode="General">
                  <c:v>3.8468</c:v>
                </c:pt>
                <c:pt idx="4052" formatCode="General">
                  <c:v>3.8477999999999999</c:v>
                </c:pt>
                <c:pt idx="4053" formatCode="General">
                  <c:v>3.8488000000000002</c:v>
                </c:pt>
                <c:pt idx="4054" formatCode="General">
                  <c:v>3.8498000000000001</c:v>
                </c:pt>
                <c:pt idx="4055" formatCode="General">
                  <c:v>3.8508</c:v>
                </c:pt>
                <c:pt idx="4056" formatCode="General">
                  <c:v>3.8517999999999999</c:v>
                </c:pt>
                <c:pt idx="4057" formatCode="General">
                  <c:v>3.8527999999999998</c:v>
                </c:pt>
                <c:pt idx="4058" formatCode="General">
                  <c:v>3.8538000000000001</c:v>
                </c:pt>
                <c:pt idx="4059" formatCode="General">
                  <c:v>3.8548</c:v>
                </c:pt>
                <c:pt idx="4060" formatCode="General">
                  <c:v>3.8557999999999999</c:v>
                </c:pt>
                <c:pt idx="4061" formatCode="General">
                  <c:v>3.8567999999999998</c:v>
                </c:pt>
                <c:pt idx="4062" formatCode="General">
                  <c:v>3.8578000000000001</c:v>
                </c:pt>
                <c:pt idx="4063" formatCode="General">
                  <c:v>3.8588</c:v>
                </c:pt>
                <c:pt idx="4064" formatCode="General">
                  <c:v>3.8597999999999999</c:v>
                </c:pt>
                <c:pt idx="4065" formatCode="General">
                  <c:v>3.8607999999999998</c:v>
                </c:pt>
                <c:pt idx="4066" formatCode="General">
                  <c:v>3.8618000000000001</c:v>
                </c:pt>
                <c:pt idx="4067" formatCode="General">
                  <c:v>3.8628</c:v>
                </c:pt>
                <c:pt idx="4068" formatCode="General">
                  <c:v>3.8637999999999999</c:v>
                </c:pt>
                <c:pt idx="4069" formatCode="General">
                  <c:v>3.8647999999999998</c:v>
                </c:pt>
                <c:pt idx="4070" formatCode="General">
                  <c:v>3.8658000000000001</c:v>
                </c:pt>
                <c:pt idx="4071" formatCode="General">
                  <c:v>3.8668</c:v>
                </c:pt>
                <c:pt idx="4072" formatCode="General">
                  <c:v>3.8677999999999999</c:v>
                </c:pt>
                <c:pt idx="4073" formatCode="General">
                  <c:v>3.8687999999999998</c:v>
                </c:pt>
                <c:pt idx="4074" formatCode="General">
                  <c:v>3.8698000000000001</c:v>
                </c:pt>
                <c:pt idx="4075" formatCode="General">
                  <c:v>3.8708</c:v>
                </c:pt>
                <c:pt idx="4076" formatCode="General">
                  <c:v>3.8717999999999999</c:v>
                </c:pt>
                <c:pt idx="4077" formatCode="General">
                  <c:v>3.8727999999999998</c:v>
                </c:pt>
                <c:pt idx="4078" formatCode="General">
                  <c:v>3.8738000000000001</c:v>
                </c:pt>
                <c:pt idx="4079" formatCode="General">
                  <c:v>3.8748</c:v>
                </c:pt>
                <c:pt idx="4080" formatCode="General">
                  <c:v>3.8757999999999999</c:v>
                </c:pt>
                <c:pt idx="4081" formatCode="General">
                  <c:v>3.8767999999999998</c:v>
                </c:pt>
                <c:pt idx="4082" formatCode="General">
                  <c:v>3.8778000000000001</c:v>
                </c:pt>
                <c:pt idx="4083" formatCode="General">
                  <c:v>3.8788</c:v>
                </c:pt>
                <c:pt idx="4084" formatCode="General">
                  <c:v>3.8797999999999999</c:v>
                </c:pt>
                <c:pt idx="4085" formatCode="General">
                  <c:v>3.8807999999999998</c:v>
                </c:pt>
                <c:pt idx="4086" formatCode="General">
                  <c:v>3.8818000000000001</c:v>
                </c:pt>
                <c:pt idx="4087" formatCode="General">
                  <c:v>3.8828</c:v>
                </c:pt>
                <c:pt idx="4088" formatCode="General">
                  <c:v>3.8837999999999999</c:v>
                </c:pt>
                <c:pt idx="4089" formatCode="General">
                  <c:v>3.8847999999999998</c:v>
                </c:pt>
                <c:pt idx="4090" formatCode="General">
                  <c:v>3.8858000000000001</c:v>
                </c:pt>
                <c:pt idx="4091" formatCode="General">
                  <c:v>3.8868</c:v>
                </c:pt>
                <c:pt idx="4092" formatCode="General">
                  <c:v>3.8877999999999999</c:v>
                </c:pt>
                <c:pt idx="4093" formatCode="General">
                  <c:v>3.8887999999999998</c:v>
                </c:pt>
                <c:pt idx="4094" formatCode="General">
                  <c:v>3.8898000000000001</c:v>
                </c:pt>
                <c:pt idx="4095" formatCode="General">
                  <c:v>3.8908</c:v>
                </c:pt>
                <c:pt idx="4096" formatCode="General">
                  <c:v>3.8917999999999999</c:v>
                </c:pt>
                <c:pt idx="4097" formatCode="General">
                  <c:v>3.8927999999999998</c:v>
                </c:pt>
                <c:pt idx="4098" formatCode="General">
                  <c:v>3.8938000000000001</c:v>
                </c:pt>
                <c:pt idx="4099" formatCode="General">
                  <c:v>3.8948</c:v>
                </c:pt>
                <c:pt idx="4100" formatCode="General">
                  <c:v>3.8957999999999999</c:v>
                </c:pt>
                <c:pt idx="4101" formatCode="General">
                  <c:v>3.8967999999999998</c:v>
                </c:pt>
                <c:pt idx="4102" formatCode="General">
                  <c:v>3.8978000000000002</c:v>
                </c:pt>
                <c:pt idx="4103" formatCode="General">
                  <c:v>3.8988</c:v>
                </c:pt>
                <c:pt idx="4104" formatCode="General">
                  <c:v>3.8997999999999999</c:v>
                </c:pt>
                <c:pt idx="4105" formatCode="General">
                  <c:v>3.9007999999999998</c:v>
                </c:pt>
                <c:pt idx="4106" formatCode="General">
                  <c:v>3.9018000000000002</c:v>
                </c:pt>
                <c:pt idx="4107" formatCode="General">
                  <c:v>3.9028</c:v>
                </c:pt>
                <c:pt idx="4108" formatCode="General">
                  <c:v>3.9037999999999999</c:v>
                </c:pt>
                <c:pt idx="4109" formatCode="General">
                  <c:v>3.9047999999999998</c:v>
                </c:pt>
                <c:pt idx="4110" formatCode="General">
                  <c:v>3.9058000000000002</c:v>
                </c:pt>
                <c:pt idx="4111" formatCode="General">
                  <c:v>3.9068000000000001</c:v>
                </c:pt>
                <c:pt idx="4112" formatCode="General">
                  <c:v>3.9077999999999999</c:v>
                </c:pt>
                <c:pt idx="4113" formatCode="General">
                  <c:v>3.9087999999999998</c:v>
                </c:pt>
                <c:pt idx="4114" formatCode="General">
                  <c:v>3.9098000000000002</c:v>
                </c:pt>
                <c:pt idx="4115" formatCode="General">
                  <c:v>3.9108000000000001</c:v>
                </c:pt>
                <c:pt idx="4116" formatCode="General">
                  <c:v>3.9117999999999999</c:v>
                </c:pt>
                <c:pt idx="4117" formatCode="General">
                  <c:v>3.9127999999999998</c:v>
                </c:pt>
                <c:pt idx="4118" formatCode="General">
                  <c:v>3.9138000000000002</c:v>
                </c:pt>
                <c:pt idx="4119" formatCode="General">
                  <c:v>3.9148000000000001</c:v>
                </c:pt>
                <c:pt idx="4120" formatCode="General">
                  <c:v>3.9157999999999999</c:v>
                </c:pt>
                <c:pt idx="4121" formatCode="General">
                  <c:v>3.9167999999999998</c:v>
                </c:pt>
                <c:pt idx="4122" formatCode="General">
                  <c:v>3.9178000000000002</c:v>
                </c:pt>
                <c:pt idx="4123" formatCode="General">
                  <c:v>3.9188000000000001</c:v>
                </c:pt>
                <c:pt idx="4124" formatCode="General">
                  <c:v>3.9198</c:v>
                </c:pt>
                <c:pt idx="4125" formatCode="General">
                  <c:v>3.9207999999999998</c:v>
                </c:pt>
                <c:pt idx="4126" formatCode="General">
                  <c:v>3.9218000000000002</c:v>
                </c:pt>
                <c:pt idx="4127" formatCode="General">
                  <c:v>3.9228000000000001</c:v>
                </c:pt>
                <c:pt idx="4128" formatCode="General">
                  <c:v>3.9238</c:v>
                </c:pt>
                <c:pt idx="4129" formatCode="General">
                  <c:v>3.9247999999999998</c:v>
                </c:pt>
                <c:pt idx="4130" formatCode="General">
                  <c:v>3.9258000000000002</c:v>
                </c:pt>
                <c:pt idx="4131" formatCode="General">
                  <c:v>3.9268000000000001</c:v>
                </c:pt>
                <c:pt idx="4132" formatCode="General">
                  <c:v>3.9278</c:v>
                </c:pt>
                <c:pt idx="4133" formatCode="General">
                  <c:v>3.9287999999999998</c:v>
                </c:pt>
                <c:pt idx="4134" formatCode="General">
                  <c:v>3.9298000000000002</c:v>
                </c:pt>
                <c:pt idx="4135" formatCode="General">
                  <c:v>3.9308000000000001</c:v>
                </c:pt>
                <c:pt idx="4136" formatCode="General">
                  <c:v>3.9318</c:v>
                </c:pt>
                <c:pt idx="4137" formatCode="General">
                  <c:v>3.9327999999999999</c:v>
                </c:pt>
                <c:pt idx="4138" formatCode="General">
                  <c:v>3.9338000000000002</c:v>
                </c:pt>
                <c:pt idx="4139" formatCode="General">
                  <c:v>3.9348000000000001</c:v>
                </c:pt>
                <c:pt idx="4140" formatCode="General">
                  <c:v>3.9358</c:v>
                </c:pt>
                <c:pt idx="4141" formatCode="General">
                  <c:v>3.9367999999999999</c:v>
                </c:pt>
                <c:pt idx="4142" formatCode="General">
                  <c:v>3.9378000000000002</c:v>
                </c:pt>
                <c:pt idx="4143" formatCode="General">
                  <c:v>3.9388000000000001</c:v>
                </c:pt>
                <c:pt idx="4144" formatCode="General">
                  <c:v>3.9398</c:v>
                </c:pt>
                <c:pt idx="4145" formatCode="General">
                  <c:v>3.9407999999999999</c:v>
                </c:pt>
                <c:pt idx="4146" formatCode="General">
                  <c:v>3.9418000000000002</c:v>
                </c:pt>
                <c:pt idx="4147" formatCode="General">
                  <c:v>3.9428000000000001</c:v>
                </c:pt>
                <c:pt idx="4148" formatCode="General">
                  <c:v>3.9438</c:v>
                </c:pt>
                <c:pt idx="4149" formatCode="General">
                  <c:v>3.9447999999999999</c:v>
                </c:pt>
                <c:pt idx="4150" formatCode="General">
                  <c:v>3.9458000000000002</c:v>
                </c:pt>
                <c:pt idx="4151" formatCode="General">
                  <c:v>3.9468000000000001</c:v>
                </c:pt>
                <c:pt idx="4152" formatCode="General">
                  <c:v>3.9478</c:v>
                </c:pt>
                <c:pt idx="4153" formatCode="General">
                  <c:v>3.9487999999999999</c:v>
                </c:pt>
                <c:pt idx="4154" formatCode="General">
                  <c:v>3.9498000000000002</c:v>
                </c:pt>
                <c:pt idx="4155" formatCode="General">
                  <c:v>3.9508000000000001</c:v>
                </c:pt>
                <c:pt idx="4156" formatCode="General">
                  <c:v>3.9518</c:v>
                </c:pt>
                <c:pt idx="4157" formatCode="General">
                  <c:v>3.9527999999999999</c:v>
                </c:pt>
                <c:pt idx="4158" formatCode="General">
                  <c:v>3.9538000000000002</c:v>
                </c:pt>
                <c:pt idx="4159" formatCode="General">
                  <c:v>3.9548000000000001</c:v>
                </c:pt>
                <c:pt idx="4160" formatCode="General">
                  <c:v>3.9558</c:v>
                </c:pt>
                <c:pt idx="4161" formatCode="General">
                  <c:v>3.9567999999999999</c:v>
                </c:pt>
                <c:pt idx="4162" formatCode="General">
                  <c:v>3.9578000000000002</c:v>
                </c:pt>
                <c:pt idx="4163" formatCode="General">
                  <c:v>3.9588000000000001</c:v>
                </c:pt>
                <c:pt idx="4164" formatCode="General">
                  <c:v>3.9598</c:v>
                </c:pt>
                <c:pt idx="4165" formatCode="General">
                  <c:v>3.9607999999999999</c:v>
                </c:pt>
                <c:pt idx="4166" formatCode="General">
                  <c:v>3.9618000000000002</c:v>
                </c:pt>
                <c:pt idx="4167" formatCode="General">
                  <c:v>3.9628000000000001</c:v>
                </c:pt>
                <c:pt idx="4168" formatCode="General">
                  <c:v>3.9638</c:v>
                </c:pt>
                <c:pt idx="4169" formatCode="General">
                  <c:v>3.9647999999999999</c:v>
                </c:pt>
                <c:pt idx="4170" formatCode="General">
                  <c:v>3.9658000000000002</c:v>
                </c:pt>
                <c:pt idx="4171" formatCode="General">
                  <c:v>3.9668000000000001</c:v>
                </c:pt>
                <c:pt idx="4172" formatCode="General">
                  <c:v>3.9678</c:v>
                </c:pt>
                <c:pt idx="4173" formatCode="General">
                  <c:v>3.9687999999999999</c:v>
                </c:pt>
                <c:pt idx="4174" formatCode="General">
                  <c:v>3.9698000000000002</c:v>
                </c:pt>
                <c:pt idx="4175" formatCode="General">
                  <c:v>3.9708000000000001</c:v>
                </c:pt>
                <c:pt idx="4176" formatCode="General">
                  <c:v>3.9718</c:v>
                </c:pt>
                <c:pt idx="4177" formatCode="General">
                  <c:v>3.9727999999999999</c:v>
                </c:pt>
                <c:pt idx="4178" formatCode="General">
                  <c:v>3.9738000000000002</c:v>
                </c:pt>
                <c:pt idx="4179" formatCode="General">
                  <c:v>3.9748000000000001</c:v>
                </c:pt>
                <c:pt idx="4180" formatCode="General">
                  <c:v>3.9758</c:v>
                </c:pt>
                <c:pt idx="4181" formatCode="General">
                  <c:v>3.9767999999999999</c:v>
                </c:pt>
                <c:pt idx="4182" formatCode="General">
                  <c:v>3.9777999999999998</c:v>
                </c:pt>
                <c:pt idx="4183" formatCode="General">
                  <c:v>3.9788000000000001</c:v>
                </c:pt>
                <c:pt idx="4184" formatCode="General">
                  <c:v>3.9798</c:v>
                </c:pt>
                <c:pt idx="4185" formatCode="General">
                  <c:v>3.9807999999999999</c:v>
                </c:pt>
                <c:pt idx="4186" formatCode="General">
                  <c:v>3.9817999999999998</c:v>
                </c:pt>
                <c:pt idx="4187" formatCode="General">
                  <c:v>3.9828000000000001</c:v>
                </c:pt>
                <c:pt idx="4188" formatCode="General">
                  <c:v>3.9838</c:v>
                </c:pt>
                <c:pt idx="4189" formatCode="General">
                  <c:v>3.9847999999999999</c:v>
                </c:pt>
                <c:pt idx="4190" formatCode="General">
                  <c:v>3.9857999999999998</c:v>
                </c:pt>
                <c:pt idx="4191" formatCode="General">
                  <c:v>3.9868000000000001</c:v>
                </c:pt>
                <c:pt idx="4192" formatCode="General">
                  <c:v>3.9878</c:v>
                </c:pt>
                <c:pt idx="4193" formatCode="General">
                  <c:v>3.9887999999999999</c:v>
                </c:pt>
                <c:pt idx="4194" formatCode="General">
                  <c:v>3.9897999999999998</c:v>
                </c:pt>
                <c:pt idx="4195" formatCode="General">
                  <c:v>3.9908000000000001</c:v>
                </c:pt>
                <c:pt idx="4196" formatCode="General">
                  <c:v>3.9918</c:v>
                </c:pt>
                <c:pt idx="4197" formatCode="General">
                  <c:v>3.9927999999999999</c:v>
                </c:pt>
                <c:pt idx="4198" formatCode="General">
                  <c:v>3.9937999999999998</c:v>
                </c:pt>
                <c:pt idx="4199" formatCode="General">
                  <c:v>3.9948000000000001</c:v>
                </c:pt>
                <c:pt idx="4200" formatCode="General">
                  <c:v>3.9958</c:v>
                </c:pt>
                <c:pt idx="4201" formatCode="General">
                  <c:v>3.9967999999999999</c:v>
                </c:pt>
                <c:pt idx="4202" formatCode="General">
                  <c:v>3.9977999999999998</c:v>
                </c:pt>
                <c:pt idx="4203" formatCode="General">
                  <c:v>3.9988000000000001</c:v>
                </c:pt>
                <c:pt idx="4204" formatCode="General">
                  <c:v>3.9998</c:v>
                </c:pt>
                <c:pt idx="4205" formatCode="General">
                  <c:v>4.0007999999999999</c:v>
                </c:pt>
                <c:pt idx="4206" formatCode="General">
                  <c:v>4.0018000000000002</c:v>
                </c:pt>
                <c:pt idx="4207" formatCode="General">
                  <c:v>4.0027999999999997</c:v>
                </c:pt>
                <c:pt idx="4208" formatCode="General">
                  <c:v>4.0038</c:v>
                </c:pt>
                <c:pt idx="4209" formatCode="General">
                  <c:v>4.0048000000000004</c:v>
                </c:pt>
                <c:pt idx="4210" formatCode="General">
                  <c:v>4.0057999999999998</c:v>
                </c:pt>
                <c:pt idx="4211" formatCode="General">
                  <c:v>4.0068000000000001</c:v>
                </c:pt>
                <c:pt idx="4212" formatCode="General">
                  <c:v>4.0077999999999996</c:v>
                </c:pt>
                <c:pt idx="4213" formatCode="General">
                  <c:v>4.0087999999999999</c:v>
                </c:pt>
                <c:pt idx="4214" formatCode="General">
                  <c:v>4.0098000000000003</c:v>
                </c:pt>
                <c:pt idx="4215" formatCode="General">
                  <c:v>4.0107999999999997</c:v>
                </c:pt>
                <c:pt idx="4216" formatCode="General">
                  <c:v>4.0118</c:v>
                </c:pt>
                <c:pt idx="4217" formatCode="General">
                  <c:v>4.0128000000000004</c:v>
                </c:pt>
                <c:pt idx="4218" formatCode="General">
                  <c:v>4.0137999999999998</c:v>
                </c:pt>
                <c:pt idx="4219" formatCode="General">
                  <c:v>4.0148000000000001</c:v>
                </c:pt>
                <c:pt idx="4220" formatCode="General">
                  <c:v>4.0157999999999996</c:v>
                </c:pt>
                <c:pt idx="4221" formatCode="General">
                  <c:v>4.0167999999999999</c:v>
                </c:pt>
                <c:pt idx="4222" formatCode="General">
                  <c:v>4.0178000000000003</c:v>
                </c:pt>
                <c:pt idx="4223" formatCode="General">
                  <c:v>4.0187999999999997</c:v>
                </c:pt>
                <c:pt idx="4224" formatCode="General">
                  <c:v>4.0198</c:v>
                </c:pt>
                <c:pt idx="4225" formatCode="General">
                  <c:v>4.0208000000000004</c:v>
                </c:pt>
                <c:pt idx="4226" formatCode="General">
                  <c:v>4.0217999999999998</c:v>
                </c:pt>
                <c:pt idx="4227" formatCode="General">
                  <c:v>4.0228000000000002</c:v>
                </c:pt>
                <c:pt idx="4228" formatCode="General">
                  <c:v>4.0237999999999996</c:v>
                </c:pt>
                <c:pt idx="4229" formatCode="General">
                  <c:v>4.0247999999999999</c:v>
                </c:pt>
                <c:pt idx="4230" formatCode="General">
                  <c:v>4.0258000000000003</c:v>
                </c:pt>
                <c:pt idx="4231" formatCode="General">
                  <c:v>4.0267999999999997</c:v>
                </c:pt>
                <c:pt idx="4232" formatCode="General">
                  <c:v>4.0278</c:v>
                </c:pt>
                <c:pt idx="4233" formatCode="General">
                  <c:v>4.0288000000000004</c:v>
                </c:pt>
                <c:pt idx="4234" formatCode="General">
                  <c:v>4.0297999999999998</c:v>
                </c:pt>
                <c:pt idx="4235" formatCode="General">
                  <c:v>4.0308000000000002</c:v>
                </c:pt>
                <c:pt idx="4236" formatCode="General">
                  <c:v>4.0317999999999996</c:v>
                </c:pt>
                <c:pt idx="4237" formatCode="General">
                  <c:v>4.0327999999999999</c:v>
                </c:pt>
                <c:pt idx="4238" formatCode="General">
                  <c:v>4.0338000000000003</c:v>
                </c:pt>
                <c:pt idx="4239" formatCode="General">
                  <c:v>4.0347999999999997</c:v>
                </c:pt>
                <c:pt idx="4240" formatCode="General">
                  <c:v>4.0358000000000001</c:v>
                </c:pt>
                <c:pt idx="4241" formatCode="General">
                  <c:v>4.0368000000000004</c:v>
                </c:pt>
                <c:pt idx="4242" formatCode="General">
                  <c:v>4.0377999999999998</c:v>
                </c:pt>
                <c:pt idx="4243" formatCode="General">
                  <c:v>4.0388000000000002</c:v>
                </c:pt>
                <c:pt idx="4244" formatCode="General">
                  <c:v>4.0397999999999996</c:v>
                </c:pt>
                <c:pt idx="4245" formatCode="General">
                  <c:v>4.0407999999999999</c:v>
                </c:pt>
                <c:pt idx="4246" formatCode="General">
                  <c:v>4.0418000000000003</c:v>
                </c:pt>
                <c:pt idx="4247" formatCode="General">
                  <c:v>4.0427999999999997</c:v>
                </c:pt>
                <c:pt idx="4248" formatCode="General">
                  <c:v>4.0438000000000001</c:v>
                </c:pt>
                <c:pt idx="4249" formatCode="General">
                  <c:v>4.0448000000000004</c:v>
                </c:pt>
                <c:pt idx="4250" formatCode="General">
                  <c:v>4.0457999999999998</c:v>
                </c:pt>
                <c:pt idx="4251" formatCode="General">
                  <c:v>4.0468000000000002</c:v>
                </c:pt>
                <c:pt idx="4252" formatCode="General">
                  <c:v>4.0477999999999996</c:v>
                </c:pt>
                <c:pt idx="4253" formatCode="General">
                  <c:v>4.0488</c:v>
                </c:pt>
                <c:pt idx="4254" formatCode="General">
                  <c:v>4.0498000000000003</c:v>
                </c:pt>
                <c:pt idx="4255" formatCode="General">
                  <c:v>4.0507999999999997</c:v>
                </c:pt>
                <c:pt idx="4256" formatCode="General">
                  <c:v>4.0518000000000001</c:v>
                </c:pt>
                <c:pt idx="4257" formatCode="General">
                  <c:v>4.0528000000000004</c:v>
                </c:pt>
                <c:pt idx="4258" formatCode="General">
                  <c:v>4.0537999999999998</c:v>
                </c:pt>
                <c:pt idx="4259" formatCode="General">
                  <c:v>4.0548000000000002</c:v>
                </c:pt>
                <c:pt idx="4260" formatCode="General">
                  <c:v>4.0557999999999996</c:v>
                </c:pt>
                <c:pt idx="4261" formatCode="General">
                  <c:v>4.0568</c:v>
                </c:pt>
                <c:pt idx="4262" formatCode="General">
                  <c:v>4.0578000000000003</c:v>
                </c:pt>
                <c:pt idx="4263" formatCode="General">
                  <c:v>4.0587999999999997</c:v>
                </c:pt>
                <c:pt idx="4264" formatCode="General">
                  <c:v>4.0598000000000001</c:v>
                </c:pt>
                <c:pt idx="4265" formatCode="General">
                  <c:v>4.0608000000000004</c:v>
                </c:pt>
                <c:pt idx="4266" formatCode="General">
                  <c:v>4.0617999999999999</c:v>
                </c:pt>
                <c:pt idx="4267" formatCode="General">
                  <c:v>4.0628000000000002</c:v>
                </c:pt>
                <c:pt idx="4268" formatCode="General">
                  <c:v>4.0637999999999996</c:v>
                </c:pt>
                <c:pt idx="4269" formatCode="General">
                  <c:v>4.0648</c:v>
                </c:pt>
                <c:pt idx="4270" formatCode="General">
                  <c:v>4.0658000000000003</c:v>
                </c:pt>
                <c:pt idx="4271" formatCode="General">
                  <c:v>4.0667999999999997</c:v>
                </c:pt>
                <c:pt idx="4272" formatCode="General">
                  <c:v>4.0678000000000001</c:v>
                </c:pt>
                <c:pt idx="4273" formatCode="General">
                  <c:v>4.0688000000000004</c:v>
                </c:pt>
                <c:pt idx="4274" formatCode="General">
                  <c:v>4.0697999999999999</c:v>
                </c:pt>
                <c:pt idx="4275" formatCode="General">
                  <c:v>4.0708000000000002</c:v>
                </c:pt>
                <c:pt idx="4276" formatCode="General">
                  <c:v>4.0717999999999996</c:v>
                </c:pt>
                <c:pt idx="4277" formatCode="General">
                  <c:v>4.0728</c:v>
                </c:pt>
                <c:pt idx="4278" formatCode="General">
                  <c:v>4.0738000000000003</c:v>
                </c:pt>
                <c:pt idx="4279" formatCode="General">
                  <c:v>4.0747999999999998</c:v>
                </c:pt>
                <c:pt idx="4280" formatCode="General">
                  <c:v>4.0758000000000001</c:v>
                </c:pt>
                <c:pt idx="4281" formatCode="General">
                  <c:v>4.0768000000000004</c:v>
                </c:pt>
                <c:pt idx="4282" formatCode="General">
                  <c:v>4.0777999999999999</c:v>
                </c:pt>
                <c:pt idx="4283" formatCode="General">
                  <c:v>4.0788000000000002</c:v>
                </c:pt>
                <c:pt idx="4284" formatCode="General">
                  <c:v>4.0797999999999996</c:v>
                </c:pt>
                <c:pt idx="4285" formatCode="General">
                  <c:v>4.0808</c:v>
                </c:pt>
                <c:pt idx="4286" formatCode="General">
                  <c:v>4.0818000000000003</c:v>
                </c:pt>
                <c:pt idx="4287" formatCode="General">
                  <c:v>4.0827999999999998</c:v>
                </c:pt>
                <c:pt idx="4288" formatCode="General">
                  <c:v>4.0838000000000001</c:v>
                </c:pt>
                <c:pt idx="4289" formatCode="General">
                  <c:v>4.0848000000000004</c:v>
                </c:pt>
                <c:pt idx="4290" formatCode="General">
                  <c:v>4.0857999999999999</c:v>
                </c:pt>
                <c:pt idx="4291" formatCode="General">
                  <c:v>4.0868000000000002</c:v>
                </c:pt>
                <c:pt idx="4292" formatCode="General">
                  <c:v>4.0877999999999997</c:v>
                </c:pt>
                <c:pt idx="4293" formatCode="General">
                  <c:v>4.0888</c:v>
                </c:pt>
                <c:pt idx="4294" formatCode="General">
                  <c:v>4.0898000000000003</c:v>
                </c:pt>
                <c:pt idx="4295" formatCode="General">
                  <c:v>4.0907999999999998</c:v>
                </c:pt>
                <c:pt idx="4296" formatCode="General">
                  <c:v>4.0918000000000001</c:v>
                </c:pt>
                <c:pt idx="4297" formatCode="General">
                  <c:v>4.0928000000000004</c:v>
                </c:pt>
                <c:pt idx="4298" formatCode="General">
                  <c:v>4.0937999999999999</c:v>
                </c:pt>
                <c:pt idx="4299" formatCode="General">
                  <c:v>4.0948000000000002</c:v>
                </c:pt>
                <c:pt idx="4300" formatCode="General">
                  <c:v>4.0957999999999997</c:v>
                </c:pt>
                <c:pt idx="4301" formatCode="General">
                  <c:v>4.0968</c:v>
                </c:pt>
                <c:pt idx="4302" formatCode="General">
                  <c:v>4.0978000000000003</c:v>
                </c:pt>
                <c:pt idx="4303" formatCode="General">
                  <c:v>4.0987999999999998</c:v>
                </c:pt>
                <c:pt idx="4304" formatCode="General">
                  <c:v>4.0998000000000001</c:v>
                </c:pt>
                <c:pt idx="4305" formatCode="General">
                  <c:v>4.1007999999999996</c:v>
                </c:pt>
                <c:pt idx="4306" formatCode="General">
                  <c:v>4.1017999999999999</c:v>
                </c:pt>
                <c:pt idx="4307" formatCode="General">
                  <c:v>4.1028000000000002</c:v>
                </c:pt>
                <c:pt idx="4308" formatCode="General">
                  <c:v>4.1037999999999997</c:v>
                </c:pt>
                <c:pt idx="4309" formatCode="General">
                  <c:v>4.1048</c:v>
                </c:pt>
                <c:pt idx="4310" formatCode="General">
                  <c:v>4.1058000000000003</c:v>
                </c:pt>
                <c:pt idx="4311" formatCode="General">
                  <c:v>4.1067999999999998</c:v>
                </c:pt>
                <c:pt idx="4312" formatCode="General">
                  <c:v>4.1078000000000001</c:v>
                </c:pt>
                <c:pt idx="4313" formatCode="General">
                  <c:v>4.1087999999999996</c:v>
                </c:pt>
                <c:pt idx="4314" formatCode="General">
                  <c:v>4.1097999999999999</c:v>
                </c:pt>
                <c:pt idx="4315" formatCode="General">
                  <c:v>4.1108000000000002</c:v>
                </c:pt>
                <c:pt idx="4316" formatCode="General">
                  <c:v>4.1117999999999997</c:v>
                </c:pt>
                <c:pt idx="4317" formatCode="General">
                  <c:v>4.1128</c:v>
                </c:pt>
                <c:pt idx="4318" formatCode="General">
                  <c:v>4.1138000000000003</c:v>
                </c:pt>
                <c:pt idx="4319" formatCode="General">
                  <c:v>4.1147999999999998</c:v>
                </c:pt>
                <c:pt idx="4320" formatCode="General">
                  <c:v>4.1158000000000001</c:v>
                </c:pt>
                <c:pt idx="4321" formatCode="General">
                  <c:v>4.1167999999999996</c:v>
                </c:pt>
                <c:pt idx="4322" formatCode="General">
                  <c:v>4.1177999999999999</c:v>
                </c:pt>
                <c:pt idx="4323" formatCode="General">
                  <c:v>4.1188000000000002</c:v>
                </c:pt>
                <c:pt idx="4324" formatCode="General">
                  <c:v>4.1197999999999997</c:v>
                </c:pt>
                <c:pt idx="4325" formatCode="General">
                  <c:v>4.1208</c:v>
                </c:pt>
                <c:pt idx="4326" formatCode="General">
                  <c:v>4.1218000000000004</c:v>
                </c:pt>
                <c:pt idx="4327" formatCode="General">
                  <c:v>4.1227999999999998</c:v>
                </c:pt>
                <c:pt idx="4328" formatCode="General">
                  <c:v>4.1238000000000001</c:v>
                </c:pt>
                <c:pt idx="4329" formatCode="General">
                  <c:v>4.1247999999999996</c:v>
                </c:pt>
                <c:pt idx="4330" formatCode="General">
                  <c:v>4.1257999999999999</c:v>
                </c:pt>
                <c:pt idx="4331" formatCode="General">
                  <c:v>4.1268000000000002</c:v>
                </c:pt>
                <c:pt idx="4332" formatCode="General">
                  <c:v>4.1277999999999997</c:v>
                </c:pt>
                <c:pt idx="4333" formatCode="General">
                  <c:v>4.1288</c:v>
                </c:pt>
                <c:pt idx="4334" formatCode="General">
                  <c:v>4.1298000000000004</c:v>
                </c:pt>
                <c:pt idx="4335" formatCode="General">
                  <c:v>4.1307999999999998</c:v>
                </c:pt>
                <c:pt idx="4336" formatCode="General">
                  <c:v>4.1318000000000001</c:v>
                </c:pt>
                <c:pt idx="4337" formatCode="General">
                  <c:v>4.1327999999999996</c:v>
                </c:pt>
                <c:pt idx="4338" formatCode="General">
                  <c:v>4.1337999999999999</c:v>
                </c:pt>
                <c:pt idx="4339" formatCode="General">
                  <c:v>4.1348000000000003</c:v>
                </c:pt>
                <c:pt idx="4340" formatCode="General">
                  <c:v>4.1357999999999997</c:v>
                </c:pt>
                <c:pt idx="4341" formatCode="General">
                  <c:v>4.1368</c:v>
                </c:pt>
                <c:pt idx="4342" formatCode="General">
                  <c:v>4.1378000000000004</c:v>
                </c:pt>
                <c:pt idx="4343" formatCode="General">
                  <c:v>4.1387999999999998</c:v>
                </c:pt>
                <c:pt idx="4344" formatCode="General">
                  <c:v>4.1398000000000001</c:v>
                </c:pt>
                <c:pt idx="4345" formatCode="General">
                  <c:v>4.1407999999999996</c:v>
                </c:pt>
                <c:pt idx="4346" formatCode="General">
                  <c:v>4.1417999999999999</c:v>
                </c:pt>
                <c:pt idx="4347" formatCode="General">
                  <c:v>4.1428000000000003</c:v>
                </c:pt>
                <c:pt idx="4348" formatCode="General">
                  <c:v>4.1437999999999997</c:v>
                </c:pt>
                <c:pt idx="4349" formatCode="General">
                  <c:v>4.1448</c:v>
                </c:pt>
                <c:pt idx="4350" formatCode="General">
                  <c:v>4.1458000000000004</c:v>
                </c:pt>
                <c:pt idx="4351" formatCode="General">
                  <c:v>4.1467999999999998</c:v>
                </c:pt>
                <c:pt idx="4352" formatCode="General">
                  <c:v>4.1478000000000002</c:v>
                </c:pt>
                <c:pt idx="4353" formatCode="General">
                  <c:v>4.1487999999999996</c:v>
                </c:pt>
                <c:pt idx="4354" formatCode="General">
                  <c:v>4.1497999999999999</c:v>
                </c:pt>
                <c:pt idx="4355" formatCode="General">
                  <c:v>4.1508000000000003</c:v>
                </c:pt>
                <c:pt idx="4356" formatCode="General">
                  <c:v>4.1517999999999997</c:v>
                </c:pt>
                <c:pt idx="4357" formatCode="General">
                  <c:v>4.1528</c:v>
                </c:pt>
                <c:pt idx="4358" formatCode="General">
                  <c:v>4.1538000000000004</c:v>
                </c:pt>
                <c:pt idx="4359" formatCode="General">
                  <c:v>4.1547999999999998</c:v>
                </c:pt>
                <c:pt idx="4360" formatCode="General">
                  <c:v>4.1558000000000002</c:v>
                </c:pt>
                <c:pt idx="4361" formatCode="General">
                  <c:v>4.1567999999999996</c:v>
                </c:pt>
                <c:pt idx="4362" formatCode="General">
                  <c:v>4.1577999999999999</c:v>
                </c:pt>
                <c:pt idx="4363" formatCode="General">
                  <c:v>4.1588000000000003</c:v>
                </c:pt>
                <c:pt idx="4364" formatCode="General">
                  <c:v>4.1597999999999997</c:v>
                </c:pt>
                <c:pt idx="4365" formatCode="General">
                  <c:v>4.1608000000000001</c:v>
                </c:pt>
                <c:pt idx="4366" formatCode="General">
                  <c:v>4.1618000000000004</c:v>
                </c:pt>
                <c:pt idx="4367" formatCode="General">
                  <c:v>4.1627999999999998</c:v>
                </c:pt>
                <c:pt idx="4368" formatCode="General">
                  <c:v>4.1638000000000002</c:v>
                </c:pt>
                <c:pt idx="4369" formatCode="General">
                  <c:v>4.1647999999999996</c:v>
                </c:pt>
                <c:pt idx="4370" formatCode="General">
                  <c:v>4.1657999999999999</c:v>
                </c:pt>
                <c:pt idx="4371" formatCode="General">
                  <c:v>4.1668000000000003</c:v>
                </c:pt>
                <c:pt idx="4372" formatCode="General">
                  <c:v>4.1677999999999997</c:v>
                </c:pt>
                <c:pt idx="4373" formatCode="General">
                  <c:v>4.1688000000000001</c:v>
                </c:pt>
                <c:pt idx="4374" formatCode="General">
                  <c:v>4.1698000000000004</c:v>
                </c:pt>
                <c:pt idx="4375" formatCode="General">
                  <c:v>4.1707999999999998</c:v>
                </c:pt>
                <c:pt idx="4376" formatCode="General">
                  <c:v>4.1718000000000002</c:v>
                </c:pt>
                <c:pt idx="4377" formatCode="General">
                  <c:v>4.1727999999999996</c:v>
                </c:pt>
                <c:pt idx="4378" formatCode="General">
                  <c:v>4.1738</c:v>
                </c:pt>
                <c:pt idx="4379" formatCode="General">
                  <c:v>4.1748000000000003</c:v>
                </c:pt>
                <c:pt idx="4380" formatCode="General">
                  <c:v>4.1757999999999997</c:v>
                </c:pt>
                <c:pt idx="4381" formatCode="General">
                  <c:v>4.1768000000000001</c:v>
                </c:pt>
                <c:pt idx="4382" formatCode="General">
                  <c:v>4.1778000000000004</c:v>
                </c:pt>
                <c:pt idx="4383" formatCode="General">
                  <c:v>4.1787999999999998</c:v>
                </c:pt>
                <c:pt idx="4384" formatCode="General">
                  <c:v>4.1798000000000002</c:v>
                </c:pt>
                <c:pt idx="4385" formatCode="General">
                  <c:v>4.1807999999999996</c:v>
                </c:pt>
                <c:pt idx="4386" formatCode="General">
                  <c:v>4.1818</c:v>
                </c:pt>
                <c:pt idx="4387" formatCode="General">
                  <c:v>4.1828000000000003</c:v>
                </c:pt>
                <c:pt idx="4388" formatCode="General">
                  <c:v>4.1837999999999997</c:v>
                </c:pt>
                <c:pt idx="4389" formatCode="General">
                  <c:v>4.1848000000000001</c:v>
                </c:pt>
                <c:pt idx="4390" formatCode="General">
                  <c:v>4.1858000000000004</c:v>
                </c:pt>
                <c:pt idx="4391" formatCode="General">
                  <c:v>4.1867999999999999</c:v>
                </c:pt>
                <c:pt idx="4392" formatCode="General">
                  <c:v>4.1878000000000002</c:v>
                </c:pt>
                <c:pt idx="4393" formatCode="General">
                  <c:v>4.1887999999999996</c:v>
                </c:pt>
                <c:pt idx="4394" formatCode="General">
                  <c:v>4.1898</c:v>
                </c:pt>
                <c:pt idx="4395" formatCode="General">
                  <c:v>4.1908000000000003</c:v>
                </c:pt>
                <c:pt idx="4396" formatCode="General">
                  <c:v>4.1917999999999997</c:v>
                </c:pt>
                <c:pt idx="4397" formatCode="General">
                  <c:v>4.1928000000000001</c:v>
                </c:pt>
                <c:pt idx="4398" formatCode="General">
                  <c:v>4.1938000000000004</c:v>
                </c:pt>
                <c:pt idx="4399" formatCode="General">
                  <c:v>4.1947999999999999</c:v>
                </c:pt>
                <c:pt idx="4400" formatCode="General">
                  <c:v>4.1958000000000002</c:v>
                </c:pt>
                <c:pt idx="4401" formatCode="General">
                  <c:v>4.1967999999999996</c:v>
                </c:pt>
                <c:pt idx="4402" formatCode="General">
                  <c:v>4.1978</c:v>
                </c:pt>
                <c:pt idx="4403" formatCode="General">
                  <c:v>4.1988000000000003</c:v>
                </c:pt>
                <c:pt idx="4404" formatCode="General">
                  <c:v>4.1997999999999998</c:v>
                </c:pt>
                <c:pt idx="4405" formatCode="General">
                  <c:v>4.2008000000000001</c:v>
                </c:pt>
                <c:pt idx="4406" formatCode="General">
                  <c:v>4.2018000000000004</c:v>
                </c:pt>
                <c:pt idx="4407" formatCode="General">
                  <c:v>4.2027999999999999</c:v>
                </c:pt>
                <c:pt idx="4408" formatCode="General">
                  <c:v>4.2038000000000002</c:v>
                </c:pt>
                <c:pt idx="4409" formatCode="General">
                  <c:v>4.2047999999999996</c:v>
                </c:pt>
                <c:pt idx="4410" formatCode="General">
                  <c:v>4.2058</c:v>
                </c:pt>
                <c:pt idx="4411" formatCode="General">
                  <c:v>4.2068000000000003</c:v>
                </c:pt>
                <c:pt idx="4412" formatCode="General">
                  <c:v>4.2077999999999998</c:v>
                </c:pt>
                <c:pt idx="4413" formatCode="General">
                  <c:v>4.2088000000000001</c:v>
                </c:pt>
                <c:pt idx="4414" formatCode="General">
                  <c:v>4.2098000000000004</c:v>
                </c:pt>
                <c:pt idx="4415" formatCode="General">
                  <c:v>4.2107999999999999</c:v>
                </c:pt>
                <c:pt idx="4416" formatCode="General">
                  <c:v>4.2118000000000002</c:v>
                </c:pt>
                <c:pt idx="4417" formatCode="General">
                  <c:v>4.2127999999999997</c:v>
                </c:pt>
                <c:pt idx="4418" formatCode="General">
                  <c:v>4.2138</c:v>
                </c:pt>
                <c:pt idx="4419" formatCode="General">
                  <c:v>4.2148000000000003</c:v>
                </c:pt>
                <c:pt idx="4420" formatCode="General">
                  <c:v>4.2157999999999998</c:v>
                </c:pt>
                <c:pt idx="4421" formatCode="General">
                  <c:v>4.2168000000000001</c:v>
                </c:pt>
                <c:pt idx="4422" formatCode="General">
                  <c:v>4.2178000000000004</c:v>
                </c:pt>
                <c:pt idx="4423" formatCode="General">
                  <c:v>4.2187999999999999</c:v>
                </c:pt>
                <c:pt idx="4424" formatCode="General">
                  <c:v>4.2198000000000002</c:v>
                </c:pt>
                <c:pt idx="4425" formatCode="General">
                  <c:v>4.2207999999999997</c:v>
                </c:pt>
                <c:pt idx="4426" formatCode="General">
                  <c:v>4.2218</c:v>
                </c:pt>
                <c:pt idx="4427" formatCode="General">
                  <c:v>4.2228000000000003</c:v>
                </c:pt>
                <c:pt idx="4428" formatCode="General">
                  <c:v>4.2237999999999998</c:v>
                </c:pt>
                <c:pt idx="4429" formatCode="General">
                  <c:v>4.2248000000000001</c:v>
                </c:pt>
                <c:pt idx="4430" formatCode="General">
                  <c:v>4.2257999999999996</c:v>
                </c:pt>
                <c:pt idx="4431" formatCode="General">
                  <c:v>4.2267999999999999</c:v>
                </c:pt>
                <c:pt idx="4432" formatCode="General">
                  <c:v>4.2278000000000002</c:v>
                </c:pt>
                <c:pt idx="4433" formatCode="General">
                  <c:v>4.2287999999999997</c:v>
                </c:pt>
                <c:pt idx="4434" formatCode="General">
                  <c:v>4.2298</c:v>
                </c:pt>
                <c:pt idx="4435" formatCode="General">
                  <c:v>4.2308000000000003</c:v>
                </c:pt>
                <c:pt idx="4436" formatCode="General">
                  <c:v>4.2317999999999998</c:v>
                </c:pt>
                <c:pt idx="4437" formatCode="General">
                  <c:v>4.2328000000000001</c:v>
                </c:pt>
                <c:pt idx="4438" formatCode="General">
                  <c:v>4.2337999999999996</c:v>
                </c:pt>
                <c:pt idx="4439" formatCode="General">
                  <c:v>4.2347999999999999</c:v>
                </c:pt>
                <c:pt idx="4440" formatCode="General">
                  <c:v>4.2358000000000002</c:v>
                </c:pt>
                <c:pt idx="4441" formatCode="General">
                  <c:v>4.2367999999999997</c:v>
                </c:pt>
                <c:pt idx="4442" formatCode="General">
                  <c:v>4.2378</c:v>
                </c:pt>
                <c:pt idx="4443" formatCode="General">
                  <c:v>4.2388000000000003</c:v>
                </c:pt>
                <c:pt idx="4444" formatCode="General">
                  <c:v>4.2397999999999998</c:v>
                </c:pt>
                <c:pt idx="4445" formatCode="General">
                  <c:v>4.2408000000000001</c:v>
                </c:pt>
                <c:pt idx="4446" formatCode="General">
                  <c:v>4.2417999999999996</c:v>
                </c:pt>
                <c:pt idx="4447" formatCode="General">
                  <c:v>4.2427999999999999</c:v>
                </c:pt>
                <c:pt idx="4448" formatCode="General">
                  <c:v>4.2438000000000002</c:v>
                </c:pt>
                <c:pt idx="4449" formatCode="General">
                  <c:v>4.2447999999999997</c:v>
                </c:pt>
                <c:pt idx="4450" formatCode="General">
                  <c:v>4.2458</c:v>
                </c:pt>
                <c:pt idx="4451" formatCode="General">
                  <c:v>4.2468000000000004</c:v>
                </c:pt>
                <c:pt idx="4452" formatCode="General">
                  <c:v>4.2477999999999998</c:v>
                </c:pt>
                <c:pt idx="4453" formatCode="General">
                  <c:v>4.2488000000000001</c:v>
                </c:pt>
                <c:pt idx="4454" formatCode="General">
                  <c:v>4.2497999999999996</c:v>
                </c:pt>
                <c:pt idx="4455" formatCode="General">
                  <c:v>4.2507999999999999</c:v>
                </c:pt>
                <c:pt idx="4456" formatCode="General">
                  <c:v>4.2518000000000002</c:v>
                </c:pt>
                <c:pt idx="4457" formatCode="General">
                  <c:v>4.2527999999999997</c:v>
                </c:pt>
                <c:pt idx="4458" formatCode="General">
                  <c:v>4.2538</c:v>
                </c:pt>
                <c:pt idx="4459" formatCode="General">
                  <c:v>4.2548000000000004</c:v>
                </c:pt>
                <c:pt idx="4460" formatCode="General">
                  <c:v>4.2557999999999998</c:v>
                </c:pt>
                <c:pt idx="4461" formatCode="General">
                  <c:v>4.2568000000000001</c:v>
                </c:pt>
                <c:pt idx="4462" formatCode="General">
                  <c:v>4.2577999999999996</c:v>
                </c:pt>
                <c:pt idx="4463" formatCode="General">
                  <c:v>4.2587999999999999</c:v>
                </c:pt>
                <c:pt idx="4464" formatCode="General">
                  <c:v>4.2598000000000003</c:v>
                </c:pt>
                <c:pt idx="4465" formatCode="General">
                  <c:v>4.2607999999999997</c:v>
                </c:pt>
                <c:pt idx="4466" formatCode="General">
                  <c:v>4.2618</c:v>
                </c:pt>
                <c:pt idx="4467" formatCode="General">
                  <c:v>4.2628000000000004</c:v>
                </c:pt>
                <c:pt idx="4468" formatCode="General">
                  <c:v>4.2637999999999998</c:v>
                </c:pt>
                <c:pt idx="4469" formatCode="General">
                  <c:v>4.2648000000000001</c:v>
                </c:pt>
                <c:pt idx="4470" formatCode="General">
                  <c:v>4.2657999999999996</c:v>
                </c:pt>
                <c:pt idx="4471" formatCode="General">
                  <c:v>4.2667999999999999</c:v>
                </c:pt>
                <c:pt idx="4472" formatCode="General">
                  <c:v>4.2678000000000003</c:v>
                </c:pt>
                <c:pt idx="4473" formatCode="General">
                  <c:v>4.2687999999999997</c:v>
                </c:pt>
                <c:pt idx="4474" formatCode="General">
                  <c:v>4.2698</c:v>
                </c:pt>
                <c:pt idx="4475" formatCode="General">
                  <c:v>4.2708000000000004</c:v>
                </c:pt>
                <c:pt idx="4476" formatCode="General">
                  <c:v>4.2717999999999998</c:v>
                </c:pt>
                <c:pt idx="4477" formatCode="General">
                  <c:v>4.2728000000000002</c:v>
                </c:pt>
                <c:pt idx="4478" formatCode="General">
                  <c:v>4.2737999999999996</c:v>
                </c:pt>
                <c:pt idx="4479" formatCode="General">
                  <c:v>4.2747999999999999</c:v>
                </c:pt>
                <c:pt idx="4480" formatCode="General">
                  <c:v>4.2758000000000003</c:v>
                </c:pt>
                <c:pt idx="4481" formatCode="General">
                  <c:v>4.2767999999999997</c:v>
                </c:pt>
                <c:pt idx="4482" formatCode="General">
                  <c:v>4.2778</c:v>
                </c:pt>
                <c:pt idx="4483" formatCode="General">
                  <c:v>4.2788000000000004</c:v>
                </c:pt>
                <c:pt idx="4484" formatCode="General">
                  <c:v>4.2797999999999998</c:v>
                </c:pt>
                <c:pt idx="4485" formatCode="General">
                  <c:v>4.2808000000000002</c:v>
                </c:pt>
                <c:pt idx="4486" formatCode="General">
                  <c:v>4.2817999999999996</c:v>
                </c:pt>
                <c:pt idx="4487" formatCode="General">
                  <c:v>4.2827999999999999</c:v>
                </c:pt>
                <c:pt idx="4488" formatCode="General">
                  <c:v>4.2838000000000003</c:v>
                </c:pt>
                <c:pt idx="4489" formatCode="General">
                  <c:v>4.2847999999999997</c:v>
                </c:pt>
                <c:pt idx="4490" formatCode="General">
                  <c:v>4.2858000000000001</c:v>
                </c:pt>
                <c:pt idx="4491" formatCode="General">
                  <c:v>4.2868000000000004</c:v>
                </c:pt>
                <c:pt idx="4492" formatCode="General">
                  <c:v>4.2877999999999998</c:v>
                </c:pt>
                <c:pt idx="4493" formatCode="General">
                  <c:v>4.2888000000000002</c:v>
                </c:pt>
                <c:pt idx="4494" formatCode="General">
                  <c:v>4.2897999999999996</c:v>
                </c:pt>
                <c:pt idx="4495" formatCode="General">
                  <c:v>4.2907999999999999</c:v>
                </c:pt>
                <c:pt idx="4496" formatCode="General">
                  <c:v>4.2918000000000003</c:v>
                </c:pt>
                <c:pt idx="4497" formatCode="General">
                  <c:v>4.2927999999999997</c:v>
                </c:pt>
                <c:pt idx="4498" formatCode="General">
                  <c:v>4.2938000000000001</c:v>
                </c:pt>
                <c:pt idx="4499" formatCode="General">
                  <c:v>4.2948000000000004</c:v>
                </c:pt>
                <c:pt idx="4500" formatCode="General">
                  <c:v>4.2957999999999998</c:v>
                </c:pt>
                <c:pt idx="4501" formatCode="General">
                  <c:v>4.2968000000000002</c:v>
                </c:pt>
                <c:pt idx="4502" formatCode="General">
                  <c:v>4.2977999999999996</c:v>
                </c:pt>
                <c:pt idx="4503" formatCode="General">
                  <c:v>4.2988</c:v>
                </c:pt>
                <c:pt idx="4504" formatCode="General">
                  <c:v>4.2998000000000003</c:v>
                </c:pt>
                <c:pt idx="4505" formatCode="General">
                  <c:v>4.3007999999999997</c:v>
                </c:pt>
                <c:pt idx="4506" formatCode="General">
                  <c:v>4.3018000000000001</c:v>
                </c:pt>
                <c:pt idx="4507" formatCode="General">
                  <c:v>4.3028000000000004</c:v>
                </c:pt>
                <c:pt idx="4508" formatCode="General">
                  <c:v>4.3037999999999998</c:v>
                </c:pt>
                <c:pt idx="4509" formatCode="General">
                  <c:v>4.3048000000000002</c:v>
                </c:pt>
                <c:pt idx="4510" formatCode="General">
                  <c:v>4.3057999999999996</c:v>
                </c:pt>
                <c:pt idx="4511" formatCode="General">
                  <c:v>4.3068</c:v>
                </c:pt>
                <c:pt idx="4512" formatCode="General">
                  <c:v>4.3078000000000003</c:v>
                </c:pt>
                <c:pt idx="4513" formatCode="General">
                  <c:v>4.3087999999999997</c:v>
                </c:pt>
                <c:pt idx="4514" formatCode="General">
                  <c:v>4.3098000000000001</c:v>
                </c:pt>
                <c:pt idx="4515" formatCode="General">
                  <c:v>4.3108000000000004</c:v>
                </c:pt>
                <c:pt idx="4516" formatCode="General">
                  <c:v>4.3117999999999999</c:v>
                </c:pt>
                <c:pt idx="4517" formatCode="General">
                  <c:v>4.3128000000000002</c:v>
                </c:pt>
                <c:pt idx="4518" formatCode="General">
                  <c:v>4.3137999999999996</c:v>
                </c:pt>
                <c:pt idx="4519" formatCode="General">
                  <c:v>4.3148</c:v>
                </c:pt>
                <c:pt idx="4520" formatCode="General">
                  <c:v>4.3158000000000003</c:v>
                </c:pt>
                <c:pt idx="4521" formatCode="General">
                  <c:v>4.3167999999999997</c:v>
                </c:pt>
                <c:pt idx="4522" formatCode="General">
                  <c:v>4.3178000000000001</c:v>
                </c:pt>
                <c:pt idx="4523" formatCode="General">
                  <c:v>4.3188000000000004</c:v>
                </c:pt>
                <c:pt idx="4524" formatCode="General">
                  <c:v>4.3197999999999999</c:v>
                </c:pt>
                <c:pt idx="4525" formatCode="General">
                  <c:v>4.3208000000000002</c:v>
                </c:pt>
                <c:pt idx="4526" formatCode="General">
                  <c:v>4.3217999999999996</c:v>
                </c:pt>
                <c:pt idx="4527" formatCode="General">
                  <c:v>4.3228</c:v>
                </c:pt>
                <c:pt idx="4528" formatCode="General">
                  <c:v>4.3238000000000003</c:v>
                </c:pt>
                <c:pt idx="4529" formatCode="General">
                  <c:v>4.3247999999999998</c:v>
                </c:pt>
                <c:pt idx="4530" formatCode="General">
                  <c:v>4.3258000000000001</c:v>
                </c:pt>
                <c:pt idx="4531" formatCode="General">
                  <c:v>4.3268000000000004</c:v>
                </c:pt>
                <c:pt idx="4532" formatCode="General">
                  <c:v>4.3277999999999999</c:v>
                </c:pt>
                <c:pt idx="4533" formatCode="General">
                  <c:v>4.3288000000000002</c:v>
                </c:pt>
                <c:pt idx="4534" formatCode="General">
                  <c:v>4.3297999999999996</c:v>
                </c:pt>
                <c:pt idx="4535" formatCode="General">
                  <c:v>4.3308</c:v>
                </c:pt>
                <c:pt idx="4536" formatCode="General">
                  <c:v>4.3318000000000003</c:v>
                </c:pt>
                <c:pt idx="4537" formatCode="General">
                  <c:v>4.3327999999999998</c:v>
                </c:pt>
                <c:pt idx="4538" formatCode="General">
                  <c:v>4.3338000000000001</c:v>
                </c:pt>
                <c:pt idx="4539" formatCode="General">
                  <c:v>4.3348000000000004</c:v>
                </c:pt>
                <c:pt idx="4540" formatCode="General">
                  <c:v>4.3357999999999999</c:v>
                </c:pt>
                <c:pt idx="4541" formatCode="General">
                  <c:v>4.3368000000000002</c:v>
                </c:pt>
                <c:pt idx="4542" formatCode="General">
                  <c:v>4.3377999999999997</c:v>
                </c:pt>
                <c:pt idx="4543" formatCode="General">
                  <c:v>4.3388</c:v>
                </c:pt>
                <c:pt idx="4544" formatCode="General">
                  <c:v>4.3398000000000003</c:v>
                </c:pt>
                <c:pt idx="4545" formatCode="General">
                  <c:v>4.3407999999999998</c:v>
                </c:pt>
                <c:pt idx="4546" formatCode="General">
                  <c:v>4.3418000000000001</c:v>
                </c:pt>
                <c:pt idx="4547" formatCode="General">
                  <c:v>4.3428000000000004</c:v>
                </c:pt>
                <c:pt idx="4548" formatCode="General">
                  <c:v>4.3437999999999999</c:v>
                </c:pt>
                <c:pt idx="4549" formatCode="General">
                  <c:v>4.3448000000000002</c:v>
                </c:pt>
                <c:pt idx="4550" formatCode="General">
                  <c:v>4.3457999999999997</c:v>
                </c:pt>
                <c:pt idx="4551" formatCode="General">
                  <c:v>4.3468</c:v>
                </c:pt>
                <c:pt idx="4552" formatCode="General">
                  <c:v>4.3478000000000003</c:v>
                </c:pt>
                <c:pt idx="4553" formatCode="General">
                  <c:v>4.3487999999999998</c:v>
                </c:pt>
                <c:pt idx="4554" formatCode="General">
                  <c:v>4.3498000000000001</c:v>
                </c:pt>
                <c:pt idx="4555" formatCode="General">
                  <c:v>4.3507999999999996</c:v>
                </c:pt>
                <c:pt idx="4556" formatCode="General">
                  <c:v>4.3517999999999999</c:v>
                </c:pt>
                <c:pt idx="4557" formatCode="General">
                  <c:v>4.3528000000000002</c:v>
                </c:pt>
                <c:pt idx="4558" formatCode="General">
                  <c:v>4.3537999999999997</c:v>
                </c:pt>
                <c:pt idx="4559" formatCode="General">
                  <c:v>4.3548</c:v>
                </c:pt>
                <c:pt idx="4560" formatCode="General">
                  <c:v>4.3558000000000003</c:v>
                </c:pt>
                <c:pt idx="4561" formatCode="General">
                  <c:v>4.3567999999999998</c:v>
                </c:pt>
                <c:pt idx="4562" formatCode="General">
                  <c:v>4.3578000000000001</c:v>
                </c:pt>
                <c:pt idx="4563" formatCode="General">
                  <c:v>4.3587999999999996</c:v>
                </c:pt>
                <c:pt idx="4564" formatCode="General">
                  <c:v>4.3597999999999999</c:v>
                </c:pt>
                <c:pt idx="4565" formatCode="General">
                  <c:v>4.3608000000000002</c:v>
                </c:pt>
                <c:pt idx="4566" formatCode="General">
                  <c:v>4.3617999999999997</c:v>
                </c:pt>
                <c:pt idx="4567" formatCode="General">
                  <c:v>4.3628</c:v>
                </c:pt>
                <c:pt idx="4568" formatCode="General">
                  <c:v>4.3638000000000003</c:v>
                </c:pt>
                <c:pt idx="4569" formatCode="General">
                  <c:v>4.3647999999999998</c:v>
                </c:pt>
                <c:pt idx="4570" formatCode="General">
                  <c:v>4.3658000000000001</c:v>
                </c:pt>
                <c:pt idx="4571" formatCode="General">
                  <c:v>4.3667999999999996</c:v>
                </c:pt>
                <c:pt idx="4572" formatCode="General">
                  <c:v>4.3677999999999999</c:v>
                </c:pt>
                <c:pt idx="4573" formatCode="General">
                  <c:v>4.3688000000000002</c:v>
                </c:pt>
                <c:pt idx="4574" formatCode="General">
                  <c:v>4.3697999999999997</c:v>
                </c:pt>
                <c:pt idx="4575" formatCode="General">
                  <c:v>4.3708</c:v>
                </c:pt>
                <c:pt idx="4576" formatCode="General">
                  <c:v>4.3718000000000004</c:v>
                </c:pt>
                <c:pt idx="4577" formatCode="General">
                  <c:v>4.3727999999999998</c:v>
                </c:pt>
                <c:pt idx="4578" formatCode="General">
                  <c:v>4.3738000000000001</c:v>
                </c:pt>
                <c:pt idx="4579" formatCode="General">
                  <c:v>4.3747999999999996</c:v>
                </c:pt>
                <c:pt idx="4580" formatCode="General">
                  <c:v>4.3757999999999999</c:v>
                </c:pt>
                <c:pt idx="4581" formatCode="General">
                  <c:v>4.3768000000000002</c:v>
                </c:pt>
                <c:pt idx="4582" formatCode="General">
                  <c:v>4.3777999999999997</c:v>
                </c:pt>
                <c:pt idx="4583" formatCode="General">
                  <c:v>4.3788</c:v>
                </c:pt>
                <c:pt idx="4584" formatCode="General">
                  <c:v>4.3798000000000004</c:v>
                </c:pt>
                <c:pt idx="4585" formatCode="General">
                  <c:v>4.3807999999999998</c:v>
                </c:pt>
                <c:pt idx="4586" formatCode="General">
                  <c:v>4.3818000000000001</c:v>
                </c:pt>
                <c:pt idx="4587" formatCode="General">
                  <c:v>4.3827999999999996</c:v>
                </c:pt>
                <c:pt idx="4588" formatCode="General">
                  <c:v>4.3837999999999999</c:v>
                </c:pt>
                <c:pt idx="4589" formatCode="General">
                  <c:v>4.3848000000000003</c:v>
                </c:pt>
                <c:pt idx="4590" formatCode="General">
                  <c:v>4.3857999999999997</c:v>
                </c:pt>
                <c:pt idx="4591" formatCode="General">
                  <c:v>4.3868</c:v>
                </c:pt>
                <c:pt idx="4592" formatCode="General">
                  <c:v>4.3878000000000004</c:v>
                </c:pt>
                <c:pt idx="4593" formatCode="General">
                  <c:v>4.3887999999999998</c:v>
                </c:pt>
                <c:pt idx="4594" formatCode="General">
                  <c:v>4.3898000000000001</c:v>
                </c:pt>
                <c:pt idx="4595" formatCode="General">
                  <c:v>4.3907999999999996</c:v>
                </c:pt>
                <c:pt idx="4596" formatCode="General">
                  <c:v>4.3917999999999999</c:v>
                </c:pt>
                <c:pt idx="4597" formatCode="General">
                  <c:v>4.3928000000000003</c:v>
                </c:pt>
                <c:pt idx="4598" formatCode="General">
                  <c:v>4.3937999999999997</c:v>
                </c:pt>
                <c:pt idx="4599" formatCode="General">
                  <c:v>4.3948</c:v>
                </c:pt>
                <c:pt idx="4600" formatCode="General">
                  <c:v>4.3958000000000004</c:v>
                </c:pt>
                <c:pt idx="4601" formatCode="General">
                  <c:v>4.3967999999999998</c:v>
                </c:pt>
                <c:pt idx="4602" formatCode="General">
                  <c:v>4.3978000000000002</c:v>
                </c:pt>
                <c:pt idx="4603" formatCode="General">
                  <c:v>4.3987999999999996</c:v>
                </c:pt>
                <c:pt idx="4604" formatCode="General">
                  <c:v>4.3997999999999999</c:v>
                </c:pt>
                <c:pt idx="4605" formatCode="General">
                  <c:v>4.4008000000000003</c:v>
                </c:pt>
                <c:pt idx="4606" formatCode="General">
                  <c:v>4.4017999999999997</c:v>
                </c:pt>
                <c:pt idx="4607" formatCode="General">
                  <c:v>4.4028</c:v>
                </c:pt>
                <c:pt idx="4608" formatCode="General">
                  <c:v>4.4038000000000004</c:v>
                </c:pt>
                <c:pt idx="4609" formatCode="General">
                  <c:v>4.4047999999999998</c:v>
                </c:pt>
                <c:pt idx="4610" formatCode="General">
                  <c:v>4.4058000000000002</c:v>
                </c:pt>
                <c:pt idx="4611" formatCode="General">
                  <c:v>4.4067999999999996</c:v>
                </c:pt>
                <c:pt idx="4612" formatCode="General">
                  <c:v>4.4077999999999999</c:v>
                </c:pt>
                <c:pt idx="4613" formatCode="General">
                  <c:v>4.4088000000000003</c:v>
                </c:pt>
                <c:pt idx="4614" formatCode="General">
                  <c:v>4.4097999999999997</c:v>
                </c:pt>
                <c:pt idx="4615" formatCode="General">
                  <c:v>4.4108000000000001</c:v>
                </c:pt>
                <c:pt idx="4616" formatCode="General">
                  <c:v>4.4118000000000004</c:v>
                </c:pt>
                <c:pt idx="4617" formatCode="General">
                  <c:v>4.4127999999999998</c:v>
                </c:pt>
                <c:pt idx="4618" formatCode="General">
                  <c:v>4.4138000000000002</c:v>
                </c:pt>
                <c:pt idx="4619" formatCode="General">
                  <c:v>4.4147999999999996</c:v>
                </c:pt>
                <c:pt idx="4620" formatCode="General">
                  <c:v>4.4157999999999999</c:v>
                </c:pt>
                <c:pt idx="4621" formatCode="General">
                  <c:v>4.4168000000000003</c:v>
                </c:pt>
                <c:pt idx="4622" formatCode="General">
                  <c:v>4.4177999999999997</c:v>
                </c:pt>
                <c:pt idx="4623" formatCode="General">
                  <c:v>4.4188000000000001</c:v>
                </c:pt>
                <c:pt idx="4624" formatCode="General">
                  <c:v>4.4198000000000004</c:v>
                </c:pt>
                <c:pt idx="4625" formatCode="General">
                  <c:v>4.4207999999999998</c:v>
                </c:pt>
                <c:pt idx="4626" formatCode="General">
                  <c:v>4.4218000000000002</c:v>
                </c:pt>
                <c:pt idx="4627" formatCode="General">
                  <c:v>4.4227999999999996</c:v>
                </c:pt>
                <c:pt idx="4628" formatCode="General">
                  <c:v>4.4238</c:v>
                </c:pt>
                <c:pt idx="4629" formatCode="General">
                  <c:v>4.4248000000000003</c:v>
                </c:pt>
                <c:pt idx="4630" formatCode="General">
                  <c:v>4.4257999999999997</c:v>
                </c:pt>
                <c:pt idx="4631" formatCode="General">
                  <c:v>4.4268000000000001</c:v>
                </c:pt>
                <c:pt idx="4632" formatCode="General">
                  <c:v>4.4278000000000004</c:v>
                </c:pt>
                <c:pt idx="4633" formatCode="General">
                  <c:v>4.4287999999999998</c:v>
                </c:pt>
                <c:pt idx="4634" formatCode="General">
                  <c:v>4.4298000000000002</c:v>
                </c:pt>
                <c:pt idx="4635" formatCode="General">
                  <c:v>4.4307999999999996</c:v>
                </c:pt>
                <c:pt idx="4636" formatCode="General">
                  <c:v>4.4318</c:v>
                </c:pt>
                <c:pt idx="4637" formatCode="General">
                  <c:v>4.4328000000000003</c:v>
                </c:pt>
                <c:pt idx="4638" formatCode="General">
                  <c:v>4.4337999999999997</c:v>
                </c:pt>
                <c:pt idx="4639" formatCode="General">
                  <c:v>4.4348000000000001</c:v>
                </c:pt>
                <c:pt idx="4640" formatCode="General">
                  <c:v>4.4358000000000004</c:v>
                </c:pt>
                <c:pt idx="4641" formatCode="General">
                  <c:v>4.4367999999999999</c:v>
                </c:pt>
                <c:pt idx="4642" formatCode="General">
                  <c:v>4.4378000000000002</c:v>
                </c:pt>
                <c:pt idx="4643" formatCode="General">
                  <c:v>4.4387999999999996</c:v>
                </c:pt>
                <c:pt idx="4644" formatCode="General">
                  <c:v>4.4398</c:v>
                </c:pt>
                <c:pt idx="4645" formatCode="General">
                  <c:v>4.4408000000000003</c:v>
                </c:pt>
                <c:pt idx="4646" formatCode="General">
                  <c:v>4.4417999999999997</c:v>
                </c:pt>
                <c:pt idx="4647" formatCode="General">
                  <c:v>4.4428000000000001</c:v>
                </c:pt>
                <c:pt idx="4648" formatCode="General">
                  <c:v>4.4438000000000004</c:v>
                </c:pt>
                <c:pt idx="4649" formatCode="General">
                  <c:v>4.4447999999999999</c:v>
                </c:pt>
                <c:pt idx="4650" formatCode="General">
                  <c:v>4.4458000000000002</c:v>
                </c:pt>
                <c:pt idx="4651" formatCode="General">
                  <c:v>4.4467999999999996</c:v>
                </c:pt>
                <c:pt idx="4652" formatCode="General">
                  <c:v>4.4478</c:v>
                </c:pt>
                <c:pt idx="4653" formatCode="General">
                  <c:v>4.4488000000000003</c:v>
                </c:pt>
                <c:pt idx="4654" formatCode="General">
                  <c:v>4.4497999999999998</c:v>
                </c:pt>
                <c:pt idx="4655" formatCode="General">
                  <c:v>4.4508000000000001</c:v>
                </c:pt>
                <c:pt idx="4656" formatCode="General">
                  <c:v>4.4518000000000004</c:v>
                </c:pt>
                <c:pt idx="4657" formatCode="General">
                  <c:v>4.4527999999999999</c:v>
                </c:pt>
                <c:pt idx="4658" formatCode="General">
                  <c:v>4.4538000000000002</c:v>
                </c:pt>
                <c:pt idx="4659" formatCode="General">
                  <c:v>4.4547999999999996</c:v>
                </c:pt>
                <c:pt idx="4660" formatCode="General">
                  <c:v>4.4558</c:v>
                </c:pt>
                <c:pt idx="4661" formatCode="General">
                  <c:v>4.4568000000000003</c:v>
                </c:pt>
                <c:pt idx="4662" formatCode="General">
                  <c:v>4.4577999999999998</c:v>
                </c:pt>
                <c:pt idx="4663" formatCode="General">
                  <c:v>4.4588000000000001</c:v>
                </c:pt>
                <c:pt idx="4664" formatCode="General">
                  <c:v>4.4598000000000004</c:v>
                </c:pt>
                <c:pt idx="4665" formatCode="General">
                  <c:v>4.4607999999999999</c:v>
                </c:pt>
                <c:pt idx="4666" formatCode="General">
                  <c:v>4.4618000000000002</c:v>
                </c:pt>
                <c:pt idx="4667" formatCode="General">
                  <c:v>4.4627999999999997</c:v>
                </c:pt>
                <c:pt idx="4668" formatCode="General">
                  <c:v>4.4638</c:v>
                </c:pt>
                <c:pt idx="4669" formatCode="General">
                  <c:v>4.4648000000000003</c:v>
                </c:pt>
                <c:pt idx="4670" formatCode="General">
                  <c:v>4.4657999999999998</c:v>
                </c:pt>
                <c:pt idx="4671" formatCode="General">
                  <c:v>4.4668000000000001</c:v>
                </c:pt>
                <c:pt idx="4672" formatCode="General">
                  <c:v>4.4678000000000004</c:v>
                </c:pt>
                <c:pt idx="4673" formatCode="General">
                  <c:v>4.4687999999999999</c:v>
                </c:pt>
                <c:pt idx="4674" formatCode="General">
                  <c:v>4.4698000000000002</c:v>
                </c:pt>
                <c:pt idx="4675" formatCode="General">
                  <c:v>4.4707999999999997</c:v>
                </c:pt>
                <c:pt idx="4676" formatCode="General">
                  <c:v>4.4718</c:v>
                </c:pt>
                <c:pt idx="4677" formatCode="General">
                  <c:v>4.4728000000000003</c:v>
                </c:pt>
                <c:pt idx="4678" formatCode="General">
                  <c:v>4.4737999999999998</c:v>
                </c:pt>
                <c:pt idx="4679" formatCode="General">
                  <c:v>4.4748000000000001</c:v>
                </c:pt>
                <c:pt idx="4680" formatCode="General">
                  <c:v>4.4757999999999996</c:v>
                </c:pt>
                <c:pt idx="4681" formatCode="General">
                  <c:v>4.4767999999999999</c:v>
                </c:pt>
                <c:pt idx="4682" formatCode="General">
                  <c:v>4.4778000000000002</c:v>
                </c:pt>
                <c:pt idx="4683" formatCode="General">
                  <c:v>4.4787999999999997</c:v>
                </c:pt>
                <c:pt idx="4684" formatCode="General">
                  <c:v>4.4798</c:v>
                </c:pt>
                <c:pt idx="4685" formatCode="General">
                  <c:v>4.4808000000000003</c:v>
                </c:pt>
                <c:pt idx="4686" formatCode="General">
                  <c:v>4.4817999999999998</c:v>
                </c:pt>
                <c:pt idx="4687" formatCode="General">
                  <c:v>4.4828000000000001</c:v>
                </c:pt>
                <c:pt idx="4688" formatCode="General">
                  <c:v>4.4837999999999996</c:v>
                </c:pt>
                <c:pt idx="4689" formatCode="General">
                  <c:v>4.4847999999999999</c:v>
                </c:pt>
                <c:pt idx="4690" formatCode="General">
                  <c:v>4.4858000000000002</c:v>
                </c:pt>
                <c:pt idx="4691" formatCode="General">
                  <c:v>4.4867999999999997</c:v>
                </c:pt>
                <c:pt idx="4692" formatCode="General">
                  <c:v>4.4878</c:v>
                </c:pt>
                <c:pt idx="4693" formatCode="General">
                  <c:v>4.4888000000000003</c:v>
                </c:pt>
                <c:pt idx="4694" formatCode="General">
                  <c:v>4.4897999999999998</c:v>
                </c:pt>
                <c:pt idx="4695" formatCode="General">
                  <c:v>4.4908000000000001</c:v>
                </c:pt>
                <c:pt idx="4696" formatCode="General">
                  <c:v>4.4917999999999996</c:v>
                </c:pt>
                <c:pt idx="4697" formatCode="General">
                  <c:v>4.4927999999999999</c:v>
                </c:pt>
                <c:pt idx="4698" formatCode="General">
                  <c:v>4.4938000000000002</c:v>
                </c:pt>
                <c:pt idx="4699" formatCode="General">
                  <c:v>4.4947999999999997</c:v>
                </c:pt>
                <c:pt idx="4700" formatCode="General">
                  <c:v>4.4958</c:v>
                </c:pt>
                <c:pt idx="4701" formatCode="General">
                  <c:v>4.4968000000000004</c:v>
                </c:pt>
                <c:pt idx="4702" formatCode="General">
                  <c:v>4.4977999999999998</c:v>
                </c:pt>
                <c:pt idx="4703" formatCode="General">
                  <c:v>4.4988000000000001</c:v>
                </c:pt>
                <c:pt idx="4704" formatCode="General">
                  <c:v>4.4997999999999996</c:v>
                </c:pt>
                <c:pt idx="4705" formatCode="General">
                  <c:v>4.5007999999999999</c:v>
                </c:pt>
                <c:pt idx="4706" formatCode="General">
                  <c:v>4.5018000000000002</c:v>
                </c:pt>
                <c:pt idx="4707" formatCode="General">
                  <c:v>4.5027999999999997</c:v>
                </c:pt>
                <c:pt idx="4708" formatCode="General">
                  <c:v>4.5038</c:v>
                </c:pt>
                <c:pt idx="4709" formatCode="General">
                  <c:v>4.5048000000000004</c:v>
                </c:pt>
                <c:pt idx="4710" formatCode="General">
                  <c:v>4.5057999999999998</c:v>
                </c:pt>
                <c:pt idx="4711" formatCode="General">
                  <c:v>4.5068000000000001</c:v>
                </c:pt>
                <c:pt idx="4712" formatCode="General">
                  <c:v>4.5077999999999996</c:v>
                </c:pt>
                <c:pt idx="4713" formatCode="General">
                  <c:v>4.5087999999999999</c:v>
                </c:pt>
                <c:pt idx="4714" formatCode="General">
                  <c:v>4.5098000000000003</c:v>
                </c:pt>
                <c:pt idx="4715" formatCode="General">
                  <c:v>4.5107999999999997</c:v>
                </c:pt>
                <c:pt idx="4716" formatCode="General">
                  <c:v>4.5118</c:v>
                </c:pt>
                <c:pt idx="4717" formatCode="General">
                  <c:v>4.5128000000000004</c:v>
                </c:pt>
                <c:pt idx="4718" formatCode="General">
                  <c:v>4.5137999999999998</c:v>
                </c:pt>
                <c:pt idx="4719" formatCode="General">
                  <c:v>4.5148000000000001</c:v>
                </c:pt>
                <c:pt idx="4720" formatCode="General">
                  <c:v>4.5157999999999996</c:v>
                </c:pt>
                <c:pt idx="4721" formatCode="General">
                  <c:v>4.5167999999999999</c:v>
                </c:pt>
                <c:pt idx="4722" formatCode="General">
                  <c:v>4.5178000000000003</c:v>
                </c:pt>
                <c:pt idx="4723" formatCode="General">
                  <c:v>4.5187999999999997</c:v>
                </c:pt>
                <c:pt idx="4724" formatCode="General">
                  <c:v>4.5198</c:v>
                </c:pt>
                <c:pt idx="4725" formatCode="General">
                  <c:v>4.5208000000000004</c:v>
                </c:pt>
                <c:pt idx="4726" formatCode="General">
                  <c:v>4.5217999999999998</c:v>
                </c:pt>
                <c:pt idx="4727" formatCode="General">
                  <c:v>4.5228000000000002</c:v>
                </c:pt>
                <c:pt idx="4728" formatCode="General">
                  <c:v>4.5237999999999996</c:v>
                </c:pt>
                <c:pt idx="4729" formatCode="General">
                  <c:v>4.5247999999999999</c:v>
                </c:pt>
                <c:pt idx="4730" formatCode="General">
                  <c:v>4.5258000000000003</c:v>
                </c:pt>
                <c:pt idx="4731" formatCode="General">
                  <c:v>4.5267999999999997</c:v>
                </c:pt>
                <c:pt idx="4732" formatCode="General">
                  <c:v>4.5278</c:v>
                </c:pt>
                <c:pt idx="4733" formatCode="General">
                  <c:v>4.5288000000000004</c:v>
                </c:pt>
                <c:pt idx="4734" formatCode="General">
                  <c:v>4.5297999999999998</c:v>
                </c:pt>
                <c:pt idx="4735" formatCode="General">
                  <c:v>4.5308000000000002</c:v>
                </c:pt>
                <c:pt idx="4736" formatCode="General">
                  <c:v>4.5317999999999996</c:v>
                </c:pt>
                <c:pt idx="4737" formatCode="General">
                  <c:v>4.5327999999999999</c:v>
                </c:pt>
                <c:pt idx="4738" formatCode="General">
                  <c:v>4.5338000000000003</c:v>
                </c:pt>
                <c:pt idx="4739" formatCode="General">
                  <c:v>4.5347999999999997</c:v>
                </c:pt>
                <c:pt idx="4740" formatCode="General">
                  <c:v>4.5358000000000001</c:v>
                </c:pt>
                <c:pt idx="4741" formatCode="General">
                  <c:v>4.5368000000000004</c:v>
                </c:pt>
                <c:pt idx="4742" formatCode="General">
                  <c:v>4.5377999999999998</c:v>
                </c:pt>
                <c:pt idx="4743" formatCode="General">
                  <c:v>4.5388000000000002</c:v>
                </c:pt>
                <c:pt idx="4744" formatCode="General">
                  <c:v>4.5397999999999996</c:v>
                </c:pt>
                <c:pt idx="4745" formatCode="General">
                  <c:v>4.5407999999999999</c:v>
                </c:pt>
                <c:pt idx="4746" formatCode="General">
                  <c:v>4.5418000000000003</c:v>
                </c:pt>
                <c:pt idx="4747" formatCode="General">
                  <c:v>4.5427999999999997</c:v>
                </c:pt>
                <c:pt idx="4748" formatCode="General">
                  <c:v>4.5438000000000001</c:v>
                </c:pt>
                <c:pt idx="4749" formatCode="General">
                  <c:v>4.5448000000000004</c:v>
                </c:pt>
                <c:pt idx="4750" formatCode="General">
                  <c:v>4.5457999999999998</c:v>
                </c:pt>
                <c:pt idx="4751" formatCode="General">
                  <c:v>4.5468000000000002</c:v>
                </c:pt>
                <c:pt idx="4752" formatCode="General">
                  <c:v>4.5477999999999996</c:v>
                </c:pt>
                <c:pt idx="4753" formatCode="General">
                  <c:v>4.5488</c:v>
                </c:pt>
                <c:pt idx="4754" formatCode="General">
                  <c:v>4.5498000000000003</c:v>
                </c:pt>
                <c:pt idx="4755" formatCode="General">
                  <c:v>4.5507999999999997</c:v>
                </c:pt>
                <c:pt idx="4756" formatCode="General">
                  <c:v>4.5518000000000001</c:v>
                </c:pt>
                <c:pt idx="4757" formatCode="General">
                  <c:v>4.5528000000000004</c:v>
                </c:pt>
                <c:pt idx="4758" formatCode="General">
                  <c:v>4.5537999999999998</c:v>
                </c:pt>
                <c:pt idx="4759" formatCode="General">
                  <c:v>4.5548000000000002</c:v>
                </c:pt>
                <c:pt idx="4760" formatCode="General">
                  <c:v>4.5557999999999996</c:v>
                </c:pt>
                <c:pt idx="4761" formatCode="General">
                  <c:v>4.5568</c:v>
                </c:pt>
                <c:pt idx="4762" formatCode="General">
                  <c:v>4.5578000000000003</c:v>
                </c:pt>
                <c:pt idx="4763" formatCode="General">
                  <c:v>4.5587999999999997</c:v>
                </c:pt>
                <c:pt idx="4764" formatCode="General">
                  <c:v>4.5598000000000001</c:v>
                </c:pt>
                <c:pt idx="4765" formatCode="General">
                  <c:v>4.5608000000000004</c:v>
                </c:pt>
                <c:pt idx="4766" formatCode="General">
                  <c:v>4.5617999999999999</c:v>
                </c:pt>
                <c:pt idx="4767" formatCode="General">
                  <c:v>4.5628000000000002</c:v>
                </c:pt>
                <c:pt idx="4768" formatCode="General">
                  <c:v>4.5637999999999996</c:v>
                </c:pt>
                <c:pt idx="4769" formatCode="General">
                  <c:v>4.5648</c:v>
                </c:pt>
                <c:pt idx="4770" formatCode="General">
                  <c:v>4.5658000000000003</c:v>
                </c:pt>
                <c:pt idx="4771" formatCode="General">
                  <c:v>4.5667999999999997</c:v>
                </c:pt>
                <c:pt idx="4772" formatCode="General">
                  <c:v>4.5678000000000001</c:v>
                </c:pt>
                <c:pt idx="4773" formatCode="General">
                  <c:v>4.5688000000000004</c:v>
                </c:pt>
                <c:pt idx="4774" formatCode="General">
                  <c:v>4.5697999999999999</c:v>
                </c:pt>
                <c:pt idx="4775" formatCode="General">
                  <c:v>4.5708000000000002</c:v>
                </c:pt>
                <c:pt idx="4776" formatCode="General">
                  <c:v>4.5717999999999996</c:v>
                </c:pt>
                <c:pt idx="4777" formatCode="General">
                  <c:v>4.5728</c:v>
                </c:pt>
                <c:pt idx="4778" formatCode="General">
                  <c:v>4.5738000000000003</c:v>
                </c:pt>
                <c:pt idx="4779" formatCode="General">
                  <c:v>4.5747999999999998</c:v>
                </c:pt>
                <c:pt idx="4780" formatCode="General">
                  <c:v>4.5758000000000001</c:v>
                </c:pt>
                <c:pt idx="4781" formatCode="General">
                  <c:v>4.5768000000000004</c:v>
                </c:pt>
                <c:pt idx="4782" formatCode="General">
                  <c:v>4.5777999999999999</c:v>
                </c:pt>
                <c:pt idx="4783" formatCode="General">
                  <c:v>4.5788000000000002</c:v>
                </c:pt>
                <c:pt idx="4784" formatCode="General">
                  <c:v>4.5797999999999996</c:v>
                </c:pt>
                <c:pt idx="4785" formatCode="General">
                  <c:v>4.5808</c:v>
                </c:pt>
                <c:pt idx="4786" formatCode="General">
                  <c:v>4.5818000000000003</c:v>
                </c:pt>
                <c:pt idx="4787" formatCode="General">
                  <c:v>4.5827999999999998</c:v>
                </c:pt>
                <c:pt idx="4788" formatCode="General">
                  <c:v>4.5838000000000001</c:v>
                </c:pt>
                <c:pt idx="4789" formatCode="General">
                  <c:v>4.5848000000000004</c:v>
                </c:pt>
                <c:pt idx="4790" formatCode="General">
                  <c:v>4.5857999999999999</c:v>
                </c:pt>
                <c:pt idx="4791" formatCode="General">
                  <c:v>4.5868000000000002</c:v>
                </c:pt>
                <c:pt idx="4792" formatCode="General">
                  <c:v>4.5877999999999997</c:v>
                </c:pt>
                <c:pt idx="4793" formatCode="General">
                  <c:v>4.5888</c:v>
                </c:pt>
                <c:pt idx="4794" formatCode="General">
                  <c:v>4.5898000000000003</c:v>
                </c:pt>
                <c:pt idx="4795" formatCode="General">
                  <c:v>4.5907999999999998</c:v>
                </c:pt>
                <c:pt idx="4796" formatCode="General">
                  <c:v>4.5918000000000001</c:v>
                </c:pt>
                <c:pt idx="4797" formatCode="General">
                  <c:v>4.5928000000000004</c:v>
                </c:pt>
                <c:pt idx="4798" formatCode="General">
                  <c:v>4.5937999999999999</c:v>
                </c:pt>
                <c:pt idx="4799" formatCode="General">
                  <c:v>4.5948000000000002</c:v>
                </c:pt>
                <c:pt idx="4800" formatCode="General">
                  <c:v>4.5957999999999997</c:v>
                </c:pt>
                <c:pt idx="4801" formatCode="General">
                  <c:v>4.5968</c:v>
                </c:pt>
                <c:pt idx="4802" formatCode="General">
                  <c:v>4.5978000000000003</c:v>
                </c:pt>
                <c:pt idx="4803" formatCode="General">
                  <c:v>4.5987999999999998</c:v>
                </c:pt>
                <c:pt idx="4804" formatCode="General">
                  <c:v>4.5998000000000001</c:v>
                </c:pt>
                <c:pt idx="4805" formatCode="General">
                  <c:v>4.6007999999999996</c:v>
                </c:pt>
                <c:pt idx="4806" formatCode="General">
                  <c:v>4.6017999999999999</c:v>
                </c:pt>
                <c:pt idx="4807" formatCode="General">
                  <c:v>4.6028000000000002</c:v>
                </c:pt>
                <c:pt idx="4808" formatCode="General">
                  <c:v>4.6037999999999997</c:v>
                </c:pt>
                <c:pt idx="4809" formatCode="General">
                  <c:v>4.6048</c:v>
                </c:pt>
                <c:pt idx="4810" formatCode="General">
                  <c:v>4.6058000000000003</c:v>
                </c:pt>
                <c:pt idx="4811" formatCode="General">
                  <c:v>4.6067999999999998</c:v>
                </c:pt>
                <c:pt idx="4812" formatCode="General">
                  <c:v>4.6078000000000001</c:v>
                </c:pt>
                <c:pt idx="4813" formatCode="General">
                  <c:v>4.6087999999999996</c:v>
                </c:pt>
                <c:pt idx="4814" formatCode="General">
                  <c:v>4.6097999999999999</c:v>
                </c:pt>
                <c:pt idx="4815" formatCode="General">
                  <c:v>4.6108000000000002</c:v>
                </c:pt>
                <c:pt idx="4816" formatCode="General">
                  <c:v>4.6117999999999997</c:v>
                </c:pt>
                <c:pt idx="4817" formatCode="General">
                  <c:v>4.6128</c:v>
                </c:pt>
                <c:pt idx="4818" formatCode="General">
                  <c:v>4.6138000000000003</c:v>
                </c:pt>
                <c:pt idx="4819" formatCode="General">
                  <c:v>4.6147999999999998</c:v>
                </c:pt>
                <c:pt idx="4820" formatCode="General">
                  <c:v>4.6158000000000001</c:v>
                </c:pt>
                <c:pt idx="4821" formatCode="General">
                  <c:v>4.6167999999999996</c:v>
                </c:pt>
                <c:pt idx="4822" formatCode="General">
                  <c:v>4.6177999999999999</c:v>
                </c:pt>
                <c:pt idx="4823" formatCode="General">
                  <c:v>4.6188000000000002</c:v>
                </c:pt>
                <c:pt idx="4824" formatCode="General">
                  <c:v>4.6197999999999997</c:v>
                </c:pt>
                <c:pt idx="4825" formatCode="General">
                  <c:v>4.6208</c:v>
                </c:pt>
                <c:pt idx="4826" formatCode="General">
                  <c:v>4.6218000000000004</c:v>
                </c:pt>
                <c:pt idx="4827" formatCode="General">
                  <c:v>4.6227999999999998</c:v>
                </c:pt>
                <c:pt idx="4828" formatCode="General">
                  <c:v>4.6238000000000001</c:v>
                </c:pt>
                <c:pt idx="4829" formatCode="General">
                  <c:v>4.6247999999999996</c:v>
                </c:pt>
                <c:pt idx="4830" formatCode="General">
                  <c:v>4.6257999999999999</c:v>
                </c:pt>
                <c:pt idx="4831" formatCode="General">
                  <c:v>4.6268000000000002</c:v>
                </c:pt>
                <c:pt idx="4832" formatCode="General">
                  <c:v>4.6277999999999997</c:v>
                </c:pt>
                <c:pt idx="4833" formatCode="General">
                  <c:v>4.6288</c:v>
                </c:pt>
                <c:pt idx="4834" formatCode="General">
                  <c:v>4.6298000000000004</c:v>
                </c:pt>
                <c:pt idx="4835" formatCode="General">
                  <c:v>4.6307999999999998</c:v>
                </c:pt>
                <c:pt idx="4836" formatCode="General">
                  <c:v>4.6318000000000001</c:v>
                </c:pt>
                <c:pt idx="4837" formatCode="General">
                  <c:v>4.6327999999999996</c:v>
                </c:pt>
                <c:pt idx="4838" formatCode="General">
                  <c:v>4.6337999999999999</c:v>
                </c:pt>
                <c:pt idx="4839" formatCode="General">
                  <c:v>4.6348000000000003</c:v>
                </c:pt>
                <c:pt idx="4840" formatCode="General">
                  <c:v>4.6357999999999997</c:v>
                </c:pt>
                <c:pt idx="4841" formatCode="General">
                  <c:v>4.6368</c:v>
                </c:pt>
                <c:pt idx="4842" formatCode="General">
                  <c:v>4.6378000000000004</c:v>
                </c:pt>
                <c:pt idx="4843" formatCode="General">
                  <c:v>4.6387999999999998</c:v>
                </c:pt>
                <c:pt idx="4844" formatCode="General">
                  <c:v>4.6398000000000001</c:v>
                </c:pt>
                <c:pt idx="4845" formatCode="General">
                  <c:v>4.6407999999999996</c:v>
                </c:pt>
                <c:pt idx="4846" formatCode="General">
                  <c:v>4.6417999999999999</c:v>
                </c:pt>
                <c:pt idx="4847" formatCode="General">
                  <c:v>4.6428000000000003</c:v>
                </c:pt>
                <c:pt idx="4848" formatCode="General">
                  <c:v>4.6437999999999997</c:v>
                </c:pt>
                <c:pt idx="4849" formatCode="General">
                  <c:v>4.6448</c:v>
                </c:pt>
                <c:pt idx="4850" formatCode="General">
                  <c:v>4.6458000000000004</c:v>
                </c:pt>
                <c:pt idx="4851" formatCode="General">
                  <c:v>4.6467999999999998</c:v>
                </c:pt>
                <c:pt idx="4852" formatCode="General">
                  <c:v>4.6478000000000002</c:v>
                </c:pt>
                <c:pt idx="4853" formatCode="General">
                  <c:v>4.6487999999999996</c:v>
                </c:pt>
                <c:pt idx="4854" formatCode="General">
                  <c:v>4.6497999999999999</c:v>
                </c:pt>
                <c:pt idx="4855" formatCode="General">
                  <c:v>4.6508000000000003</c:v>
                </c:pt>
                <c:pt idx="4856" formatCode="General">
                  <c:v>4.6517999999999997</c:v>
                </c:pt>
                <c:pt idx="4857" formatCode="General">
                  <c:v>4.6528</c:v>
                </c:pt>
                <c:pt idx="4858" formatCode="General">
                  <c:v>4.6538000000000004</c:v>
                </c:pt>
                <c:pt idx="4859" formatCode="General">
                  <c:v>4.6547999999999998</c:v>
                </c:pt>
                <c:pt idx="4860" formatCode="General">
                  <c:v>4.6558000000000002</c:v>
                </c:pt>
                <c:pt idx="4861" formatCode="General">
                  <c:v>4.6567999999999996</c:v>
                </c:pt>
                <c:pt idx="4862" formatCode="General">
                  <c:v>4.6577999999999999</c:v>
                </c:pt>
                <c:pt idx="4863" formatCode="General">
                  <c:v>4.6588000000000003</c:v>
                </c:pt>
                <c:pt idx="4864" formatCode="General">
                  <c:v>4.6597999999999997</c:v>
                </c:pt>
                <c:pt idx="4865" formatCode="General">
                  <c:v>4.6608000000000001</c:v>
                </c:pt>
                <c:pt idx="4866" formatCode="General">
                  <c:v>4.6618000000000004</c:v>
                </c:pt>
                <c:pt idx="4867" formatCode="General">
                  <c:v>4.6627999999999998</c:v>
                </c:pt>
                <c:pt idx="4868" formatCode="General">
                  <c:v>4.6638000000000002</c:v>
                </c:pt>
                <c:pt idx="4869" formatCode="General">
                  <c:v>4.6647999999999996</c:v>
                </c:pt>
                <c:pt idx="4870" formatCode="General">
                  <c:v>4.6657999999999999</c:v>
                </c:pt>
                <c:pt idx="4871" formatCode="General">
                  <c:v>4.6668000000000003</c:v>
                </c:pt>
                <c:pt idx="4872" formatCode="General">
                  <c:v>4.6677999999999997</c:v>
                </c:pt>
                <c:pt idx="4873" formatCode="General">
                  <c:v>4.6688000000000001</c:v>
                </c:pt>
                <c:pt idx="4874" formatCode="General">
                  <c:v>4.6698000000000004</c:v>
                </c:pt>
                <c:pt idx="4875" formatCode="General">
                  <c:v>4.6707999999999998</c:v>
                </c:pt>
                <c:pt idx="4876" formatCode="General">
                  <c:v>4.6718000000000002</c:v>
                </c:pt>
                <c:pt idx="4877" formatCode="General">
                  <c:v>4.6727999999999996</c:v>
                </c:pt>
                <c:pt idx="4878" formatCode="General">
                  <c:v>4.6738</c:v>
                </c:pt>
                <c:pt idx="4879" formatCode="General">
                  <c:v>4.6748000000000003</c:v>
                </c:pt>
                <c:pt idx="4880" formatCode="General">
                  <c:v>4.6757999999999997</c:v>
                </c:pt>
                <c:pt idx="4881" formatCode="General">
                  <c:v>4.6768000000000001</c:v>
                </c:pt>
                <c:pt idx="4882" formatCode="General">
                  <c:v>4.6778000000000004</c:v>
                </c:pt>
                <c:pt idx="4883" formatCode="General">
                  <c:v>4.6787999999999998</c:v>
                </c:pt>
                <c:pt idx="4884" formatCode="General">
                  <c:v>4.6798000000000002</c:v>
                </c:pt>
                <c:pt idx="4885" formatCode="General">
                  <c:v>4.6807999999999996</c:v>
                </c:pt>
                <c:pt idx="4886" formatCode="General">
                  <c:v>4.6818</c:v>
                </c:pt>
                <c:pt idx="4887" formatCode="General">
                  <c:v>4.6828000000000003</c:v>
                </c:pt>
                <c:pt idx="4888" formatCode="General">
                  <c:v>4.6837999999999997</c:v>
                </c:pt>
                <c:pt idx="4889" formatCode="General">
                  <c:v>4.6848000000000001</c:v>
                </c:pt>
                <c:pt idx="4890" formatCode="General">
                  <c:v>4.6858000000000004</c:v>
                </c:pt>
                <c:pt idx="4891" formatCode="General">
                  <c:v>4.6867999999999999</c:v>
                </c:pt>
                <c:pt idx="4892" formatCode="General">
                  <c:v>4.6878000000000002</c:v>
                </c:pt>
                <c:pt idx="4893" formatCode="General">
                  <c:v>4.6887999999999996</c:v>
                </c:pt>
                <c:pt idx="4894" formatCode="General">
                  <c:v>4.6898</c:v>
                </c:pt>
                <c:pt idx="4895" formatCode="General">
                  <c:v>4.6908000000000003</c:v>
                </c:pt>
                <c:pt idx="4896" formatCode="General">
                  <c:v>4.6917999999999997</c:v>
                </c:pt>
                <c:pt idx="4897" formatCode="General">
                  <c:v>4.6928000000000001</c:v>
                </c:pt>
                <c:pt idx="4898" formatCode="General">
                  <c:v>4.6938000000000004</c:v>
                </c:pt>
                <c:pt idx="4899" formatCode="General">
                  <c:v>4.6947999999999999</c:v>
                </c:pt>
                <c:pt idx="4900" formatCode="General">
                  <c:v>4.6958000000000002</c:v>
                </c:pt>
                <c:pt idx="4901" formatCode="General">
                  <c:v>4.6967999999999996</c:v>
                </c:pt>
                <c:pt idx="4902" formatCode="General">
                  <c:v>4.6978</c:v>
                </c:pt>
                <c:pt idx="4903" formatCode="General">
                  <c:v>4.6988000000000003</c:v>
                </c:pt>
                <c:pt idx="4904" formatCode="General">
                  <c:v>4.6997999999999998</c:v>
                </c:pt>
                <c:pt idx="4905" formatCode="General">
                  <c:v>4.7008000000000001</c:v>
                </c:pt>
                <c:pt idx="4906" formatCode="General">
                  <c:v>4.7018000000000004</c:v>
                </c:pt>
                <c:pt idx="4907" formatCode="General">
                  <c:v>4.7027999999999999</c:v>
                </c:pt>
                <c:pt idx="4908" formatCode="General">
                  <c:v>4.7038000000000002</c:v>
                </c:pt>
                <c:pt idx="4909" formatCode="General">
                  <c:v>4.7047999999999996</c:v>
                </c:pt>
                <c:pt idx="4910" formatCode="General">
                  <c:v>4.7058</c:v>
                </c:pt>
                <c:pt idx="4911" formatCode="General">
                  <c:v>4.7068000000000003</c:v>
                </c:pt>
                <c:pt idx="4912" formatCode="General">
                  <c:v>4.7077999999999998</c:v>
                </c:pt>
                <c:pt idx="4913" formatCode="General">
                  <c:v>4.7088000000000001</c:v>
                </c:pt>
                <c:pt idx="4914" formatCode="General">
                  <c:v>4.7098000000000004</c:v>
                </c:pt>
                <c:pt idx="4915" formatCode="General">
                  <c:v>4.7107999999999999</c:v>
                </c:pt>
                <c:pt idx="4916" formatCode="General">
                  <c:v>4.7118000000000002</c:v>
                </c:pt>
                <c:pt idx="4917" formatCode="General">
                  <c:v>4.7127999999999997</c:v>
                </c:pt>
                <c:pt idx="4918" formatCode="General">
                  <c:v>4.7138</c:v>
                </c:pt>
                <c:pt idx="4919" formatCode="General">
                  <c:v>4.7148000000000003</c:v>
                </c:pt>
                <c:pt idx="4920" formatCode="General">
                  <c:v>4.7157999999999998</c:v>
                </c:pt>
                <c:pt idx="4921" formatCode="General">
                  <c:v>4.7168000000000001</c:v>
                </c:pt>
                <c:pt idx="4922" formatCode="General">
                  <c:v>4.7178000000000004</c:v>
                </c:pt>
                <c:pt idx="4923" formatCode="General">
                  <c:v>4.7187999999999999</c:v>
                </c:pt>
                <c:pt idx="4924" formatCode="General">
                  <c:v>4.7198000000000002</c:v>
                </c:pt>
                <c:pt idx="4925" formatCode="General">
                  <c:v>4.7207999999999997</c:v>
                </c:pt>
                <c:pt idx="4926" formatCode="General">
                  <c:v>4.7218</c:v>
                </c:pt>
                <c:pt idx="4927" formatCode="General">
                  <c:v>4.7228000000000003</c:v>
                </c:pt>
                <c:pt idx="4928" formatCode="General">
                  <c:v>4.7237999999999998</c:v>
                </c:pt>
                <c:pt idx="4929" formatCode="General">
                  <c:v>4.7248000000000001</c:v>
                </c:pt>
                <c:pt idx="4930" formatCode="General">
                  <c:v>4.7257999999999996</c:v>
                </c:pt>
                <c:pt idx="4931" formatCode="General">
                  <c:v>4.7267999999999999</c:v>
                </c:pt>
                <c:pt idx="4932" formatCode="General">
                  <c:v>4.7278000000000002</c:v>
                </c:pt>
                <c:pt idx="4933" formatCode="General">
                  <c:v>4.7287999999999997</c:v>
                </c:pt>
                <c:pt idx="4934" formatCode="General">
                  <c:v>4.7298</c:v>
                </c:pt>
                <c:pt idx="4935" formatCode="General">
                  <c:v>4.7308000000000003</c:v>
                </c:pt>
                <c:pt idx="4936" formatCode="General">
                  <c:v>4.7317999999999998</c:v>
                </c:pt>
                <c:pt idx="4937" formatCode="General">
                  <c:v>4.7328000000000001</c:v>
                </c:pt>
                <c:pt idx="4938" formatCode="General">
                  <c:v>4.7337999999999996</c:v>
                </c:pt>
                <c:pt idx="4939" formatCode="General">
                  <c:v>4.7347999999999999</c:v>
                </c:pt>
                <c:pt idx="4940" formatCode="General">
                  <c:v>4.7358000000000002</c:v>
                </c:pt>
                <c:pt idx="4941" formatCode="General">
                  <c:v>4.7367999999999997</c:v>
                </c:pt>
                <c:pt idx="4942" formatCode="General">
                  <c:v>4.7378</c:v>
                </c:pt>
                <c:pt idx="4943" formatCode="General">
                  <c:v>4.7388000000000003</c:v>
                </c:pt>
                <c:pt idx="4944" formatCode="General">
                  <c:v>4.7397999999999998</c:v>
                </c:pt>
                <c:pt idx="4945" formatCode="General">
                  <c:v>4.7408000000000001</c:v>
                </c:pt>
                <c:pt idx="4946" formatCode="General">
                  <c:v>4.7417999999999996</c:v>
                </c:pt>
                <c:pt idx="4947" formatCode="General">
                  <c:v>4.7427999999999999</c:v>
                </c:pt>
                <c:pt idx="4948" formatCode="General">
                  <c:v>4.7438000000000002</c:v>
                </c:pt>
                <c:pt idx="4949" formatCode="General">
                  <c:v>4.7447999999999997</c:v>
                </c:pt>
                <c:pt idx="4950" formatCode="General">
                  <c:v>4.7458</c:v>
                </c:pt>
                <c:pt idx="4951" formatCode="General">
                  <c:v>4.7468000000000004</c:v>
                </c:pt>
                <c:pt idx="4952" formatCode="General">
                  <c:v>4.7477999999999998</c:v>
                </c:pt>
                <c:pt idx="4953" formatCode="General">
                  <c:v>4.7488000000000001</c:v>
                </c:pt>
                <c:pt idx="4954" formatCode="General">
                  <c:v>4.7497999999999996</c:v>
                </c:pt>
                <c:pt idx="4955" formatCode="General">
                  <c:v>4.7507999999999999</c:v>
                </c:pt>
                <c:pt idx="4956" formatCode="General">
                  <c:v>4.7518000000000002</c:v>
                </c:pt>
                <c:pt idx="4957" formatCode="General">
                  <c:v>4.7527999999999997</c:v>
                </c:pt>
                <c:pt idx="4958" formatCode="General">
                  <c:v>4.7538</c:v>
                </c:pt>
                <c:pt idx="4959" formatCode="General">
                  <c:v>4.7548000000000004</c:v>
                </c:pt>
                <c:pt idx="4960" formatCode="General">
                  <c:v>4.7557999999999998</c:v>
                </c:pt>
                <c:pt idx="4961" formatCode="General">
                  <c:v>4.7568000000000001</c:v>
                </c:pt>
                <c:pt idx="4962" formatCode="General">
                  <c:v>4.7577999999999996</c:v>
                </c:pt>
                <c:pt idx="4963" formatCode="General">
                  <c:v>4.7587999999999999</c:v>
                </c:pt>
                <c:pt idx="4964" formatCode="General">
                  <c:v>4.7598000000000003</c:v>
                </c:pt>
                <c:pt idx="4965" formatCode="General">
                  <c:v>4.7607999999999997</c:v>
                </c:pt>
                <c:pt idx="4966" formatCode="General">
                  <c:v>4.7618</c:v>
                </c:pt>
                <c:pt idx="4967" formatCode="General">
                  <c:v>4.7628000000000004</c:v>
                </c:pt>
                <c:pt idx="4968" formatCode="General">
                  <c:v>4.7637999999999998</c:v>
                </c:pt>
                <c:pt idx="4969" formatCode="General">
                  <c:v>4.7648000000000001</c:v>
                </c:pt>
                <c:pt idx="4970" formatCode="General">
                  <c:v>4.7657999999999996</c:v>
                </c:pt>
                <c:pt idx="4971" formatCode="General">
                  <c:v>4.7667999999999999</c:v>
                </c:pt>
                <c:pt idx="4972" formatCode="General">
                  <c:v>4.7678000000000003</c:v>
                </c:pt>
                <c:pt idx="4973" formatCode="General">
                  <c:v>4.7687999999999997</c:v>
                </c:pt>
                <c:pt idx="4974" formatCode="General">
                  <c:v>4.7698</c:v>
                </c:pt>
                <c:pt idx="4975" formatCode="General">
                  <c:v>4.7708000000000004</c:v>
                </c:pt>
                <c:pt idx="4976" formatCode="General">
                  <c:v>4.7717999999999998</c:v>
                </c:pt>
                <c:pt idx="4977" formatCode="General">
                  <c:v>4.7728000000000002</c:v>
                </c:pt>
                <c:pt idx="4978" formatCode="General">
                  <c:v>4.7737999999999996</c:v>
                </c:pt>
                <c:pt idx="4979" formatCode="General">
                  <c:v>4.7747999999999999</c:v>
                </c:pt>
                <c:pt idx="4980" formatCode="General">
                  <c:v>4.7758000000000003</c:v>
                </c:pt>
                <c:pt idx="4981" formatCode="General">
                  <c:v>4.7767999999999997</c:v>
                </c:pt>
                <c:pt idx="4982" formatCode="General">
                  <c:v>4.7778</c:v>
                </c:pt>
                <c:pt idx="4983" formatCode="General">
                  <c:v>4.7788000000000004</c:v>
                </c:pt>
                <c:pt idx="4984" formatCode="General">
                  <c:v>4.7797999999999998</c:v>
                </c:pt>
                <c:pt idx="4985" formatCode="General">
                  <c:v>4.7808000000000002</c:v>
                </c:pt>
                <c:pt idx="4986" formatCode="General">
                  <c:v>4.7817999999999996</c:v>
                </c:pt>
                <c:pt idx="4987" formatCode="General">
                  <c:v>4.7827999999999999</c:v>
                </c:pt>
                <c:pt idx="4988" formatCode="General">
                  <c:v>4.7838000000000003</c:v>
                </c:pt>
                <c:pt idx="4989" formatCode="General">
                  <c:v>4.7847999999999997</c:v>
                </c:pt>
                <c:pt idx="4990" formatCode="General">
                  <c:v>4.7858000000000001</c:v>
                </c:pt>
                <c:pt idx="4991" formatCode="General">
                  <c:v>4.7868000000000004</c:v>
                </c:pt>
                <c:pt idx="4992" formatCode="General">
                  <c:v>4.7877999999999998</c:v>
                </c:pt>
                <c:pt idx="4993" formatCode="General">
                  <c:v>4.7888000000000002</c:v>
                </c:pt>
                <c:pt idx="4994" formatCode="General">
                  <c:v>4.7897999999999996</c:v>
                </c:pt>
                <c:pt idx="4995" formatCode="General">
                  <c:v>4.7907999999999999</c:v>
                </c:pt>
                <c:pt idx="4996" formatCode="General">
                  <c:v>4.7918000000000003</c:v>
                </c:pt>
                <c:pt idx="4997" formatCode="General">
                  <c:v>4.7927999999999997</c:v>
                </c:pt>
                <c:pt idx="4998" formatCode="General">
                  <c:v>4.7938000000000001</c:v>
                </c:pt>
                <c:pt idx="4999" formatCode="General">
                  <c:v>4.7948000000000004</c:v>
                </c:pt>
                <c:pt idx="5000" formatCode="General">
                  <c:v>4.7957999999999998</c:v>
                </c:pt>
                <c:pt idx="5001" formatCode="General">
                  <c:v>4.7968000000000002</c:v>
                </c:pt>
                <c:pt idx="5002" formatCode="General">
                  <c:v>4.7977999999999996</c:v>
                </c:pt>
                <c:pt idx="5003" formatCode="General">
                  <c:v>4.7988</c:v>
                </c:pt>
                <c:pt idx="5004" formatCode="General">
                  <c:v>4.7998000000000003</c:v>
                </c:pt>
                <c:pt idx="5005" formatCode="General">
                  <c:v>4.8007999999999997</c:v>
                </c:pt>
                <c:pt idx="5006" formatCode="General">
                  <c:v>4.8018000000000001</c:v>
                </c:pt>
                <c:pt idx="5007" formatCode="General">
                  <c:v>4.8028000000000004</c:v>
                </c:pt>
                <c:pt idx="5008" formatCode="General">
                  <c:v>4.8037999999999998</c:v>
                </c:pt>
                <c:pt idx="5009" formatCode="General">
                  <c:v>4.8048000000000002</c:v>
                </c:pt>
                <c:pt idx="5010" formatCode="General">
                  <c:v>4.8057999999999996</c:v>
                </c:pt>
                <c:pt idx="5011" formatCode="General">
                  <c:v>4.8068</c:v>
                </c:pt>
                <c:pt idx="5012" formatCode="General">
                  <c:v>4.8078000000000003</c:v>
                </c:pt>
                <c:pt idx="5013" formatCode="General">
                  <c:v>4.8087999999999997</c:v>
                </c:pt>
                <c:pt idx="5014" formatCode="General">
                  <c:v>4.8098000000000001</c:v>
                </c:pt>
                <c:pt idx="5015" formatCode="General">
                  <c:v>4.8108000000000004</c:v>
                </c:pt>
                <c:pt idx="5016" formatCode="General">
                  <c:v>4.8117999999999999</c:v>
                </c:pt>
                <c:pt idx="5017" formatCode="General">
                  <c:v>4.8128000000000002</c:v>
                </c:pt>
                <c:pt idx="5018" formatCode="General">
                  <c:v>4.8137999999999996</c:v>
                </c:pt>
                <c:pt idx="5019" formatCode="General">
                  <c:v>4.8148</c:v>
                </c:pt>
                <c:pt idx="5020" formatCode="General">
                  <c:v>4.8158000000000003</c:v>
                </c:pt>
                <c:pt idx="5021" formatCode="General">
                  <c:v>4.8167999999999997</c:v>
                </c:pt>
                <c:pt idx="5022" formatCode="General">
                  <c:v>4.8178000000000001</c:v>
                </c:pt>
                <c:pt idx="5023" formatCode="General">
                  <c:v>4.8188000000000004</c:v>
                </c:pt>
                <c:pt idx="5024" formatCode="General">
                  <c:v>4.8197999999999999</c:v>
                </c:pt>
                <c:pt idx="5025" formatCode="General">
                  <c:v>4.8208000000000002</c:v>
                </c:pt>
                <c:pt idx="5026" formatCode="General">
                  <c:v>4.8217999999999996</c:v>
                </c:pt>
                <c:pt idx="5027" formatCode="General">
                  <c:v>4.8228</c:v>
                </c:pt>
                <c:pt idx="5028" formatCode="General">
                  <c:v>4.8238000000000003</c:v>
                </c:pt>
                <c:pt idx="5029" formatCode="General">
                  <c:v>4.8247999999999998</c:v>
                </c:pt>
                <c:pt idx="5030" formatCode="General">
                  <c:v>4.8258000000000001</c:v>
                </c:pt>
                <c:pt idx="5031" formatCode="General">
                  <c:v>4.8268000000000004</c:v>
                </c:pt>
                <c:pt idx="5032" formatCode="General">
                  <c:v>4.8277999999999999</c:v>
                </c:pt>
                <c:pt idx="5033" formatCode="General">
                  <c:v>4.8288000000000002</c:v>
                </c:pt>
                <c:pt idx="5034" formatCode="General">
                  <c:v>4.8297999999999996</c:v>
                </c:pt>
                <c:pt idx="5035" formatCode="General">
                  <c:v>4.8308</c:v>
                </c:pt>
                <c:pt idx="5036" formatCode="General">
                  <c:v>4.8318000000000003</c:v>
                </c:pt>
                <c:pt idx="5037" formatCode="General">
                  <c:v>4.8327999999999998</c:v>
                </c:pt>
                <c:pt idx="5038" formatCode="General">
                  <c:v>4.8338000000000001</c:v>
                </c:pt>
                <c:pt idx="5039" formatCode="General">
                  <c:v>4.8348000000000004</c:v>
                </c:pt>
                <c:pt idx="5040" formatCode="General">
                  <c:v>4.8357999999999999</c:v>
                </c:pt>
                <c:pt idx="5041" formatCode="General">
                  <c:v>4.8368000000000002</c:v>
                </c:pt>
                <c:pt idx="5042" formatCode="General">
                  <c:v>4.8377999999999997</c:v>
                </c:pt>
                <c:pt idx="5043" formatCode="General">
                  <c:v>4.8388</c:v>
                </c:pt>
                <c:pt idx="5044" formatCode="General">
                  <c:v>4.8398000000000003</c:v>
                </c:pt>
                <c:pt idx="5045" formatCode="General">
                  <c:v>4.8407999999999998</c:v>
                </c:pt>
                <c:pt idx="5046" formatCode="General">
                  <c:v>4.8418000000000001</c:v>
                </c:pt>
                <c:pt idx="5047" formatCode="General">
                  <c:v>4.8428000000000004</c:v>
                </c:pt>
                <c:pt idx="5048" formatCode="General">
                  <c:v>4.8437999999999999</c:v>
                </c:pt>
                <c:pt idx="5049" formatCode="General">
                  <c:v>4.8448000000000002</c:v>
                </c:pt>
                <c:pt idx="5050" formatCode="General">
                  <c:v>4.8457999999999997</c:v>
                </c:pt>
                <c:pt idx="5051" formatCode="General">
                  <c:v>4.8468</c:v>
                </c:pt>
                <c:pt idx="5052" formatCode="General">
                  <c:v>4.8478000000000003</c:v>
                </c:pt>
                <c:pt idx="5053" formatCode="General">
                  <c:v>4.8487999999999998</c:v>
                </c:pt>
                <c:pt idx="5054" formatCode="General">
                  <c:v>4.8498000000000001</c:v>
                </c:pt>
                <c:pt idx="5055" formatCode="General">
                  <c:v>4.8507999999999996</c:v>
                </c:pt>
                <c:pt idx="5056" formatCode="General">
                  <c:v>4.8517999999999999</c:v>
                </c:pt>
                <c:pt idx="5057" formatCode="General">
                  <c:v>4.8528000000000002</c:v>
                </c:pt>
                <c:pt idx="5058" formatCode="General">
                  <c:v>4.8537999999999997</c:v>
                </c:pt>
                <c:pt idx="5059" formatCode="General">
                  <c:v>4.8548</c:v>
                </c:pt>
                <c:pt idx="5060" formatCode="General">
                  <c:v>4.8558000000000003</c:v>
                </c:pt>
                <c:pt idx="5061" formatCode="General">
                  <c:v>4.8567999999999998</c:v>
                </c:pt>
                <c:pt idx="5062" formatCode="General">
                  <c:v>4.8578000000000001</c:v>
                </c:pt>
                <c:pt idx="5063" formatCode="General">
                  <c:v>4.8587999999999996</c:v>
                </c:pt>
                <c:pt idx="5064" formatCode="General">
                  <c:v>4.8597999999999999</c:v>
                </c:pt>
                <c:pt idx="5065" formatCode="General">
                  <c:v>4.8608000000000002</c:v>
                </c:pt>
                <c:pt idx="5066" formatCode="General">
                  <c:v>4.8617999999999997</c:v>
                </c:pt>
                <c:pt idx="5067" formatCode="General">
                  <c:v>4.8628</c:v>
                </c:pt>
                <c:pt idx="5068" formatCode="General">
                  <c:v>4.8638000000000003</c:v>
                </c:pt>
                <c:pt idx="5069" formatCode="General">
                  <c:v>4.8647999999999998</c:v>
                </c:pt>
                <c:pt idx="5070" formatCode="General">
                  <c:v>4.8658000000000001</c:v>
                </c:pt>
                <c:pt idx="5071" formatCode="General">
                  <c:v>4.8667999999999996</c:v>
                </c:pt>
                <c:pt idx="5072" formatCode="General">
                  <c:v>4.8677999999999999</c:v>
                </c:pt>
                <c:pt idx="5073" formatCode="General">
                  <c:v>4.8688000000000002</c:v>
                </c:pt>
                <c:pt idx="5074" formatCode="General">
                  <c:v>4.8697999999999997</c:v>
                </c:pt>
                <c:pt idx="5075" formatCode="General">
                  <c:v>4.8708</c:v>
                </c:pt>
                <c:pt idx="5076" formatCode="General">
                  <c:v>4.8718000000000004</c:v>
                </c:pt>
                <c:pt idx="5077" formatCode="General">
                  <c:v>4.8727999999999998</c:v>
                </c:pt>
                <c:pt idx="5078" formatCode="General">
                  <c:v>4.8738000000000001</c:v>
                </c:pt>
                <c:pt idx="5079" formatCode="General">
                  <c:v>4.8747999999999996</c:v>
                </c:pt>
                <c:pt idx="5080" formatCode="General">
                  <c:v>4.8757999999999999</c:v>
                </c:pt>
                <c:pt idx="5081" formatCode="General">
                  <c:v>4.8768000000000002</c:v>
                </c:pt>
                <c:pt idx="5082" formatCode="General">
                  <c:v>4.8777999999999997</c:v>
                </c:pt>
                <c:pt idx="5083" formatCode="General">
                  <c:v>4.8788</c:v>
                </c:pt>
                <c:pt idx="5084" formatCode="General">
                  <c:v>4.8798000000000004</c:v>
                </c:pt>
                <c:pt idx="5085" formatCode="General">
                  <c:v>4.8807999999999998</c:v>
                </c:pt>
                <c:pt idx="5086" formatCode="General">
                  <c:v>4.8818000000000001</c:v>
                </c:pt>
                <c:pt idx="5087" formatCode="General">
                  <c:v>4.8827999999999996</c:v>
                </c:pt>
                <c:pt idx="5088" formatCode="General">
                  <c:v>4.8837999999999999</c:v>
                </c:pt>
                <c:pt idx="5089" formatCode="General">
                  <c:v>4.8848000000000003</c:v>
                </c:pt>
                <c:pt idx="5090" formatCode="General">
                  <c:v>4.8857999999999997</c:v>
                </c:pt>
                <c:pt idx="5091" formatCode="General">
                  <c:v>4.8868</c:v>
                </c:pt>
                <c:pt idx="5092" formatCode="General">
                  <c:v>4.8878000000000004</c:v>
                </c:pt>
                <c:pt idx="5093" formatCode="General">
                  <c:v>4.8887999999999998</c:v>
                </c:pt>
                <c:pt idx="5094" formatCode="General">
                  <c:v>4.8898000000000001</c:v>
                </c:pt>
                <c:pt idx="5095" formatCode="General">
                  <c:v>4.8907999999999996</c:v>
                </c:pt>
                <c:pt idx="5096" formatCode="General">
                  <c:v>4.8917999999999999</c:v>
                </c:pt>
                <c:pt idx="5097" formatCode="General">
                  <c:v>4.8928000000000003</c:v>
                </c:pt>
                <c:pt idx="5098" formatCode="General">
                  <c:v>4.8937999999999997</c:v>
                </c:pt>
                <c:pt idx="5099" formatCode="General">
                  <c:v>4.8948</c:v>
                </c:pt>
                <c:pt idx="5100" formatCode="General">
                  <c:v>4.8958000000000004</c:v>
                </c:pt>
                <c:pt idx="5101" formatCode="General">
                  <c:v>4.8967999999999998</c:v>
                </c:pt>
                <c:pt idx="5102" formatCode="General">
                  <c:v>4.8978000000000002</c:v>
                </c:pt>
                <c:pt idx="5103" formatCode="General">
                  <c:v>4.8987999999999996</c:v>
                </c:pt>
                <c:pt idx="5104" formatCode="General">
                  <c:v>4.8997999999999999</c:v>
                </c:pt>
                <c:pt idx="5105" formatCode="General">
                  <c:v>4.9008000000000003</c:v>
                </c:pt>
                <c:pt idx="5106" formatCode="General">
                  <c:v>4.9017999999999997</c:v>
                </c:pt>
                <c:pt idx="5107" formatCode="General">
                  <c:v>4.9028</c:v>
                </c:pt>
                <c:pt idx="5108" formatCode="General">
                  <c:v>4.9038000000000004</c:v>
                </c:pt>
                <c:pt idx="5109" formatCode="General">
                  <c:v>4.9047999999999998</c:v>
                </c:pt>
                <c:pt idx="5110" formatCode="General">
                  <c:v>4.9058000000000002</c:v>
                </c:pt>
                <c:pt idx="5111" formatCode="General">
                  <c:v>4.9067999999999996</c:v>
                </c:pt>
                <c:pt idx="5112" formatCode="General">
                  <c:v>4.9077999999999999</c:v>
                </c:pt>
                <c:pt idx="5113" formatCode="General">
                  <c:v>4.9088000000000003</c:v>
                </c:pt>
                <c:pt idx="5114" formatCode="General">
                  <c:v>4.9097999999999997</c:v>
                </c:pt>
                <c:pt idx="5115" formatCode="General">
                  <c:v>4.9108000000000001</c:v>
                </c:pt>
                <c:pt idx="5116" formatCode="General">
                  <c:v>4.9118000000000004</c:v>
                </c:pt>
                <c:pt idx="5117" formatCode="General">
                  <c:v>4.9127999999999998</c:v>
                </c:pt>
                <c:pt idx="5118" formatCode="General">
                  <c:v>4.9138000000000002</c:v>
                </c:pt>
                <c:pt idx="5119" formatCode="General">
                  <c:v>4.9147999999999996</c:v>
                </c:pt>
                <c:pt idx="5120" formatCode="General">
                  <c:v>4.9157999999999999</c:v>
                </c:pt>
                <c:pt idx="5121" formatCode="General">
                  <c:v>4.9168000000000003</c:v>
                </c:pt>
                <c:pt idx="5122" formatCode="General">
                  <c:v>4.9177999999999997</c:v>
                </c:pt>
                <c:pt idx="5123" formatCode="General">
                  <c:v>4.9188000000000001</c:v>
                </c:pt>
                <c:pt idx="5124" formatCode="General">
                  <c:v>4.9198000000000004</c:v>
                </c:pt>
                <c:pt idx="5125" formatCode="General">
                  <c:v>4.9207999999999998</c:v>
                </c:pt>
                <c:pt idx="5126" formatCode="General">
                  <c:v>4.9218000000000002</c:v>
                </c:pt>
                <c:pt idx="5127" formatCode="General">
                  <c:v>4.9227999999999996</c:v>
                </c:pt>
                <c:pt idx="5128" formatCode="General">
                  <c:v>4.9238</c:v>
                </c:pt>
                <c:pt idx="5129" formatCode="General">
                  <c:v>4.9248000000000003</c:v>
                </c:pt>
                <c:pt idx="5130" formatCode="General">
                  <c:v>4.9257999999999997</c:v>
                </c:pt>
                <c:pt idx="5131" formatCode="General">
                  <c:v>4.9268000000000001</c:v>
                </c:pt>
                <c:pt idx="5132" formatCode="General">
                  <c:v>4.9278000000000004</c:v>
                </c:pt>
                <c:pt idx="5133" formatCode="General">
                  <c:v>4.9287999999999998</c:v>
                </c:pt>
                <c:pt idx="5134" formatCode="General">
                  <c:v>4.9298000000000002</c:v>
                </c:pt>
                <c:pt idx="5135" formatCode="General">
                  <c:v>4.9307999999999996</c:v>
                </c:pt>
                <c:pt idx="5136" formatCode="General">
                  <c:v>4.9318</c:v>
                </c:pt>
                <c:pt idx="5137" formatCode="General">
                  <c:v>4.9328000000000003</c:v>
                </c:pt>
                <c:pt idx="5138" formatCode="General">
                  <c:v>4.9337999999999997</c:v>
                </c:pt>
                <c:pt idx="5139" formatCode="General">
                  <c:v>4.9348000000000001</c:v>
                </c:pt>
                <c:pt idx="5140" formatCode="General">
                  <c:v>4.9358000000000004</c:v>
                </c:pt>
                <c:pt idx="5141" formatCode="General">
                  <c:v>4.9367999999999999</c:v>
                </c:pt>
                <c:pt idx="5142" formatCode="General">
                  <c:v>4.9378000000000002</c:v>
                </c:pt>
                <c:pt idx="5143" formatCode="General">
                  <c:v>4.9387999999999996</c:v>
                </c:pt>
                <c:pt idx="5144" formatCode="General">
                  <c:v>4.9398</c:v>
                </c:pt>
                <c:pt idx="5145" formatCode="General">
                  <c:v>4.9408000000000003</c:v>
                </c:pt>
                <c:pt idx="5146" formatCode="General">
                  <c:v>4.9417999999999997</c:v>
                </c:pt>
                <c:pt idx="5147" formatCode="General">
                  <c:v>4.9428000000000001</c:v>
                </c:pt>
                <c:pt idx="5148" formatCode="General">
                  <c:v>4.9438000000000004</c:v>
                </c:pt>
                <c:pt idx="5149" formatCode="General">
                  <c:v>4.9447999999999999</c:v>
                </c:pt>
                <c:pt idx="5150" formatCode="General">
                  <c:v>4.9458000000000002</c:v>
                </c:pt>
                <c:pt idx="5151" formatCode="General">
                  <c:v>4.9467999999999996</c:v>
                </c:pt>
                <c:pt idx="5152" formatCode="General">
                  <c:v>4.9478</c:v>
                </c:pt>
                <c:pt idx="5153" formatCode="General">
                  <c:v>4.9488000000000003</c:v>
                </c:pt>
                <c:pt idx="5154" formatCode="General">
                  <c:v>4.9497999999999998</c:v>
                </c:pt>
                <c:pt idx="5155" formatCode="General">
                  <c:v>4.9508000000000001</c:v>
                </c:pt>
                <c:pt idx="5156" formatCode="General">
                  <c:v>4.9518000000000004</c:v>
                </c:pt>
                <c:pt idx="5157" formatCode="General">
                  <c:v>4.9527999999999999</c:v>
                </c:pt>
                <c:pt idx="5158" formatCode="General">
                  <c:v>4.9538000000000002</c:v>
                </c:pt>
                <c:pt idx="5159" formatCode="General">
                  <c:v>4.9547999999999996</c:v>
                </c:pt>
                <c:pt idx="5160" formatCode="General">
                  <c:v>4.9558</c:v>
                </c:pt>
                <c:pt idx="5161" formatCode="General">
                  <c:v>4.9568000000000003</c:v>
                </c:pt>
                <c:pt idx="5162" formatCode="General">
                  <c:v>4.9577999999999998</c:v>
                </c:pt>
                <c:pt idx="5163" formatCode="General">
                  <c:v>4.9588000000000001</c:v>
                </c:pt>
                <c:pt idx="5164" formatCode="General">
                  <c:v>4.9598000000000004</c:v>
                </c:pt>
                <c:pt idx="5165" formatCode="General">
                  <c:v>4.9607999999999999</c:v>
                </c:pt>
                <c:pt idx="5166" formatCode="General">
                  <c:v>4.9618000000000002</c:v>
                </c:pt>
                <c:pt idx="5167" formatCode="General">
                  <c:v>4.9627999999999997</c:v>
                </c:pt>
                <c:pt idx="5168" formatCode="General">
                  <c:v>4.9638</c:v>
                </c:pt>
                <c:pt idx="5169" formatCode="General">
                  <c:v>4.9648000000000003</c:v>
                </c:pt>
                <c:pt idx="5170" formatCode="General">
                  <c:v>4.9657999999999998</c:v>
                </c:pt>
                <c:pt idx="5171" formatCode="General">
                  <c:v>4.9668000000000001</c:v>
                </c:pt>
                <c:pt idx="5172" formatCode="General">
                  <c:v>4.9678000000000004</c:v>
                </c:pt>
                <c:pt idx="5173" formatCode="General">
                  <c:v>4.9687999999999999</c:v>
                </c:pt>
                <c:pt idx="5174" formatCode="General">
                  <c:v>4.9698000000000002</c:v>
                </c:pt>
                <c:pt idx="5175" formatCode="General">
                  <c:v>4.9707999999999997</c:v>
                </c:pt>
                <c:pt idx="5176" formatCode="General">
                  <c:v>4.9718</c:v>
                </c:pt>
                <c:pt idx="5177" formatCode="General">
                  <c:v>4.9728000000000003</c:v>
                </c:pt>
                <c:pt idx="5178" formatCode="General">
                  <c:v>4.9737999999999998</c:v>
                </c:pt>
                <c:pt idx="5179" formatCode="General">
                  <c:v>4.9748000000000001</c:v>
                </c:pt>
                <c:pt idx="5180" formatCode="General">
                  <c:v>4.9757999999999996</c:v>
                </c:pt>
                <c:pt idx="5181" formatCode="General">
                  <c:v>4.9767999999999999</c:v>
                </c:pt>
                <c:pt idx="5182" formatCode="General">
                  <c:v>4.9778000000000002</c:v>
                </c:pt>
                <c:pt idx="5183" formatCode="General">
                  <c:v>4.9787999999999997</c:v>
                </c:pt>
                <c:pt idx="5184" formatCode="General">
                  <c:v>4.9798</c:v>
                </c:pt>
                <c:pt idx="5185" formatCode="General">
                  <c:v>4.9808000000000003</c:v>
                </c:pt>
                <c:pt idx="5186" formatCode="General">
                  <c:v>4.9817999999999998</c:v>
                </c:pt>
                <c:pt idx="5187" formatCode="General">
                  <c:v>4.9828000000000001</c:v>
                </c:pt>
                <c:pt idx="5188" formatCode="General">
                  <c:v>4.9837999999999996</c:v>
                </c:pt>
                <c:pt idx="5189" formatCode="General">
                  <c:v>4.9847999999999999</c:v>
                </c:pt>
                <c:pt idx="5190" formatCode="General">
                  <c:v>4.9858000000000002</c:v>
                </c:pt>
                <c:pt idx="5191" formatCode="General">
                  <c:v>4.9867999999999997</c:v>
                </c:pt>
                <c:pt idx="5192" formatCode="General">
                  <c:v>4.9878</c:v>
                </c:pt>
                <c:pt idx="5193" formatCode="General">
                  <c:v>4.9888000000000003</c:v>
                </c:pt>
                <c:pt idx="5194" formatCode="General">
                  <c:v>4.9897999999999998</c:v>
                </c:pt>
                <c:pt idx="5195" formatCode="General">
                  <c:v>4.9908000000000001</c:v>
                </c:pt>
                <c:pt idx="5196" formatCode="General">
                  <c:v>4.9917999999999996</c:v>
                </c:pt>
                <c:pt idx="5197" formatCode="General">
                  <c:v>4.9927999999999999</c:v>
                </c:pt>
                <c:pt idx="5198" formatCode="General">
                  <c:v>4.9938000000000002</c:v>
                </c:pt>
                <c:pt idx="5199" formatCode="General">
                  <c:v>4.9947999999999997</c:v>
                </c:pt>
                <c:pt idx="5200" formatCode="General">
                  <c:v>4.9958</c:v>
                </c:pt>
                <c:pt idx="5201" formatCode="General">
                  <c:v>4.9968000000000004</c:v>
                </c:pt>
                <c:pt idx="5202" formatCode="General">
                  <c:v>4.9977999999999998</c:v>
                </c:pt>
                <c:pt idx="5203" formatCode="General">
                  <c:v>4.9988000000000001</c:v>
                </c:pt>
                <c:pt idx="5204" formatCode="General">
                  <c:v>4.9997999999999996</c:v>
                </c:pt>
                <c:pt idx="5205" formatCode="General">
                  <c:v>5.0007999999999999</c:v>
                </c:pt>
                <c:pt idx="5206" formatCode="General">
                  <c:v>5.0018000000000002</c:v>
                </c:pt>
                <c:pt idx="5207" formatCode="General">
                  <c:v>5.0027999999999997</c:v>
                </c:pt>
                <c:pt idx="5208" formatCode="General">
                  <c:v>5.0038</c:v>
                </c:pt>
                <c:pt idx="5209" formatCode="General">
                  <c:v>5.0048000000000004</c:v>
                </c:pt>
                <c:pt idx="5210" formatCode="General">
                  <c:v>5.0057999999999998</c:v>
                </c:pt>
                <c:pt idx="5211" formatCode="General">
                  <c:v>5.0068000000000001</c:v>
                </c:pt>
                <c:pt idx="5212" formatCode="General">
                  <c:v>5.0077999999999996</c:v>
                </c:pt>
                <c:pt idx="5213" formatCode="General">
                  <c:v>5.0087999999999999</c:v>
                </c:pt>
                <c:pt idx="5214" formatCode="General">
                  <c:v>5.0098000000000003</c:v>
                </c:pt>
                <c:pt idx="5215" formatCode="General">
                  <c:v>5.0107999999999997</c:v>
                </c:pt>
                <c:pt idx="5216" formatCode="General">
                  <c:v>5.0118</c:v>
                </c:pt>
                <c:pt idx="5217" formatCode="General">
                  <c:v>5.0128000000000004</c:v>
                </c:pt>
                <c:pt idx="5218" formatCode="General">
                  <c:v>5.0137999999999998</c:v>
                </c:pt>
                <c:pt idx="5219" formatCode="General">
                  <c:v>5.0148000000000001</c:v>
                </c:pt>
                <c:pt idx="5220" formatCode="General">
                  <c:v>5.0157999999999996</c:v>
                </c:pt>
                <c:pt idx="5221" formatCode="General">
                  <c:v>5.0167999999999999</c:v>
                </c:pt>
                <c:pt idx="5222" formatCode="General">
                  <c:v>5.0178000000000003</c:v>
                </c:pt>
                <c:pt idx="5223" formatCode="General">
                  <c:v>5.0187999999999997</c:v>
                </c:pt>
                <c:pt idx="5224" formatCode="General">
                  <c:v>5.0198</c:v>
                </c:pt>
                <c:pt idx="5225" formatCode="General">
                  <c:v>5.0208000000000004</c:v>
                </c:pt>
                <c:pt idx="5226" formatCode="General">
                  <c:v>5.0217999999999998</c:v>
                </c:pt>
                <c:pt idx="5227" formatCode="General">
                  <c:v>5.0228000000000002</c:v>
                </c:pt>
                <c:pt idx="5228" formatCode="General">
                  <c:v>5.0237999999999996</c:v>
                </c:pt>
                <c:pt idx="5229" formatCode="General">
                  <c:v>5.0247999999999999</c:v>
                </c:pt>
                <c:pt idx="5230" formatCode="General">
                  <c:v>5.0258000000000003</c:v>
                </c:pt>
                <c:pt idx="5231" formatCode="General">
                  <c:v>5.0267999999999997</c:v>
                </c:pt>
                <c:pt idx="5232" formatCode="General">
                  <c:v>5.0278</c:v>
                </c:pt>
                <c:pt idx="5233" formatCode="General">
                  <c:v>5.0288000000000004</c:v>
                </c:pt>
                <c:pt idx="5234" formatCode="General">
                  <c:v>5.0297999999999998</c:v>
                </c:pt>
                <c:pt idx="5235" formatCode="General">
                  <c:v>5.0308000000000002</c:v>
                </c:pt>
                <c:pt idx="5236" formatCode="General">
                  <c:v>5.0317999999999996</c:v>
                </c:pt>
                <c:pt idx="5237" formatCode="General">
                  <c:v>5.0327999999999999</c:v>
                </c:pt>
                <c:pt idx="5238" formatCode="General">
                  <c:v>5.0338000000000003</c:v>
                </c:pt>
                <c:pt idx="5239" formatCode="General">
                  <c:v>5.0347999999999997</c:v>
                </c:pt>
                <c:pt idx="5240" formatCode="General">
                  <c:v>5.0358000000000001</c:v>
                </c:pt>
                <c:pt idx="5241" formatCode="General">
                  <c:v>5.0368000000000004</c:v>
                </c:pt>
                <c:pt idx="5242" formatCode="General">
                  <c:v>5.0377999999999998</c:v>
                </c:pt>
                <c:pt idx="5243" formatCode="General">
                  <c:v>5.0388000000000002</c:v>
                </c:pt>
                <c:pt idx="5244" formatCode="General">
                  <c:v>5.0397999999999996</c:v>
                </c:pt>
                <c:pt idx="5245" formatCode="General">
                  <c:v>5.0407999999999999</c:v>
                </c:pt>
                <c:pt idx="5246" formatCode="General">
                  <c:v>5.0418000000000003</c:v>
                </c:pt>
                <c:pt idx="5247" formatCode="General">
                  <c:v>5.0427999999999997</c:v>
                </c:pt>
                <c:pt idx="5248" formatCode="General">
                  <c:v>5.0438000000000001</c:v>
                </c:pt>
                <c:pt idx="5249" formatCode="General">
                  <c:v>5.0448000000000004</c:v>
                </c:pt>
                <c:pt idx="5250" formatCode="General">
                  <c:v>5.0457999999999998</c:v>
                </c:pt>
                <c:pt idx="5251" formatCode="General">
                  <c:v>5.0468000000000002</c:v>
                </c:pt>
                <c:pt idx="5252" formatCode="General">
                  <c:v>5.0477999999999996</c:v>
                </c:pt>
                <c:pt idx="5253" formatCode="General">
                  <c:v>5.0488</c:v>
                </c:pt>
                <c:pt idx="5254" formatCode="General">
                  <c:v>5.0498000000000003</c:v>
                </c:pt>
                <c:pt idx="5255" formatCode="General">
                  <c:v>5.0507999999999997</c:v>
                </c:pt>
                <c:pt idx="5256" formatCode="General">
                  <c:v>5.0518000000000001</c:v>
                </c:pt>
                <c:pt idx="5257" formatCode="General">
                  <c:v>5.0528000000000004</c:v>
                </c:pt>
                <c:pt idx="5258" formatCode="General">
                  <c:v>5.0537999999999998</c:v>
                </c:pt>
                <c:pt idx="5259" formatCode="General">
                  <c:v>5.0548000000000002</c:v>
                </c:pt>
                <c:pt idx="5260" formatCode="General">
                  <c:v>5.0557999999999996</c:v>
                </c:pt>
                <c:pt idx="5261" formatCode="General">
                  <c:v>5.0568</c:v>
                </c:pt>
                <c:pt idx="5262" formatCode="General">
                  <c:v>5.0578000000000003</c:v>
                </c:pt>
                <c:pt idx="5263" formatCode="General">
                  <c:v>5.0587999999999997</c:v>
                </c:pt>
                <c:pt idx="5264" formatCode="General">
                  <c:v>5.0598000000000001</c:v>
                </c:pt>
                <c:pt idx="5265" formatCode="General">
                  <c:v>5.0608000000000004</c:v>
                </c:pt>
                <c:pt idx="5266" formatCode="General">
                  <c:v>5.0617999999999999</c:v>
                </c:pt>
                <c:pt idx="5267" formatCode="General">
                  <c:v>5.0628000000000002</c:v>
                </c:pt>
                <c:pt idx="5268" formatCode="General">
                  <c:v>5.0637999999999996</c:v>
                </c:pt>
                <c:pt idx="5269" formatCode="General">
                  <c:v>5.0648</c:v>
                </c:pt>
                <c:pt idx="5270" formatCode="General">
                  <c:v>5.0658000000000003</c:v>
                </c:pt>
                <c:pt idx="5271" formatCode="General">
                  <c:v>5.0667999999999997</c:v>
                </c:pt>
                <c:pt idx="5272" formatCode="General">
                  <c:v>5.0678000000000001</c:v>
                </c:pt>
                <c:pt idx="5273" formatCode="General">
                  <c:v>5.0688000000000004</c:v>
                </c:pt>
                <c:pt idx="5274" formatCode="General">
                  <c:v>5.0697999999999999</c:v>
                </c:pt>
                <c:pt idx="5275" formatCode="General">
                  <c:v>5.0708000000000002</c:v>
                </c:pt>
                <c:pt idx="5276" formatCode="General">
                  <c:v>5.0717999999999996</c:v>
                </c:pt>
                <c:pt idx="5277" formatCode="General">
                  <c:v>5.0728</c:v>
                </c:pt>
                <c:pt idx="5278" formatCode="General">
                  <c:v>5.0738000000000003</c:v>
                </c:pt>
                <c:pt idx="5279" formatCode="General">
                  <c:v>5.0747999999999998</c:v>
                </c:pt>
                <c:pt idx="5280" formatCode="General">
                  <c:v>5.0758000000000001</c:v>
                </c:pt>
                <c:pt idx="5281" formatCode="General">
                  <c:v>5.0768000000000004</c:v>
                </c:pt>
                <c:pt idx="5282" formatCode="General">
                  <c:v>5.0777999999999999</c:v>
                </c:pt>
                <c:pt idx="5283" formatCode="General">
                  <c:v>5.0788000000000002</c:v>
                </c:pt>
                <c:pt idx="5284" formatCode="General">
                  <c:v>5.0797999999999996</c:v>
                </c:pt>
                <c:pt idx="5285" formatCode="General">
                  <c:v>5.0808</c:v>
                </c:pt>
                <c:pt idx="5286" formatCode="General">
                  <c:v>5.0818000000000003</c:v>
                </c:pt>
                <c:pt idx="5287" formatCode="General">
                  <c:v>5.0827999999999998</c:v>
                </c:pt>
                <c:pt idx="5288" formatCode="General">
                  <c:v>5.0838000000000001</c:v>
                </c:pt>
                <c:pt idx="5289" formatCode="General">
                  <c:v>5.0848000000000004</c:v>
                </c:pt>
                <c:pt idx="5290" formatCode="General">
                  <c:v>5.0857999999999999</c:v>
                </c:pt>
                <c:pt idx="5291" formatCode="General">
                  <c:v>5.0868000000000002</c:v>
                </c:pt>
                <c:pt idx="5292" formatCode="General">
                  <c:v>5.0877999999999997</c:v>
                </c:pt>
                <c:pt idx="5293" formatCode="General">
                  <c:v>5.0888</c:v>
                </c:pt>
                <c:pt idx="5294" formatCode="General">
                  <c:v>5.0898000000000003</c:v>
                </c:pt>
                <c:pt idx="5295" formatCode="General">
                  <c:v>5.0907999999999998</c:v>
                </c:pt>
                <c:pt idx="5296" formatCode="General">
                  <c:v>5.0918000000000001</c:v>
                </c:pt>
                <c:pt idx="5297" formatCode="General">
                  <c:v>5.0928000000000004</c:v>
                </c:pt>
                <c:pt idx="5298" formatCode="General">
                  <c:v>5.0937999999999999</c:v>
                </c:pt>
                <c:pt idx="5299" formatCode="General">
                  <c:v>5.0948000000000002</c:v>
                </c:pt>
                <c:pt idx="5300" formatCode="General">
                  <c:v>5.0957999999999997</c:v>
                </c:pt>
                <c:pt idx="5301" formatCode="General">
                  <c:v>5.0968</c:v>
                </c:pt>
                <c:pt idx="5302" formatCode="General">
                  <c:v>5.0978000000000003</c:v>
                </c:pt>
                <c:pt idx="5303" formatCode="General">
                  <c:v>5.0987999999999998</c:v>
                </c:pt>
                <c:pt idx="5304" formatCode="General">
                  <c:v>5.0998000000000001</c:v>
                </c:pt>
                <c:pt idx="5305" formatCode="General">
                  <c:v>5.1007999999999996</c:v>
                </c:pt>
                <c:pt idx="5306" formatCode="General">
                  <c:v>5.1017999999999999</c:v>
                </c:pt>
                <c:pt idx="5307" formatCode="General">
                  <c:v>5.1028000000000002</c:v>
                </c:pt>
                <c:pt idx="5308" formatCode="General">
                  <c:v>5.1037999999999997</c:v>
                </c:pt>
                <c:pt idx="5309" formatCode="General">
                  <c:v>5.1048</c:v>
                </c:pt>
                <c:pt idx="5310" formatCode="General">
                  <c:v>5.1058000000000003</c:v>
                </c:pt>
                <c:pt idx="5311" formatCode="General">
                  <c:v>5.1067999999999998</c:v>
                </c:pt>
                <c:pt idx="5312" formatCode="General">
                  <c:v>5.1078000000000001</c:v>
                </c:pt>
                <c:pt idx="5313" formatCode="General">
                  <c:v>5.1087999999999996</c:v>
                </c:pt>
                <c:pt idx="5314" formatCode="General">
                  <c:v>5.1097999999999999</c:v>
                </c:pt>
                <c:pt idx="5315" formatCode="General">
                  <c:v>5.1108000000000002</c:v>
                </c:pt>
                <c:pt idx="5316" formatCode="General">
                  <c:v>5.1117999999999997</c:v>
                </c:pt>
                <c:pt idx="5317" formatCode="General">
                  <c:v>5.1128</c:v>
                </c:pt>
                <c:pt idx="5318" formatCode="General">
                  <c:v>5.1138000000000003</c:v>
                </c:pt>
                <c:pt idx="5319" formatCode="General">
                  <c:v>5.1147999999999998</c:v>
                </c:pt>
                <c:pt idx="5320" formatCode="General">
                  <c:v>5.1158000000000001</c:v>
                </c:pt>
                <c:pt idx="5321" formatCode="General">
                  <c:v>5.1167999999999996</c:v>
                </c:pt>
                <c:pt idx="5322" formatCode="General">
                  <c:v>5.1177999999999999</c:v>
                </c:pt>
                <c:pt idx="5323" formatCode="General">
                  <c:v>5.1188000000000002</c:v>
                </c:pt>
                <c:pt idx="5324" formatCode="General">
                  <c:v>5.1197999999999997</c:v>
                </c:pt>
                <c:pt idx="5325" formatCode="General">
                  <c:v>5.1208</c:v>
                </c:pt>
                <c:pt idx="5326" formatCode="General">
                  <c:v>5.1218000000000004</c:v>
                </c:pt>
                <c:pt idx="5327" formatCode="General">
                  <c:v>5.1227999999999998</c:v>
                </c:pt>
                <c:pt idx="5328" formatCode="General">
                  <c:v>5.1238000000000001</c:v>
                </c:pt>
                <c:pt idx="5329" formatCode="General">
                  <c:v>5.1247999999999996</c:v>
                </c:pt>
                <c:pt idx="5330" formatCode="General">
                  <c:v>5.1257999999999999</c:v>
                </c:pt>
                <c:pt idx="5331" formatCode="General">
                  <c:v>5.1268000000000002</c:v>
                </c:pt>
                <c:pt idx="5332" formatCode="General">
                  <c:v>5.1277999999999997</c:v>
                </c:pt>
                <c:pt idx="5333" formatCode="General">
                  <c:v>5.1288</c:v>
                </c:pt>
                <c:pt idx="5334" formatCode="General">
                  <c:v>5.1298000000000004</c:v>
                </c:pt>
                <c:pt idx="5335" formatCode="General">
                  <c:v>5.1307999999999998</c:v>
                </c:pt>
                <c:pt idx="5336" formatCode="General">
                  <c:v>5.1318000000000001</c:v>
                </c:pt>
                <c:pt idx="5337" formatCode="General">
                  <c:v>5.1327999999999996</c:v>
                </c:pt>
                <c:pt idx="5338" formatCode="General">
                  <c:v>5.1337999999999999</c:v>
                </c:pt>
                <c:pt idx="5339" formatCode="General">
                  <c:v>5.1348000000000003</c:v>
                </c:pt>
                <c:pt idx="5340" formatCode="General">
                  <c:v>5.1357999999999997</c:v>
                </c:pt>
                <c:pt idx="5341" formatCode="General">
                  <c:v>5.1368</c:v>
                </c:pt>
                <c:pt idx="5342" formatCode="General">
                  <c:v>5.1378000000000004</c:v>
                </c:pt>
                <c:pt idx="5343" formatCode="General">
                  <c:v>5.1387999999999998</c:v>
                </c:pt>
                <c:pt idx="5344" formatCode="General">
                  <c:v>5.1398000000000001</c:v>
                </c:pt>
                <c:pt idx="5345" formatCode="General">
                  <c:v>5.1407999999999996</c:v>
                </c:pt>
                <c:pt idx="5346" formatCode="General">
                  <c:v>5.1417999999999999</c:v>
                </c:pt>
                <c:pt idx="5347" formatCode="General">
                  <c:v>5.1428000000000003</c:v>
                </c:pt>
                <c:pt idx="5348" formatCode="General">
                  <c:v>5.1437999999999997</c:v>
                </c:pt>
                <c:pt idx="5349" formatCode="General">
                  <c:v>5.1448</c:v>
                </c:pt>
                <c:pt idx="5350" formatCode="General">
                  <c:v>5.1458000000000004</c:v>
                </c:pt>
                <c:pt idx="5351" formatCode="General">
                  <c:v>5.1467999999999998</c:v>
                </c:pt>
                <c:pt idx="5352" formatCode="General">
                  <c:v>5.1478000000000002</c:v>
                </c:pt>
                <c:pt idx="5353" formatCode="General">
                  <c:v>5.1487999999999996</c:v>
                </c:pt>
                <c:pt idx="5354" formatCode="General">
                  <c:v>5.1497999999999999</c:v>
                </c:pt>
                <c:pt idx="5355" formatCode="General">
                  <c:v>5.1508000000000003</c:v>
                </c:pt>
                <c:pt idx="5356" formatCode="General">
                  <c:v>5.1517999999999997</c:v>
                </c:pt>
                <c:pt idx="5357" formatCode="General">
                  <c:v>5.1528</c:v>
                </c:pt>
                <c:pt idx="5358" formatCode="General">
                  <c:v>5.1538000000000004</c:v>
                </c:pt>
                <c:pt idx="5359" formatCode="General">
                  <c:v>5.1547999999999998</c:v>
                </c:pt>
                <c:pt idx="5360" formatCode="General">
                  <c:v>5.1558000000000002</c:v>
                </c:pt>
                <c:pt idx="5361" formatCode="General">
                  <c:v>5.1567999999999996</c:v>
                </c:pt>
                <c:pt idx="5362" formatCode="General">
                  <c:v>5.1577999999999999</c:v>
                </c:pt>
                <c:pt idx="5363" formatCode="General">
                  <c:v>5.1588000000000003</c:v>
                </c:pt>
                <c:pt idx="5364" formatCode="General">
                  <c:v>5.1597999999999997</c:v>
                </c:pt>
                <c:pt idx="5365" formatCode="General">
                  <c:v>5.1608000000000001</c:v>
                </c:pt>
                <c:pt idx="5366" formatCode="General">
                  <c:v>5.1618000000000004</c:v>
                </c:pt>
                <c:pt idx="5367" formatCode="General">
                  <c:v>5.1627999999999998</c:v>
                </c:pt>
                <c:pt idx="5368" formatCode="General">
                  <c:v>5.1638000000000002</c:v>
                </c:pt>
                <c:pt idx="5369" formatCode="General">
                  <c:v>5.1647999999999996</c:v>
                </c:pt>
                <c:pt idx="5370" formatCode="General">
                  <c:v>5.1657999999999999</c:v>
                </c:pt>
                <c:pt idx="5371" formatCode="General">
                  <c:v>5.1668000000000003</c:v>
                </c:pt>
                <c:pt idx="5372" formatCode="General">
                  <c:v>5.1677999999999997</c:v>
                </c:pt>
                <c:pt idx="5373" formatCode="General">
                  <c:v>5.1688000000000001</c:v>
                </c:pt>
                <c:pt idx="5374" formatCode="General">
                  <c:v>5.1698000000000004</c:v>
                </c:pt>
                <c:pt idx="5375" formatCode="General">
                  <c:v>5.1707999999999998</c:v>
                </c:pt>
                <c:pt idx="5376" formatCode="General">
                  <c:v>5.1718000000000002</c:v>
                </c:pt>
                <c:pt idx="5377" formatCode="General">
                  <c:v>5.1727999999999996</c:v>
                </c:pt>
                <c:pt idx="5378" formatCode="General">
                  <c:v>5.1738</c:v>
                </c:pt>
                <c:pt idx="5379" formatCode="General">
                  <c:v>5.1748000000000003</c:v>
                </c:pt>
                <c:pt idx="5380" formatCode="General">
                  <c:v>5.1757999999999997</c:v>
                </c:pt>
                <c:pt idx="5381" formatCode="General">
                  <c:v>5.1768000000000001</c:v>
                </c:pt>
                <c:pt idx="5382" formatCode="General">
                  <c:v>5.1778000000000004</c:v>
                </c:pt>
                <c:pt idx="5383" formatCode="General">
                  <c:v>5.1787999999999998</c:v>
                </c:pt>
                <c:pt idx="5384" formatCode="General">
                  <c:v>5.1798000000000002</c:v>
                </c:pt>
                <c:pt idx="5385" formatCode="General">
                  <c:v>5.1807999999999996</c:v>
                </c:pt>
                <c:pt idx="5386" formatCode="General">
                  <c:v>5.1818</c:v>
                </c:pt>
                <c:pt idx="5387" formatCode="General">
                  <c:v>5.1828000000000003</c:v>
                </c:pt>
                <c:pt idx="5388" formatCode="General">
                  <c:v>5.1837999999999997</c:v>
                </c:pt>
                <c:pt idx="5389" formatCode="General">
                  <c:v>5.1848000000000001</c:v>
                </c:pt>
                <c:pt idx="5390" formatCode="General">
                  <c:v>5.1858000000000004</c:v>
                </c:pt>
                <c:pt idx="5391" formatCode="General">
                  <c:v>5.1867999999999999</c:v>
                </c:pt>
                <c:pt idx="5392" formatCode="General">
                  <c:v>5.1878000000000002</c:v>
                </c:pt>
                <c:pt idx="5393" formatCode="General">
                  <c:v>5.1887999999999996</c:v>
                </c:pt>
                <c:pt idx="5394" formatCode="General">
                  <c:v>5.1898</c:v>
                </c:pt>
                <c:pt idx="5395" formatCode="General">
                  <c:v>5.1908000000000003</c:v>
                </c:pt>
                <c:pt idx="5396" formatCode="General">
                  <c:v>5.1917999999999997</c:v>
                </c:pt>
                <c:pt idx="5397" formatCode="General">
                  <c:v>5.1928000000000001</c:v>
                </c:pt>
                <c:pt idx="5398" formatCode="General">
                  <c:v>5.1938000000000004</c:v>
                </c:pt>
                <c:pt idx="5399" formatCode="General">
                  <c:v>5.1947999999999999</c:v>
                </c:pt>
                <c:pt idx="5400" formatCode="General">
                  <c:v>5.1958000000000002</c:v>
                </c:pt>
                <c:pt idx="5401" formatCode="General">
                  <c:v>5.1967999999999996</c:v>
                </c:pt>
                <c:pt idx="5402" formatCode="General">
                  <c:v>5.1978</c:v>
                </c:pt>
                <c:pt idx="5403" formatCode="General">
                  <c:v>5.1988000000000003</c:v>
                </c:pt>
                <c:pt idx="5404" formatCode="General">
                  <c:v>5.1997999999999998</c:v>
                </c:pt>
                <c:pt idx="5405" formatCode="General">
                  <c:v>5.2008000000000001</c:v>
                </c:pt>
                <c:pt idx="5406" formatCode="General">
                  <c:v>5.2018000000000004</c:v>
                </c:pt>
                <c:pt idx="5407" formatCode="General">
                  <c:v>5.2027999999999999</c:v>
                </c:pt>
                <c:pt idx="5408" formatCode="General">
                  <c:v>5.2038000000000002</c:v>
                </c:pt>
                <c:pt idx="5409" formatCode="General">
                  <c:v>5.2047999999999996</c:v>
                </c:pt>
                <c:pt idx="5410" formatCode="General">
                  <c:v>5.2058</c:v>
                </c:pt>
                <c:pt idx="5411" formatCode="General">
                  <c:v>5.2068000000000003</c:v>
                </c:pt>
                <c:pt idx="5412" formatCode="General">
                  <c:v>5.2077999999999998</c:v>
                </c:pt>
                <c:pt idx="5413" formatCode="General">
                  <c:v>5.2088000000000001</c:v>
                </c:pt>
                <c:pt idx="5414" formatCode="General">
                  <c:v>5.2098000000000004</c:v>
                </c:pt>
                <c:pt idx="5415" formatCode="General">
                  <c:v>5.2107999999999999</c:v>
                </c:pt>
                <c:pt idx="5416" formatCode="General">
                  <c:v>5.2118000000000002</c:v>
                </c:pt>
                <c:pt idx="5417" formatCode="General">
                  <c:v>5.2127999999999997</c:v>
                </c:pt>
                <c:pt idx="5418" formatCode="General">
                  <c:v>5.2138</c:v>
                </c:pt>
                <c:pt idx="5419" formatCode="General">
                  <c:v>5.2148000000000003</c:v>
                </c:pt>
                <c:pt idx="5420" formatCode="General">
                  <c:v>5.2157999999999998</c:v>
                </c:pt>
                <c:pt idx="5421" formatCode="General">
                  <c:v>5.2168000000000001</c:v>
                </c:pt>
                <c:pt idx="5422" formatCode="General">
                  <c:v>5.2178000000000004</c:v>
                </c:pt>
                <c:pt idx="5423" formatCode="General">
                  <c:v>5.2187999999999999</c:v>
                </c:pt>
                <c:pt idx="5424" formatCode="General">
                  <c:v>5.2198000000000002</c:v>
                </c:pt>
                <c:pt idx="5425" formatCode="General">
                  <c:v>5.2207999999999997</c:v>
                </c:pt>
                <c:pt idx="5426" formatCode="General">
                  <c:v>5.2218</c:v>
                </c:pt>
                <c:pt idx="5427" formatCode="General">
                  <c:v>5.2228000000000003</c:v>
                </c:pt>
                <c:pt idx="5428" formatCode="General">
                  <c:v>5.2237999999999998</c:v>
                </c:pt>
                <c:pt idx="5429" formatCode="General">
                  <c:v>5.2248000000000001</c:v>
                </c:pt>
                <c:pt idx="5430" formatCode="General">
                  <c:v>5.2257999999999996</c:v>
                </c:pt>
                <c:pt idx="5431" formatCode="General">
                  <c:v>5.2267999999999999</c:v>
                </c:pt>
                <c:pt idx="5432" formatCode="General">
                  <c:v>5.2278000000000002</c:v>
                </c:pt>
                <c:pt idx="5433" formatCode="General">
                  <c:v>5.2287999999999997</c:v>
                </c:pt>
                <c:pt idx="5434" formatCode="General">
                  <c:v>5.2298</c:v>
                </c:pt>
                <c:pt idx="5435" formatCode="General">
                  <c:v>5.2308000000000003</c:v>
                </c:pt>
                <c:pt idx="5436" formatCode="General">
                  <c:v>5.2317999999999998</c:v>
                </c:pt>
                <c:pt idx="5437" formatCode="General">
                  <c:v>5.2328000000000001</c:v>
                </c:pt>
                <c:pt idx="5438" formatCode="General">
                  <c:v>5.2337999999999996</c:v>
                </c:pt>
                <c:pt idx="5439" formatCode="General">
                  <c:v>5.2347999999999999</c:v>
                </c:pt>
                <c:pt idx="5440" formatCode="General">
                  <c:v>5.2358000000000002</c:v>
                </c:pt>
                <c:pt idx="5441" formatCode="General">
                  <c:v>5.2367999999999997</c:v>
                </c:pt>
                <c:pt idx="5442" formatCode="General">
                  <c:v>5.2378</c:v>
                </c:pt>
                <c:pt idx="5443" formatCode="General">
                  <c:v>5.2388000000000003</c:v>
                </c:pt>
                <c:pt idx="5444" formatCode="General">
                  <c:v>5.2397999999999998</c:v>
                </c:pt>
                <c:pt idx="5445" formatCode="General">
                  <c:v>5.2408000000000001</c:v>
                </c:pt>
                <c:pt idx="5446" formatCode="General">
                  <c:v>5.2417999999999996</c:v>
                </c:pt>
                <c:pt idx="5447" formatCode="General">
                  <c:v>5.2427999999999999</c:v>
                </c:pt>
                <c:pt idx="5448" formatCode="General">
                  <c:v>5.2438000000000002</c:v>
                </c:pt>
                <c:pt idx="5449" formatCode="General">
                  <c:v>5.2447999999999997</c:v>
                </c:pt>
                <c:pt idx="5450" formatCode="General">
                  <c:v>5.2458</c:v>
                </c:pt>
                <c:pt idx="5451" formatCode="General">
                  <c:v>5.2468000000000004</c:v>
                </c:pt>
                <c:pt idx="5452" formatCode="General">
                  <c:v>5.2477999999999998</c:v>
                </c:pt>
                <c:pt idx="5453" formatCode="General">
                  <c:v>5.2488000000000001</c:v>
                </c:pt>
                <c:pt idx="5454" formatCode="General">
                  <c:v>5.2497999999999996</c:v>
                </c:pt>
                <c:pt idx="5455" formatCode="General">
                  <c:v>5.2507999999999999</c:v>
                </c:pt>
                <c:pt idx="5456" formatCode="General">
                  <c:v>5.2518000000000002</c:v>
                </c:pt>
                <c:pt idx="5457" formatCode="General">
                  <c:v>5.2527999999999997</c:v>
                </c:pt>
                <c:pt idx="5458" formatCode="General">
                  <c:v>5.2538</c:v>
                </c:pt>
                <c:pt idx="5459" formatCode="General">
                  <c:v>5.2548000000000004</c:v>
                </c:pt>
                <c:pt idx="5460" formatCode="General">
                  <c:v>5.2557999999999998</c:v>
                </c:pt>
                <c:pt idx="5461" formatCode="General">
                  <c:v>5.2568000000000001</c:v>
                </c:pt>
                <c:pt idx="5462" formatCode="General">
                  <c:v>5.2577999999999996</c:v>
                </c:pt>
                <c:pt idx="5463" formatCode="General">
                  <c:v>5.2587999999999999</c:v>
                </c:pt>
                <c:pt idx="5464" formatCode="General">
                  <c:v>5.2598000000000003</c:v>
                </c:pt>
                <c:pt idx="5465" formatCode="General">
                  <c:v>5.2607999999999997</c:v>
                </c:pt>
                <c:pt idx="5466" formatCode="General">
                  <c:v>5.2618</c:v>
                </c:pt>
                <c:pt idx="5467" formatCode="General">
                  <c:v>5.2628000000000004</c:v>
                </c:pt>
                <c:pt idx="5468" formatCode="General">
                  <c:v>5.2637999999999998</c:v>
                </c:pt>
                <c:pt idx="5469" formatCode="General">
                  <c:v>5.2648000000000001</c:v>
                </c:pt>
                <c:pt idx="5470" formatCode="General">
                  <c:v>5.2657999999999996</c:v>
                </c:pt>
                <c:pt idx="5471" formatCode="General">
                  <c:v>5.2667999999999999</c:v>
                </c:pt>
                <c:pt idx="5472" formatCode="General">
                  <c:v>5.2678000000000003</c:v>
                </c:pt>
                <c:pt idx="5473" formatCode="General">
                  <c:v>5.2687999999999997</c:v>
                </c:pt>
                <c:pt idx="5474" formatCode="General">
                  <c:v>5.2698</c:v>
                </c:pt>
                <c:pt idx="5475" formatCode="General">
                  <c:v>5.2708000000000004</c:v>
                </c:pt>
                <c:pt idx="5476" formatCode="General">
                  <c:v>5.2717999999999998</c:v>
                </c:pt>
                <c:pt idx="5477" formatCode="General">
                  <c:v>5.2728000000000002</c:v>
                </c:pt>
                <c:pt idx="5478" formatCode="General">
                  <c:v>5.2737999999999996</c:v>
                </c:pt>
                <c:pt idx="5479" formatCode="General">
                  <c:v>5.2747999999999999</c:v>
                </c:pt>
                <c:pt idx="5480" formatCode="General">
                  <c:v>5.2758000000000003</c:v>
                </c:pt>
                <c:pt idx="5481" formatCode="General">
                  <c:v>5.2767999999999997</c:v>
                </c:pt>
                <c:pt idx="5482" formatCode="General">
                  <c:v>5.2778</c:v>
                </c:pt>
                <c:pt idx="5483" formatCode="General">
                  <c:v>5.2788000000000004</c:v>
                </c:pt>
                <c:pt idx="5484" formatCode="General">
                  <c:v>5.2797999999999998</c:v>
                </c:pt>
                <c:pt idx="5485" formatCode="General">
                  <c:v>5.2808000000000002</c:v>
                </c:pt>
                <c:pt idx="5486" formatCode="General">
                  <c:v>5.2817999999999996</c:v>
                </c:pt>
                <c:pt idx="5487" formatCode="General">
                  <c:v>5.2827999999999999</c:v>
                </c:pt>
                <c:pt idx="5488" formatCode="General">
                  <c:v>5.2838000000000003</c:v>
                </c:pt>
                <c:pt idx="5489" formatCode="General">
                  <c:v>5.2847999999999997</c:v>
                </c:pt>
                <c:pt idx="5490" formatCode="General">
                  <c:v>5.2858000000000001</c:v>
                </c:pt>
                <c:pt idx="5491" formatCode="General">
                  <c:v>5.2868000000000004</c:v>
                </c:pt>
                <c:pt idx="5492" formatCode="General">
                  <c:v>5.2877999999999998</c:v>
                </c:pt>
                <c:pt idx="5493" formatCode="General">
                  <c:v>5.2888000000000002</c:v>
                </c:pt>
                <c:pt idx="5494" formatCode="General">
                  <c:v>5.2897999999999996</c:v>
                </c:pt>
                <c:pt idx="5495" formatCode="General">
                  <c:v>5.2907999999999999</c:v>
                </c:pt>
                <c:pt idx="5496" formatCode="General">
                  <c:v>5.2918000000000003</c:v>
                </c:pt>
                <c:pt idx="5497" formatCode="General">
                  <c:v>5.2927999999999997</c:v>
                </c:pt>
                <c:pt idx="5498" formatCode="General">
                  <c:v>5.2938000000000001</c:v>
                </c:pt>
                <c:pt idx="5499" formatCode="General">
                  <c:v>5.2948000000000004</c:v>
                </c:pt>
                <c:pt idx="5500" formatCode="General">
                  <c:v>5.2957999999999998</c:v>
                </c:pt>
                <c:pt idx="5501" formatCode="General">
                  <c:v>5.2968000000000002</c:v>
                </c:pt>
                <c:pt idx="5502" formatCode="General">
                  <c:v>5.2977999999999996</c:v>
                </c:pt>
                <c:pt idx="5503" formatCode="General">
                  <c:v>5.2988</c:v>
                </c:pt>
                <c:pt idx="5504" formatCode="General">
                  <c:v>5.2998000000000003</c:v>
                </c:pt>
                <c:pt idx="5505" formatCode="General">
                  <c:v>5.3007999999999997</c:v>
                </c:pt>
                <c:pt idx="5506" formatCode="General">
                  <c:v>5.3018000000000001</c:v>
                </c:pt>
                <c:pt idx="5507" formatCode="General">
                  <c:v>5.3028000000000004</c:v>
                </c:pt>
                <c:pt idx="5508" formatCode="General">
                  <c:v>5.3037999999999998</c:v>
                </c:pt>
                <c:pt idx="5509" formatCode="General">
                  <c:v>5.3048000000000002</c:v>
                </c:pt>
                <c:pt idx="5510" formatCode="General">
                  <c:v>5.3057999999999996</c:v>
                </c:pt>
                <c:pt idx="5511" formatCode="General">
                  <c:v>5.3068</c:v>
                </c:pt>
                <c:pt idx="5512" formatCode="General">
                  <c:v>5.3078000000000003</c:v>
                </c:pt>
                <c:pt idx="5513" formatCode="General">
                  <c:v>5.3087999999999997</c:v>
                </c:pt>
                <c:pt idx="5514" formatCode="General">
                  <c:v>5.3098000000000001</c:v>
                </c:pt>
                <c:pt idx="5515" formatCode="General">
                  <c:v>5.3108000000000004</c:v>
                </c:pt>
                <c:pt idx="5516" formatCode="General">
                  <c:v>5.3117999999999999</c:v>
                </c:pt>
                <c:pt idx="5517" formatCode="General">
                  <c:v>5.3128000000000002</c:v>
                </c:pt>
                <c:pt idx="5518" formatCode="General">
                  <c:v>5.3137999999999996</c:v>
                </c:pt>
                <c:pt idx="5519" formatCode="General">
                  <c:v>5.3148</c:v>
                </c:pt>
                <c:pt idx="5520" formatCode="General">
                  <c:v>5.3158000000000003</c:v>
                </c:pt>
                <c:pt idx="5521" formatCode="General">
                  <c:v>5.3167999999999997</c:v>
                </c:pt>
                <c:pt idx="5522" formatCode="General">
                  <c:v>5.3178000000000001</c:v>
                </c:pt>
                <c:pt idx="5523" formatCode="General">
                  <c:v>5.3188000000000004</c:v>
                </c:pt>
                <c:pt idx="5524" formatCode="General">
                  <c:v>5.3197999999999999</c:v>
                </c:pt>
                <c:pt idx="5525" formatCode="General">
                  <c:v>5.3208000000000002</c:v>
                </c:pt>
                <c:pt idx="5526" formatCode="General">
                  <c:v>5.3217999999999996</c:v>
                </c:pt>
                <c:pt idx="5527" formatCode="General">
                  <c:v>5.3228</c:v>
                </c:pt>
                <c:pt idx="5528" formatCode="General">
                  <c:v>5.3238000000000003</c:v>
                </c:pt>
                <c:pt idx="5529" formatCode="General">
                  <c:v>5.3247999999999998</c:v>
                </c:pt>
                <c:pt idx="5530" formatCode="General">
                  <c:v>5.3258000000000001</c:v>
                </c:pt>
                <c:pt idx="5531" formatCode="General">
                  <c:v>5.3268000000000004</c:v>
                </c:pt>
                <c:pt idx="5532" formatCode="General">
                  <c:v>5.3277999999999999</c:v>
                </c:pt>
                <c:pt idx="5533" formatCode="General">
                  <c:v>5.3288000000000002</c:v>
                </c:pt>
                <c:pt idx="5534" formatCode="General">
                  <c:v>5.3297999999999996</c:v>
                </c:pt>
                <c:pt idx="5535" formatCode="General">
                  <c:v>5.3308</c:v>
                </c:pt>
                <c:pt idx="5536" formatCode="General">
                  <c:v>5.3318000000000003</c:v>
                </c:pt>
                <c:pt idx="5537" formatCode="General">
                  <c:v>5.3327999999999998</c:v>
                </c:pt>
                <c:pt idx="5538" formatCode="General">
                  <c:v>5.3338000000000001</c:v>
                </c:pt>
                <c:pt idx="5539" formatCode="General">
                  <c:v>5.3348000000000004</c:v>
                </c:pt>
                <c:pt idx="5540" formatCode="General">
                  <c:v>5.3357999999999999</c:v>
                </c:pt>
                <c:pt idx="5541" formatCode="General">
                  <c:v>5.3368000000000002</c:v>
                </c:pt>
                <c:pt idx="5542" formatCode="General">
                  <c:v>5.3377999999999997</c:v>
                </c:pt>
                <c:pt idx="5543" formatCode="General">
                  <c:v>5.3388</c:v>
                </c:pt>
                <c:pt idx="5544" formatCode="General">
                  <c:v>5.3398000000000003</c:v>
                </c:pt>
                <c:pt idx="5545" formatCode="General">
                  <c:v>5.3407999999999998</c:v>
                </c:pt>
                <c:pt idx="5546" formatCode="General">
                  <c:v>5.3418000000000001</c:v>
                </c:pt>
                <c:pt idx="5547" formatCode="General">
                  <c:v>5.3428000000000004</c:v>
                </c:pt>
                <c:pt idx="5548" formatCode="General">
                  <c:v>5.3437999999999999</c:v>
                </c:pt>
                <c:pt idx="5549" formatCode="General">
                  <c:v>5.3448000000000002</c:v>
                </c:pt>
                <c:pt idx="5550" formatCode="General">
                  <c:v>5.3457999999999997</c:v>
                </c:pt>
                <c:pt idx="5551" formatCode="General">
                  <c:v>5.3468</c:v>
                </c:pt>
                <c:pt idx="5552" formatCode="General">
                  <c:v>5.3478000000000003</c:v>
                </c:pt>
                <c:pt idx="5553" formatCode="General">
                  <c:v>5.3487999999999998</c:v>
                </c:pt>
                <c:pt idx="5554" formatCode="General">
                  <c:v>5.3498000000000001</c:v>
                </c:pt>
                <c:pt idx="5555" formatCode="General">
                  <c:v>5.3507999999999996</c:v>
                </c:pt>
                <c:pt idx="5556" formatCode="General">
                  <c:v>5.3517999999999999</c:v>
                </c:pt>
                <c:pt idx="5557" formatCode="General">
                  <c:v>5.3528000000000002</c:v>
                </c:pt>
                <c:pt idx="5558" formatCode="General">
                  <c:v>5.3537999999999997</c:v>
                </c:pt>
                <c:pt idx="5559" formatCode="General">
                  <c:v>5.3548</c:v>
                </c:pt>
                <c:pt idx="5560" formatCode="General">
                  <c:v>5.3558000000000003</c:v>
                </c:pt>
                <c:pt idx="5561" formatCode="General">
                  <c:v>5.3567999999999998</c:v>
                </c:pt>
                <c:pt idx="5562" formatCode="General">
                  <c:v>5.3578000000000001</c:v>
                </c:pt>
                <c:pt idx="5563" formatCode="General">
                  <c:v>5.3587999999999996</c:v>
                </c:pt>
                <c:pt idx="5564" formatCode="General">
                  <c:v>5.3597999999999999</c:v>
                </c:pt>
                <c:pt idx="5565" formatCode="General">
                  <c:v>5.3608000000000002</c:v>
                </c:pt>
                <c:pt idx="5566" formatCode="General">
                  <c:v>5.3617999999999997</c:v>
                </c:pt>
                <c:pt idx="5567" formatCode="General">
                  <c:v>5.3628</c:v>
                </c:pt>
                <c:pt idx="5568" formatCode="General">
                  <c:v>5.3638000000000003</c:v>
                </c:pt>
                <c:pt idx="5569" formatCode="General">
                  <c:v>5.3647999999999998</c:v>
                </c:pt>
                <c:pt idx="5570" formatCode="General">
                  <c:v>5.3658000000000001</c:v>
                </c:pt>
                <c:pt idx="5571" formatCode="General">
                  <c:v>5.3667999999999996</c:v>
                </c:pt>
                <c:pt idx="5572" formatCode="General">
                  <c:v>5.3677999999999999</c:v>
                </c:pt>
                <c:pt idx="5573" formatCode="General">
                  <c:v>5.3688000000000002</c:v>
                </c:pt>
                <c:pt idx="5574" formatCode="General">
                  <c:v>5.3697999999999997</c:v>
                </c:pt>
                <c:pt idx="5575" formatCode="General">
                  <c:v>5.3708</c:v>
                </c:pt>
                <c:pt idx="5576" formatCode="General">
                  <c:v>5.3718000000000004</c:v>
                </c:pt>
                <c:pt idx="5577" formatCode="General">
                  <c:v>5.3727999999999998</c:v>
                </c:pt>
                <c:pt idx="5578" formatCode="General">
                  <c:v>5.3738000000000001</c:v>
                </c:pt>
                <c:pt idx="5579" formatCode="General">
                  <c:v>5.3747999999999996</c:v>
                </c:pt>
                <c:pt idx="5580" formatCode="General">
                  <c:v>5.3757999999999999</c:v>
                </c:pt>
                <c:pt idx="5581" formatCode="General">
                  <c:v>5.3768000000000002</c:v>
                </c:pt>
                <c:pt idx="5582" formatCode="General">
                  <c:v>5.3777999999999997</c:v>
                </c:pt>
                <c:pt idx="5583" formatCode="General">
                  <c:v>5.3788</c:v>
                </c:pt>
                <c:pt idx="5584" formatCode="General">
                  <c:v>5.3798000000000004</c:v>
                </c:pt>
                <c:pt idx="5585" formatCode="General">
                  <c:v>5.3807999999999998</c:v>
                </c:pt>
                <c:pt idx="5586" formatCode="General">
                  <c:v>5.3818000000000001</c:v>
                </c:pt>
                <c:pt idx="5587" formatCode="General">
                  <c:v>5.3827999999999996</c:v>
                </c:pt>
                <c:pt idx="5588" formatCode="General">
                  <c:v>5.3837999999999999</c:v>
                </c:pt>
                <c:pt idx="5589" formatCode="General">
                  <c:v>5.3848000000000003</c:v>
                </c:pt>
                <c:pt idx="5590" formatCode="General">
                  <c:v>5.3857999999999997</c:v>
                </c:pt>
                <c:pt idx="5591" formatCode="General">
                  <c:v>5.3868</c:v>
                </c:pt>
                <c:pt idx="5592" formatCode="General">
                  <c:v>5.3878000000000004</c:v>
                </c:pt>
                <c:pt idx="5593" formatCode="General">
                  <c:v>5.3887999999999998</c:v>
                </c:pt>
                <c:pt idx="5594" formatCode="General">
                  <c:v>5.3898000000000001</c:v>
                </c:pt>
                <c:pt idx="5595" formatCode="General">
                  <c:v>5.3907999999999996</c:v>
                </c:pt>
                <c:pt idx="5596" formatCode="General">
                  <c:v>5.3917999999999999</c:v>
                </c:pt>
                <c:pt idx="5597" formatCode="General">
                  <c:v>5.3928000000000003</c:v>
                </c:pt>
                <c:pt idx="5598" formatCode="General">
                  <c:v>5.3937999999999997</c:v>
                </c:pt>
                <c:pt idx="5599" formatCode="General">
                  <c:v>5.3948</c:v>
                </c:pt>
                <c:pt idx="5600" formatCode="General">
                  <c:v>5.3958000000000004</c:v>
                </c:pt>
                <c:pt idx="5601" formatCode="General">
                  <c:v>5.3967999999999998</c:v>
                </c:pt>
                <c:pt idx="5602" formatCode="General">
                  <c:v>5.3978000000000002</c:v>
                </c:pt>
                <c:pt idx="5603" formatCode="General">
                  <c:v>5.3987999999999996</c:v>
                </c:pt>
                <c:pt idx="5604" formatCode="General">
                  <c:v>5.3997999999999999</c:v>
                </c:pt>
                <c:pt idx="5605" formatCode="General">
                  <c:v>5.4008000000000003</c:v>
                </c:pt>
                <c:pt idx="5606" formatCode="General">
                  <c:v>5.4017999999999997</c:v>
                </c:pt>
                <c:pt idx="5607" formatCode="General">
                  <c:v>5.4028</c:v>
                </c:pt>
                <c:pt idx="5608" formatCode="General">
                  <c:v>5.4038000000000004</c:v>
                </c:pt>
                <c:pt idx="5609" formatCode="General">
                  <c:v>5.4047999999999998</c:v>
                </c:pt>
                <c:pt idx="5610" formatCode="General">
                  <c:v>5.4058000000000002</c:v>
                </c:pt>
                <c:pt idx="5611" formatCode="General">
                  <c:v>5.4067999999999996</c:v>
                </c:pt>
                <c:pt idx="5612" formatCode="General">
                  <c:v>5.4077999999999999</c:v>
                </c:pt>
                <c:pt idx="5613" formatCode="General">
                  <c:v>5.4088000000000003</c:v>
                </c:pt>
                <c:pt idx="5614" formatCode="General">
                  <c:v>5.4097999999999997</c:v>
                </c:pt>
                <c:pt idx="5615" formatCode="General">
                  <c:v>5.4108000000000001</c:v>
                </c:pt>
                <c:pt idx="5616" formatCode="General">
                  <c:v>5.4118000000000004</c:v>
                </c:pt>
                <c:pt idx="5617" formatCode="General">
                  <c:v>5.4127999999999998</c:v>
                </c:pt>
                <c:pt idx="5618" formatCode="General">
                  <c:v>5.4138000000000002</c:v>
                </c:pt>
                <c:pt idx="5619" formatCode="General">
                  <c:v>5.4147999999999996</c:v>
                </c:pt>
                <c:pt idx="5620" formatCode="General">
                  <c:v>5.4157999999999999</c:v>
                </c:pt>
                <c:pt idx="5621" formatCode="General">
                  <c:v>5.4168000000000003</c:v>
                </c:pt>
                <c:pt idx="5622" formatCode="General">
                  <c:v>5.4177999999999997</c:v>
                </c:pt>
                <c:pt idx="5623" formatCode="General">
                  <c:v>5.4188000000000001</c:v>
                </c:pt>
                <c:pt idx="5624" formatCode="General">
                  <c:v>5.4198000000000004</c:v>
                </c:pt>
                <c:pt idx="5625" formatCode="General">
                  <c:v>5.4207999999999998</c:v>
                </c:pt>
                <c:pt idx="5626" formatCode="General">
                  <c:v>5.4218000000000002</c:v>
                </c:pt>
                <c:pt idx="5627" formatCode="General">
                  <c:v>5.4227999999999996</c:v>
                </c:pt>
                <c:pt idx="5628" formatCode="General">
                  <c:v>5.4238</c:v>
                </c:pt>
                <c:pt idx="5629" formatCode="General">
                  <c:v>5.4248000000000003</c:v>
                </c:pt>
                <c:pt idx="5630" formatCode="General">
                  <c:v>5.4257999999999997</c:v>
                </c:pt>
                <c:pt idx="5631" formatCode="General">
                  <c:v>5.4268000000000001</c:v>
                </c:pt>
                <c:pt idx="5632" formatCode="General">
                  <c:v>5.4278000000000004</c:v>
                </c:pt>
                <c:pt idx="5633" formatCode="General">
                  <c:v>5.4287999999999998</c:v>
                </c:pt>
                <c:pt idx="5634" formatCode="General">
                  <c:v>5.4298000000000002</c:v>
                </c:pt>
                <c:pt idx="5635" formatCode="General">
                  <c:v>5.4307999999999996</c:v>
                </c:pt>
                <c:pt idx="5636" formatCode="General">
                  <c:v>5.4318</c:v>
                </c:pt>
                <c:pt idx="5637" formatCode="General">
                  <c:v>5.4328000000000003</c:v>
                </c:pt>
                <c:pt idx="5638" formatCode="General">
                  <c:v>5.4337999999999997</c:v>
                </c:pt>
                <c:pt idx="5639" formatCode="General">
                  <c:v>5.4348000000000001</c:v>
                </c:pt>
                <c:pt idx="5640" formatCode="General">
                  <c:v>5.4358000000000004</c:v>
                </c:pt>
                <c:pt idx="5641" formatCode="General">
                  <c:v>5.4367999999999999</c:v>
                </c:pt>
                <c:pt idx="5642" formatCode="General">
                  <c:v>5.4378000000000002</c:v>
                </c:pt>
                <c:pt idx="5643" formatCode="General">
                  <c:v>5.4387999999999996</c:v>
                </c:pt>
                <c:pt idx="5644" formatCode="General">
                  <c:v>5.4398</c:v>
                </c:pt>
                <c:pt idx="5645" formatCode="General">
                  <c:v>5.4408000000000003</c:v>
                </c:pt>
                <c:pt idx="5646" formatCode="General">
                  <c:v>5.4417999999999997</c:v>
                </c:pt>
                <c:pt idx="5647" formatCode="General">
                  <c:v>5.4428000000000001</c:v>
                </c:pt>
                <c:pt idx="5648" formatCode="General">
                  <c:v>5.4438000000000004</c:v>
                </c:pt>
                <c:pt idx="5649" formatCode="General">
                  <c:v>5.4447999999999999</c:v>
                </c:pt>
                <c:pt idx="5650" formatCode="General">
                  <c:v>5.4458000000000002</c:v>
                </c:pt>
                <c:pt idx="5651" formatCode="General">
                  <c:v>5.4467999999999996</c:v>
                </c:pt>
                <c:pt idx="5652" formatCode="General">
                  <c:v>5.4478</c:v>
                </c:pt>
                <c:pt idx="5653" formatCode="General">
                  <c:v>5.4488000000000003</c:v>
                </c:pt>
                <c:pt idx="5654" formatCode="General">
                  <c:v>5.4497999999999998</c:v>
                </c:pt>
                <c:pt idx="5655" formatCode="General">
                  <c:v>5.4508000000000001</c:v>
                </c:pt>
                <c:pt idx="5656" formatCode="General">
                  <c:v>5.4518000000000004</c:v>
                </c:pt>
                <c:pt idx="5657" formatCode="General">
                  <c:v>5.4527999999999999</c:v>
                </c:pt>
                <c:pt idx="5658" formatCode="General">
                  <c:v>5.4538000000000002</c:v>
                </c:pt>
                <c:pt idx="5659" formatCode="General">
                  <c:v>5.4547999999999996</c:v>
                </c:pt>
                <c:pt idx="5660" formatCode="General">
                  <c:v>5.4558</c:v>
                </c:pt>
                <c:pt idx="5661" formatCode="General">
                  <c:v>5.4568000000000003</c:v>
                </c:pt>
                <c:pt idx="5662" formatCode="General">
                  <c:v>5.4577999999999998</c:v>
                </c:pt>
                <c:pt idx="5663" formatCode="General">
                  <c:v>5.4588000000000001</c:v>
                </c:pt>
                <c:pt idx="5664" formatCode="General">
                  <c:v>5.4598000000000004</c:v>
                </c:pt>
                <c:pt idx="5665" formatCode="General">
                  <c:v>5.4607999999999999</c:v>
                </c:pt>
                <c:pt idx="5666" formatCode="General">
                  <c:v>5.4618000000000002</c:v>
                </c:pt>
                <c:pt idx="5667" formatCode="General">
                  <c:v>5.4627999999999997</c:v>
                </c:pt>
                <c:pt idx="5668" formatCode="General">
                  <c:v>5.4638</c:v>
                </c:pt>
                <c:pt idx="5669" formatCode="General">
                  <c:v>5.4648000000000003</c:v>
                </c:pt>
                <c:pt idx="5670" formatCode="General">
                  <c:v>5.4657999999999998</c:v>
                </c:pt>
                <c:pt idx="5671" formatCode="General">
                  <c:v>5.4668000000000001</c:v>
                </c:pt>
                <c:pt idx="5672" formatCode="General">
                  <c:v>5.4678000000000004</c:v>
                </c:pt>
                <c:pt idx="5673" formatCode="General">
                  <c:v>5.4687999999999999</c:v>
                </c:pt>
                <c:pt idx="5674" formatCode="General">
                  <c:v>5.4698000000000002</c:v>
                </c:pt>
                <c:pt idx="5675" formatCode="General">
                  <c:v>5.4707999999999997</c:v>
                </c:pt>
                <c:pt idx="5676" formatCode="General">
                  <c:v>5.4718</c:v>
                </c:pt>
                <c:pt idx="5677" formatCode="General">
                  <c:v>5.4728000000000003</c:v>
                </c:pt>
                <c:pt idx="5678" formatCode="General">
                  <c:v>5.4737999999999998</c:v>
                </c:pt>
                <c:pt idx="5679" formatCode="General">
                  <c:v>5.4748000000000001</c:v>
                </c:pt>
                <c:pt idx="5680" formatCode="General">
                  <c:v>5.4757999999999996</c:v>
                </c:pt>
                <c:pt idx="5681" formatCode="General">
                  <c:v>5.4767999999999999</c:v>
                </c:pt>
                <c:pt idx="5682" formatCode="General">
                  <c:v>5.4778000000000002</c:v>
                </c:pt>
                <c:pt idx="5683" formatCode="General">
                  <c:v>5.4787999999999997</c:v>
                </c:pt>
                <c:pt idx="5684" formatCode="General">
                  <c:v>5.4798</c:v>
                </c:pt>
                <c:pt idx="5685" formatCode="General">
                  <c:v>5.4808000000000003</c:v>
                </c:pt>
                <c:pt idx="5686" formatCode="General">
                  <c:v>5.4817999999999998</c:v>
                </c:pt>
                <c:pt idx="5687" formatCode="General">
                  <c:v>5.4828000000000001</c:v>
                </c:pt>
                <c:pt idx="5688" formatCode="General">
                  <c:v>5.4837999999999996</c:v>
                </c:pt>
                <c:pt idx="5689" formatCode="General">
                  <c:v>5.4847999999999999</c:v>
                </c:pt>
                <c:pt idx="5690" formatCode="General">
                  <c:v>5.4858000000000002</c:v>
                </c:pt>
                <c:pt idx="5691" formatCode="General">
                  <c:v>5.4867999999999997</c:v>
                </c:pt>
                <c:pt idx="5692" formatCode="General">
                  <c:v>5.4878</c:v>
                </c:pt>
                <c:pt idx="5693" formatCode="General">
                  <c:v>5.4888000000000003</c:v>
                </c:pt>
                <c:pt idx="5694" formatCode="General">
                  <c:v>5.4897999999999998</c:v>
                </c:pt>
                <c:pt idx="5695" formatCode="General">
                  <c:v>5.4908000000000001</c:v>
                </c:pt>
                <c:pt idx="5696" formatCode="General">
                  <c:v>5.4917999999999996</c:v>
                </c:pt>
                <c:pt idx="5697" formatCode="General">
                  <c:v>5.4927999999999999</c:v>
                </c:pt>
                <c:pt idx="5698" formatCode="General">
                  <c:v>5.4938000000000002</c:v>
                </c:pt>
                <c:pt idx="5699" formatCode="General">
                  <c:v>5.4947999999999997</c:v>
                </c:pt>
                <c:pt idx="5700" formatCode="General">
                  <c:v>5.4958</c:v>
                </c:pt>
                <c:pt idx="5701" formatCode="General">
                  <c:v>5.4968000000000004</c:v>
                </c:pt>
                <c:pt idx="5702" formatCode="General">
                  <c:v>5.4977999999999998</c:v>
                </c:pt>
              </c:numCache>
            </c:numRef>
          </c:xVal>
          <c:yVal>
            <c:numRef>
              <c:f>Sheet1!$C$2:$C$5704</c:f>
              <c:numCache>
                <c:formatCode>General</c:formatCode>
                <c:ptCount val="5703"/>
                <c:pt idx="0">
                  <c:v>29913.99</c:v>
                </c:pt>
                <c:pt idx="1">
                  <c:v>17.22119</c:v>
                </c:pt>
                <c:pt idx="2">
                  <c:v>9.1052309999999999</c:v>
                </c:pt>
                <c:pt idx="3">
                  <c:v>8.7312150000000006</c:v>
                </c:pt>
                <c:pt idx="4">
                  <c:v>3.4876580000000001</c:v>
                </c:pt>
                <c:pt idx="5">
                  <c:v>3.9398249999999999</c:v>
                </c:pt>
                <c:pt idx="6">
                  <c:v>3.8291439999999999</c:v>
                </c:pt>
                <c:pt idx="7">
                  <c:v>3.6847430000000001</c:v>
                </c:pt>
                <c:pt idx="8">
                  <c:v>3.5368240000000002</c:v>
                </c:pt>
                <c:pt idx="9">
                  <c:v>3.4273470000000001</c:v>
                </c:pt>
                <c:pt idx="10">
                  <c:v>2.9787370000000002</c:v>
                </c:pt>
                <c:pt idx="11">
                  <c:v>1.943163</c:v>
                </c:pt>
                <c:pt idx="12">
                  <c:v>1.9304779999999999</c:v>
                </c:pt>
                <c:pt idx="13">
                  <c:v>1.6877869999999999</c:v>
                </c:pt>
                <c:pt idx="14">
                  <c:v>1.50851</c:v>
                </c:pt>
                <c:pt idx="15">
                  <c:v>1.3703069999999999</c:v>
                </c:pt>
                <c:pt idx="16">
                  <c:v>1.2592540000000001</c:v>
                </c:pt>
                <c:pt idx="17">
                  <c:v>1.1710050000000001</c:v>
                </c:pt>
                <c:pt idx="18">
                  <c:v>1.098543</c:v>
                </c:pt>
                <c:pt idx="19">
                  <c:v>1.0379339999999999</c:v>
                </c:pt>
                <c:pt idx="20">
                  <c:v>0.98624389999999995</c:v>
                </c:pt>
                <c:pt idx="21">
                  <c:v>0.9419362</c:v>
                </c:pt>
                <c:pt idx="22">
                  <c:v>0.90294280000000005</c:v>
                </c:pt>
                <c:pt idx="23">
                  <c:v>0.86865539999999997</c:v>
                </c:pt>
                <c:pt idx="24">
                  <c:v>0.83746140000000002</c:v>
                </c:pt>
                <c:pt idx="25">
                  <c:v>0.80979259999999997</c:v>
                </c:pt>
                <c:pt idx="26">
                  <c:v>0.78424170000000004</c:v>
                </c:pt>
                <c:pt idx="27">
                  <c:v>0.76093390000000005</c:v>
                </c:pt>
                <c:pt idx="28">
                  <c:v>0.7392029</c:v>
                </c:pt>
                <c:pt idx="29">
                  <c:v>0.71918269999999995</c:v>
                </c:pt>
                <c:pt idx="30">
                  <c:v>0.70048290000000002</c:v>
                </c:pt>
                <c:pt idx="31">
                  <c:v>0.68329700000000004</c:v>
                </c:pt>
                <c:pt idx="32">
                  <c:v>0.66722490000000001</c:v>
                </c:pt>
                <c:pt idx="33">
                  <c:v>0.65245149999999996</c:v>
                </c:pt>
                <c:pt idx="34">
                  <c:v>0.63853340000000003</c:v>
                </c:pt>
                <c:pt idx="35">
                  <c:v>0.62563460000000004</c:v>
                </c:pt>
                <c:pt idx="36">
                  <c:v>0.61341020000000002</c:v>
                </c:pt>
                <c:pt idx="37">
                  <c:v>0.60202639999999996</c:v>
                </c:pt>
                <c:pt idx="38">
                  <c:v>0.59109230000000001</c:v>
                </c:pt>
                <c:pt idx="39">
                  <c:v>0.58091709999999996</c:v>
                </c:pt>
                <c:pt idx="40">
                  <c:v>0.57117830000000003</c:v>
                </c:pt>
                <c:pt idx="41">
                  <c:v>0.56207949999999995</c:v>
                </c:pt>
                <c:pt idx="42">
                  <c:v>0.55329810000000001</c:v>
                </c:pt>
                <c:pt idx="43">
                  <c:v>0.54500850000000001</c:v>
                </c:pt>
                <c:pt idx="44">
                  <c:v>0.53694359999999997</c:v>
                </c:pt>
                <c:pt idx="45">
                  <c:v>0.52930290000000002</c:v>
                </c:pt>
                <c:pt idx="46">
                  <c:v>0.52189680000000005</c:v>
                </c:pt>
                <c:pt idx="47">
                  <c:v>0.51490139999999995</c:v>
                </c:pt>
                <c:pt idx="48">
                  <c:v>0.50810279999999997</c:v>
                </c:pt>
                <c:pt idx="49">
                  <c:v>0.50164989999999998</c:v>
                </c:pt>
                <c:pt idx="50">
                  <c:v>0.49533529999999998</c:v>
                </c:pt>
                <c:pt idx="51">
                  <c:v>0.48933860000000001</c:v>
                </c:pt>
                <c:pt idx="52">
                  <c:v>0.48348619999999998</c:v>
                </c:pt>
                <c:pt idx="53">
                  <c:v>0.4779272</c:v>
                </c:pt>
                <c:pt idx="54">
                  <c:v>0.47249849999999999</c:v>
                </c:pt>
                <c:pt idx="55">
                  <c:v>0.46732269999999998</c:v>
                </c:pt>
                <c:pt idx="56">
                  <c:v>0.46225260000000001</c:v>
                </c:pt>
                <c:pt idx="57">
                  <c:v>0.45741599999999999</c:v>
                </c:pt>
                <c:pt idx="58">
                  <c:v>0.45266010000000001</c:v>
                </c:pt>
                <c:pt idx="59">
                  <c:v>0.44812800000000003</c:v>
                </c:pt>
                <c:pt idx="60">
                  <c:v>0.44365789999999999</c:v>
                </c:pt>
                <c:pt idx="61">
                  <c:v>0.43934659999999998</c:v>
                </c:pt>
                <c:pt idx="62">
                  <c:v>0.43514710000000001</c:v>
                </c:pt>
                <c:pt idx="63">
                  <c:v>0.43102639999999998</c:v>
                </c:pt>
                <c:pt idx="64">
                  <c:v>0.4270852</c:v>
                </c:pt>
                <c:pt idx="65">
                  <c:v>0.42319820000000002</c:v>
                </c:pt>
                <c:pt idx="66">
                  <c:v>0.4194251</c:v>
                </c:pt>
                <c:pt idx="67">
                  <c:v>0.4157458</c:v>
                </c:pt>
                <c:pt idx="68">
                  <c:v>0.41215940000000001</c:v>
                </c:pt>
                <c:pt idx="69">
                  <c:v>0.40866710000000001</c:v>
                </c:pt>
                <c:pt idx="70">
                  <c:v>0.40525929999999999</c:v>
                </c:pt>
                <c:pt idx="71">
                  <c:v>0.4019433</c:v>
                </c:pt>
                <c:pt idx="72">
                  <c:v>0.3986941</c:v>
                </c:pt>
                <c:pt idx="73">
                  <c:v>0.39554149999999999</c:v>
                </c:pt>
                <c:pt idx="74">
                  <c:v>0.39245449999999998</c:v>
                </c:pt>
                <c:pt idx="75">
                  <c:v>0.3894512</c:v>
                </c:pt>
                <c:pt idx="76">
                  <c:v>0.38651289999999999</c:v>
                </c:pt>
                <c:pt idx="77">
                  <c:v>0.3836503</c:v>
                </c:pt>
                <c:pt idx="78">
                  <c:v>0.38085190000000002</c:v>
                </c:pt>
                <c:pt idx="79">
                  <c:v>0.3781233</c:v>
                </c:pt>
                <c:pt idx="80">
                  <c:v>0.37545329999999999</c:v>
                </c:pt>
                <c:pt idx="81">
                  <c:v>0.37284440000000002</c:v>
                </c:pt>
                <c:pt idx="82">
                  <c:v>0.37029509999999999</c:v>
                </c:pt>
                <c:pt idx="83">
                  <c:v>0.36780489999999999</c:v>
                </c:pt>
                <c:pt idx="84">
                  <c:v>0.36536920000000001</c:v>
                </c:pt>
                <c:pt idx="85">
                  <c:v>0.36298960000000002</c:v>
                </c:pt>
                <c:pt idx="86">
                  <c:v>0.3606666</c:v>
                </c:pt>
                <c:pt idx="87">
                  <c:v>0.35839529999999997</c:v>
                </c:pt>
                <c:pt idx="88">
                  <c:v>0.3561762</c:v>
                </c:pt>
                <c:pt idx="89">
                  <c:v>0.3540005</c:v>
                </c:pt>
                <c:pt idx="90">
                  <c:v>0.35187790000000002</c:v>
                </c:pt>
                <c:pt idx="91">
                  <c:v>0.34979060000000001</c:v>
                </c:pt>
                <c:pt idx="92">
                  <c:v>0.34775010000000001</c:v>
                </c:pt>
                <c:pt idx="93">
                  <c:v>0.34574480000000002</c:v>
                </c:pt>
                <c:pt idx="94">
                  <c:v>0.34378379999999997</c:v>
                </c:pt>
                <c:pt idx="95">
                  <c:v>0.34185939999999998</c:v>
                </c:pt>
                <c:pt idx="96">
                  <c:v>0.3399742</c:v>
                </c:pt>
                <c:pt idx="97">
                  <c:v>0.33812340000000002</c:v>
                </c:pt>
                <c:pt idx="98">
                  <c:v>0.33631499999999998</c:v>
                </c:pt>
                <c:pt idx="99">
                  <c:v>0.33453909999999998</c:v>
                </c:pt>
                <c:pt idx="100">
                  <c:v>0.33279140000000001</c:v>
                </c:pt>
                <c:pt idx="101">
                  <c:v>0.33108549999999998</c:v>
                </c:pt>
                <c:pt idx="102">
                  <c:v>0.32940710000000001</c:v>
                </c:pt>
                <c:pt idx="103">
                  <c:v>0.3277601</c:v>
                </c:pt>
                <c:pt idx="104">
                  <c:v>0.32614919999999997</c:v>
                </c:pt>
                <c:pt idx="105">
                  <c:v>0.32455440000000002</c:v>
                </c:pt>
                <c:pt idx="106">
                  <c:v>0.32299149999999999</c:v>
                </c:pt>
                <c:pt idx="107">
                  <c:v>0.32147170000000003</c:v>
                </c:pt>
                <c:pt idx="108">
                  <c:v>0.31995319999999999</c:v>
                </c:pt>
                <c:pt idx="109">
                  <c:v>0.31848029999999999</c:v>
                </c:pt>
                <c:pt idx="110">
                  <c:v>0.31700810000000001</c:v>
                </c:pt>
                <c:pt idx="111">
                  <c:v>0.31558209999999998</c:v>
                </c:pt>
                <c:pt idx="112">
                  <c:v>0.31415280000000001</c:v>
                </c:pt>
                <c:pt idx="113">
                  <c:v>0.31276549999999997</c:v>
                </c:pt>
                <c:pt idx="114">
                  <c:v>0.31138670000000002</c:v>
                </c:pt>
                <c:pt idx="115">
                  <c:v>0.3100367</c:v>
                </c:pt>
                <c:pt idx="116">
                  <c:v>0.3086952</c:v>
                </c:pt>
                <c:pt idx="117">
                  <c:v>0.30738460000000001</c:v>
                </c:pt>
                <c:pt idx="118">
                  <c:v>0.30607889999999999</c:v>
                </c:pt>
                <c:pt idx="119">
                  <c:v>0.30480370000000001</c:v>
                </c:pt>
                <c:pt idx="120">
                  <c:v>0.3035312</c:v>
                </c:pt>
                <c:pt idx="121">
                  <c:v>0.30228959999999999</c:v>
                </c:pt>
                <c:pt idx="122">
                  <c:v>0.30105009999999999</c:v>
                </c:pt>
                <c:pt idx="123">
                  <c:v>0.29983949999999998</c:v>
                </c:pt>
                <c:pt idx="124">
                  <c:v>0.29863109999999998</c:v>
                </c:pt>
                <c:pt idx="125">
                  <c:v>0.29745100000000002</c:v>
                </c:pt>
                <c:pt idx="126">
                  <c:v>0.29627330000000002</c:v>
                </c:pt>
                <c:pt idx="127">
                  <c:v>0.29512339999999998</c:v>
                </c:pt>
                <c:pt idx="128">
                  <c:v>0.29397420000000002</c:v>
                </c:pt>
                <c:pt idx="129">
                  <c:v>0.29285369999999999</c:v>
                </c:pt>
                <c:pt idx="130">
                  <c:v>0.29173399999999999</c:v>
                </c:pt>
                <c:pt idx="131">
                  <c:v>0.29063939999999999</c:v>
                </c:pt>
                <c:pt idx="132">
                  <c:v>0.28954790000000002</c:v>
                </c:pt>
                <c:pt idx="133">
                  <c:v>0.2884795</c:v>
                </c:pt>
                <c:pt idx="134">
                  <c:v>0.28740949999999998</c:v>
                </c:pt>
                <c:pt idx="135">
                  <c:v>0.28636260000000002</c:v>
                </c:pt>
                <c:pt idx="136">
                  <c:v>0.28531489999999998</c:v>
                </c:pt>
                <c:pt idx="137">
                  <c:v>0.28429149999999997</c:v>
                </c:pt>
                <c:pt idx="138">
                  <c:v>0.28326820000000003</c:v>
                </c:pt>
                <c:pt idx="139">
                  <c:v>0.28226620000000002</c:v>
                </c:pt>
                <c:pt idx="140">
                  <c:v>0.2812635</c:v>
                </c:pt>
                <c:pt idx="141">
                  <c:v>0.2802829</c:v>
                </c:pt>
                <c:pt idx="142">
                  <c:v>0.2793003</c:v>
                </c:pt>
                <c:pt idx="143">
                  <c:v>0.27833970000000002</c:v>
                </c:pt>
                <c:pt idx="144">
                  <c:v>0.27738119999999999</c:v>
                </c:pt>
                <c:pt idx="145">
                  <c:v>0.27644299999999999</c:v>
                </c:pt>
                <c:pt idx="146">
                  <c:v>0.27550629999999998</c:v>
                </c:pt>
                <c:pt idx="147">
                  <c:v>0.27458979999999999</c:v>
                </c:pt>
                <c:pt idx="148">
                  <c:v>0.273673</c:v>
                </c:pt>
                <c:pt idx="149">
                  <c:v>0.27277580000000001</c:v>
                </c:pt>
                <c:pt idx="150">
                  <c:v>0.27187610000000001</c:v>
                </c:pt>
                <c:pt idx="151">
                  <c:v>0.27099430000000002</c:v>
                </c:pt>
                <c:pt idx="152">
                  <c:v>0.27011249999999998</c:v>
                </c:pt>
                <c:pt idx="153">
                  <c:v>0.26924769999999998</c:v>
                </c:pt>
                <c:pt idx="154">
                  <c:v>0.26838380000000001</c:v>
                </c:pt>
                <c:pt idx="155">
                  <c:v>0.26753700000000002</c:v>
                </c:pt>
                <c:pt idx="156">
                  <c:v>0.26669019999999999</c:v>
                </c:pt>
                <c:pt idx="157">
                  <c:v>0.26586149999999997</c:v>
                </c:pt>
                <c:pt idx="158">
                  <c:v>0.26503290000000002</c:v>
                </c:pt>
                <c:pt idx="159">
                  <c:v>0.26422200000000001</c:v>
                </c:pt>
                <c:pt idx="160">
                  <c:v>0.2634109</c:v>
                </c:pt>
                <c:pt idx="161">
                  <c:v>0.2626172</c:v>
                </c:pt>
                <c:pt idx="162">
                  <c:v>0.26182339999999998</c:v>
                </c:pt>
                <c:pt idx="163">
                  <c:v>0.26104640000000001</c:v>
                </c:pt>
                <c:pt idx="164">
                  <c:v>0.26027030000000001</c:v>
                </c:pt>
                <c:pt idx="165">
                  <c:v>0.25951039999999997</c:v>
                </c:pt>
                <c:pt idx="166">
                  <c:v>0.25875100000000001</c:v>
                </c:pt>
                <c:pt idx="167">
                  <c:v>0.25800770000000001</c:v>
                </c:pt>
                <c:pt idx="168">
                  <c:v>0.25726500000000002</c:v>
                </c:pt>
                <c:pt idx="169">
                  <c:v>0.25653789999999999</c:v>
                </c:pt>
                <c:pt idx="170">
                  <c:v>0.25581310000000002</c:v>
                </c:pt>
                <c:pt idx="171">
                  <c:v>0.25510270000000002</c:v>
                </c:pt>
                <c:pt idx="172">
                  <c:v>0.25439260000000002</c:v>
                </c:pt>
                <c:pt idx="173">
                  <c:v>0.25369599999999998</c:v>
                </c:pt>
                <c:pt idx="174">
                  <c:v>0.25300040000000001</c:v>
                </c:pt>
                <c:pt idx="175">
                  <c:v>0.25231880000000001</c:v>
                </c:pt>
                <c:pt idx="176">
                  <c:v>0.251639</c:v>
                </c:pt>
                <c:pt idx="177">
                  <c:v>0.25097259999999999</c:v>
                </c:pt>
                <c:pt idx="178">
                  <c:v>0.25030740000000001</c:v>
                </c:pt>
                <c:pt idx="179">
                  <c:v>0.2496546</c:v>
                </c:pt>
                <c:pt idx="180">
                  <c:v>0.24900269999999999</c:v>
                </c:pt>
                <c:pt idx="181">
                  <c:v>0.2483641</c:v>
                </c:pt>
                <c:pt idx="182">
                  <c:v>0.2477277</c:v>
                </c:pt>
                <c:pt idx="183">
                  <c:v>0.24710360000000001</c:v>
                </c:pt>
                <c:pt idx="184">
                  <c:v>0.2464807</c:v>
                </c:pt>
                <c:pt idx="185">
                  <c:v>0.24586859999999999</c:v>
                </c:pt>
                <c:pt idx="186">
                  <c:v>0.2452568</c:v>
                </c:pt>
                <c:pt idx="187">
                  <c:v>0.24465719999999999</c:v>
                </c:pt>
                <c:pt idx="188">
                  <c:v>0.24405869999999999</c:v>
                </c:pt>
                <c:pt idx="189">
                  <c:v>0.24347170000000001</c:v>
                </c:pt>
                <c:pt idx="190">
                  <c:v>0.2428855</c:v>
                </c:pt>
                <c:pt idx="191">
                  <c:v>0.24231040000000001</c:v>
                </c:pt>
                <c:pt idx="192">
                  <c:v>0.24173629999999999</c:v>
                </c:pt>
                <c:pt idx="193">
                  <c:v>0.24117250000000001</c:v>
                </c:pt>
                <c:pt idx="194">
                  <c:v>0.24061070000000001</c:v>
                </c:pt>
                <c:pt idx="195">
                  <c:v>0.24005989999999999</c:v>
                </c:pt>
                <c:pt idx="196">
                  <c:v>0.23951040000000001</c:v>
                </c:pt>
                <c:pt idx="197">
                  <c:v>0.23897019999999999</c:v>
                </c:pt>
                <c:pt idx="198">
                  <c:v>0.23843139999999999</c:v>
                </c:pt>
                <c:pt idx="199">
                  <c:v>0.2379018</c:v>
                </c:pt>
                <c:pt idx="200">
                  <c:v>0.23737369999999999</c:v>
                </c:pt>
                <c:pt idx="201">
                  <c:v>0.2368546</c:v>
                </c:pt>
                <c:pt idx="202">
                  <c:v>0.23633660000000001</c:v>
                </c:pt>
                <c:pt idx="203">
                  <c:v>0.2358268</c:v>
                </c:pt>
                <c:pt idx="204">
                  <c:v>0.2353179</c:v>
                </c:pt>
                <c:pt idx="205">
                  <c:v>0.23481679999999999</c:v>
                </c:pt>
                <c:pt idx="206">
                  <c:v>0.23431689999999999</c:v>
                </c:pt>
                <c:pt idx="207">
                  <c:v>0.23382539999999999</c:v>
                </c:pt>
                <c:pt idx="208">
                  <c:v>0.2333354</c:v>
                </c:pt>
                <c:pt idx="209">
                  <c:v>0.23285259999999999</c:v>
                </c:pt>
                <c:pt idx="210">
                  <c:v>0.23237150000000001</c:v>
                </c:pt>
                <c:pt idx="211">
                  <c:v>0.23189889999999999</c:v>
                </c:pt>
                <c:pt idx="212">
                  <c:v>0.23142740000000001</c:v>
                </c:pt>
                <c:pt idx="213">
                  <c:v>0.2309628</c:v>
                </c:pt>
                <c:pt idx="214">
                  <c:v>0.2304988</c:v>
                </c:pt>
                <c:pt idx="215">
                  <c:v>0.23004189999999999</c:v>
                </c:pt>
                <c:pt idx="216">
                  <c:v>0.2295855</c:v>
                </c:pt>
                <c:pt idx="217">
                  <c:v>0.22913539999999999</c:v>
                </c:pt>
                <c:pt idx="218">
                  <c:v>0.22868579999999999</c:v>
                </c:pt>
                <c:pt idx="219">
                  <c:v>0.2282429</c:v>
                </c:pt>
                <c:pt idx="220">
                  <c:v>0.22780130000000001</c:v>
                </c:pt>
                <c:pt idx="221">
                  <c:v>0.22736619999999999</c:v>
                </c:pt>
                <c:pt idx="222">
                  <c:v>0.22693189999999999</c:v>
                </c:pt>
                <c:pt idx="223">
                  <c:v>0.2265035</c:v>
                </c:pt>
                <c:pt idx="224">
                  <c:v>0.22607630000000001</c:v>
                </c:pt>
                <c:pt idx="225">
                  <c:v>0.22565540000000001</c:v>
                </c:pt>
                <c:pt idx="226">
                  <c:v>0.22523480000000001</c:v>
                </c:pt>
                <c:pt idx="227">
                  <c:v>0.2226815</c:v>
                </c:pt>
                <c:pt idx="228">
                  <c:v>0.21693270000000001</c:v>
                </c:pt>
                <c:pt idx="229">
                  <c:v>0.21425369999999999</c:v>
                </c:pt>
                <c:pt idx="230">
                  <c:v>0.21161769999999999</c:v>
                </c:pt>
                <c:pt idx="231">
                  <c:v>0.20777699999999999</c:v>
                </c:pt>
                <c:pt idx="232">
                  <c:v>0.2056028</c:v>
                </c:pt>
                <c:pt idx="233">
                  <c:v>0.20241809999999999</c:v>
                </c:pt>
                <c:pt idx="234">
                  <c:v>0.20070859999999999</c:v>
                </c:pt>
                <c:pt idx="235">
                  <c:v>0.1976764</c:v>
                </c:pt>
                <c:pt idx="236">
                  <c:v>0.1960027</c:v>
                </c:pt>
                <c:pt idx="237">
                  <c:v>0.1937159</c:v>
                </c:pt>
                <c:pt idx="238">
                  <c:v>0.19240070000000001</c:v>
                </c:pt>
                <c:pt idx="239">
                  <c:v>0.19015699999999999</c:v>
                </c:pt>
                <c:pt idx="240">
                  <c:v>0.18900790000000001</c:v>
                </c:pt>
                <c:pt idx="241">
                  <c:v>0.18745790000000001</c:v>
                </c:pt>
                <c:pt idx="242">
                  <c:v>0.18664310000000001</c:v>
                </c:pt>
                <c:pt idx="243">
                  <c:v>0.184777</c:v>
                </c:pt>
                <c:pt idx="244">
                  <c:v>0.1841691</c:v>
                </c:pt>
                <c:pt idx="245">
                  <c:v>0.18343400000000001</c:v>
                </c:pt>
                <c:pt idx="246">
                  <c:v>0.181785</c:v>
                </c:pt>
                <c:pt idx="247">
                  <c:v>0.181369</c:v>
                </c:pt>
                <c:pt idx="248">
                  <c:v>0.18075869999999999</c:v>
                </c:pt>
                <c:pt idx="249">
                  <c:v>0.1796074</c:v>
                </c:pt>
                <c:pt idx="250">
                  <c:v>0.17930879999999999</c:v>
                </c:pt>
                <c:pt idx="251">
                  <c:v>0.1785332</c:v>
                </c:pt>
                <c:pt idx="252">
                  <c:v>0.17818329999999999</c:v>
                </c:pt>
                <c:pt idx="253">
                  <c:v>0.17736109999999999</c:v>
                </c:pt>
                <c:pt idx="254">
                  <c:v>0.17705580000000001</c:v>
                </c:pt>
                <c:pt idx="255">
                  <c:v>0.1768141</c:v>
                </c:pt>
                <c:pt idx="256">
                  <c:v>0.17660219999999999</c:v>
                </c:pt>
                <c:pt idx="257">
                  <c:v>0.17587939999999999</c:v>
                </c:pt>
                <c:pt idx="258">
                  <c:v>0.17604739999999999</c:v>
                </c:pt>
                <c:pt idx="259">
                  <c:v>0.1755544</c:v>
                </c:pt>
                <c:pt idx="260">
                  <c:v>0.1756346</c:v>
                </c:pt>
                <c:pt idx="261">
                  <c:v>0.17525669999999999</c:v>
                </c:pt>
                <c:pt idx="262">
                  <c:v>0.17548830000000001</c:v>
                </c:pt>
                <c:pt idx="263">
                  <c:v>0.17531079999999999</c:v>
                </c:pt>
                <c:pt idx="264">
                  <c:v>0.1754066</c:v>
                </c:pt>
                <c:pt idx="265">
                  <c:v>0.1754454</c:v>
                </c:pt>
                <c:pt idx="266">
                  <c:v>0.17560890000000001</c:v>
                </c:pt>
                <c:pt idx="267">
                  <c:v>0.17575080000000001</c:v>
                </c:pt>
                <c:pt idx="268">
                  <c:v>0.1759848</c:v>
                </c:pt>
                <c:pt idx="269">
                  <c:v>0.17617940000000001</c:v>
                </c:pt>
                <c:pt idx="270">
                  <c:v>0.17607059999999999</c:v>
                </c:pt>
                <c:pt idx="271">
                  <c:v>0.17641570000000001</c:v>
                </c:pt>
                <c:pt idx="272">
                  <c:v>0.17675099999999999</c:v>
                </c:pt>
                <c:pt idx="273">
                  <c:v>0.17737259999999999</c:v>
                </c:pt>
                <c:pt idx="274">
                  <c:v>0.17753150000000001</c:v>
                </c:pt>
                <c:pt idx="275">
                  <c:v>0.17799490000000001</c:v>
                </c:pt>
                <c:pt idx="276">
                  <c:v>0.1781259</c:v>
                </c:pt>
                <c:pt idx="277">
                  <c:v>0.1786538</c:v>
                </c:pt>
                <c:pt idx="278">
                  <c:v>0.17926529999999999</c:v>
                </c:pt>
                <c:pt idx="279">
                  <c:v>0.1796567</c:v>
                </c:pt>
                <c:pt idx="280">
                  <c:v>0.1802848</c:v>
                </c:pt>
                <c:pt idx="281">
                  <c:v>0.18062</c:v>
                </c:pt>
                <c:pt idx="282">
                  <c:v>0.18130279999999999</c:v>
                </c:pt>
                <c:pt idx="283">
                  <c:v>0.1818226</c:v>
                </c:pt>
                <c:pt idx="284">
                  <c:v>0.18245800000000001</c:v>
                </c:pt>
                <c:pt idx="285">
                  <c:v>0.18308350000000001</c:v>
                </c:pt>
                <c:pt idx="286">
                  <c:v>0.1837155</c:v>
                </c:pt>
                <c:pt idx="287">
                  <c:v>0.18440809999999999</c:v>
                </c:pt>
                <c:pt idx="288">
                  <c:v>0.18511259999999999</c:v>
                </c:pt>
                <c:pt idx="289">
                  <c:v>0.18586910000000001</c:v>
                </c:pt>
                <c:pt idx="290">
                  <c:v>0.18648229999999999</c:v>
                </c:pt>
                <c:pt idx="291">
                  <c:v>0.18724660000000001</c:v>
                </c:pt>
                <c:pt idx="292">
                  <c:v>0.1881312</c:v>
                </c:pt>
                <c:pt idx="293">
                  <c:v>0.18889500000000001</c:v>
                </c:pt>
                <c:pt idx="294">
                  <c:v>0.18953500000000001</c:v>
                </c:pt>
                <c:pt idx="295">
                  <c:v>0.19043840000000001</c:v>
                </c:pt>
                <c:pt idx="296">
                  <c:v>0.1912431</c:v>
                </c:pt>
                <c:pt idx="297">
                  <c:v>0.1921494</c:v>
                </c:pt>
                <c:pt idx="298">
                  <c:v>0.1931707</c:v>
                </c:pt>
                <c:pt idx="299">
                  <c:v>0.1941165</c:v>
                </c:pt>
                <c:pt idx="300">
                  <c:v>0.19470660000000001</c:v>
                </c:pt>
                <c:pt idx="301">
                  <c:v>0.1957111</c:v>
                </c:pt>
                <c:pt idx="302">
                  <c:v>0.1968876</c:v>
                </c:pt>
                <c:pt idx="303">
                  <c:v>0.1978809</c:v>
                </c:pt>
                <c:pt idx="304">
                  <c:v>0.19859199999999999</c:v>
                </c:pt>
                <c:pt idx="305">
                  <c:v>0.19961180000000001</c:v>
                </c:pt>
                <c:pt idx="306">
                  <c:v>0.200852</c:v>
                </c:pt>
                <c:pt idx="307">
                  <c:v>0.20186419999999999</c:v>
                </c:pt>
                <c:pt idx="308">
                  <c:v>0.2029251</c:v>
                </c:pt>
                <c:pt idx="309">
                  <c:v>0.20419799999999999</c:v>
                </c:pt>
                <c:pt idx="310">
                  <c:v>0.20482690000000001</c:v>
                </c:pt>
                <c:pt idx="311">
                  <c:v>0.20595749999999999</c:v>
                </c:pt>
                <c:pt idx="312">
                  <c:v>0.20765230000000001</c:v>
                </c:pt>
                <c:pt idx="313">
                  <c:v>0.20881749999999999</c:v>
                </c:pt>
                <c:pt idx="314">
                  <c:v>0.20940590000000001</c:v>
                </c:pt>
                <c:pt idx="315">
                  <c:v>0.21064060000000001</c:v>
                </c:pt>
                <c:pt idx="316">
                  <c:v>0.21246309999999999</c:v>
                </c:pt>
                <c:pt idx="317">
                  <c:v>0.21338009999999999</c:v>
                </c:pt>
                <c:pt idx="318">
                  <c:v>0.2146449</c:v>
                </c:pt>
                <c:pt idx="319">
                  <c:v>0.2159818</c:v>
                </c:pt>
                <c:pt idx="320">
                  <c:v>0.21725050000000001</c:v>
                </c:pt>
                <c:pt idx="321">
                  <c:v>0.21866720000000001</c:v>
                </c:pt>
                <c:pt idx="322">
                  <c:v>0.2200078</c:v>
                </c:pt>
                <c:pt idx="323">
                  <c:v>0.22104219999999999</c:v>
                </c:pt>
                <c:pt idx="324">
                  <c:v>0.22244510000000001</c:v>
                </c:pt>
                <c:pt idx="325">
                  <c:v>0.2241467</c:v>
                </c:pt>
                <c:pt idx="326">
                  <c:v>0.22553770000000001</c:v>
                </c:pt>
                <c:pt idx="327">
                  <c:v>0.22659950000000001</c:v>
                </c:pt>
                <c:pt idx="328">
                  <c:v>0.2280229</c:v>
                </c:pt>
                <c:pt idx="329">
                  <c:v>0.22982929999999999</c:v>
                </c:pt>
                <c:pt idx="330">
                  <c:v>0.2313432</c:v>
                </c:pt>
                <c:pt idx="331">
                  <c:v>0.23236280000000001</c:v>
                </c:pt>
                <c:pt idx="332">
                  <c:v>0.23389689999999999</c:v>
                </c:pt>
                <c:pt idx="333">
                  <c:v>0.23578640000000001</c:v>
                </c:pt>
                <c:pt idx="334">
                  <c:v>0.2370922</c:v>
                </c:pt>
                <c:pt idx="335">
                  <c:v>0.23862510000000001</c:v>
                </c:pt>
                <c:pt idx="336">
                  <c:v>0.2403468</c:v>
                </c:pt>
                <c:pt idx="337">
                  <c:v>0.24164099999999999</c:v>
                </c:pt>
                <c:pt idx="338">
                  <c:v>0.2432629</c:v>
                </c:pt>
                <c:pt idx="339">
                  <c:v>0.24498259999999999</c:v>
                </c:pt>
                <c:pt idx="340">
                  <c:v>0.24664730000000001</c:v>
                </c:pt>
                <c:pt idx="341">
                  <c:v>0.2483264</c:v>
                </c:pt>
                <c:pt idx="342">
                  <c:v>0.2500598</c:v>
                </c:pt>
                <c:pt idx="343">
                  <c:v>0.25173440000000002</c:v>
                </c:pt>
                <c:pt idx="344">
                  <c:v>0.2532567</c:v>
                </c:pt>
                <c:pt idx="345">
                  <c:v>0.25492799999999999</c:v>
                </c:pt>
                <c:pt idx="346">
                  <c:v>0.2570229</c:v>
                </c:pt>
                <c:pt idx="347">
                  <c:v>0.25862590000000002</c:v>
                </c:pt>
                <c:pt idx="348">
                  <c:v>0.26045750000000001</c:v>
                </c:pt>
                <c:pt idx="349">
                  <c:v>0.2623163</c:v>
                </c:pt>
                <c:pt idx="350">
                  <c:v>0.26404240000000001</c:v>
                </c:pt>
                <c:pt idx="351">
                  <c:v>0.26573279999999999</c:v>
                </c:pt>
                <c:pt idx="352">
                  <c:v>0.26764830000000001</c:v>
                </c:pt>
                <c:pt idx="353">
                  <c:v>0.2698564</c:v>
                </c:pt>
                <c:pt idx="354">
                  <c:v>0.27153709999999998</c:v>
                </c:pt>
                <c:pt idx="355">
                  <c:v>0.27340449999999999</c:v>
                </c:pt>
                <c:pt idx="356">
                  <c:v>0.27561289999999999</c:v>
                </c:pt>
                <c:pt idx="357">
                  <c:v>0.27739720000000001</c:v>
                </c:pt>
                <c:pt idx="358">
                  <c:v>0.27935330000000003</c:v>
                </c:pt>
                <c:pt idx="359">
                  <c:v>0.28139330000000001</c:v>
                </c:pt>
                <c:pt idx="360">
                  <c:v>0.28338000000000002</c:v>
                </c:pt>
                <c:pt idx="361">
                  <c:v>0.28569509999999998</c:v>
                </c:pt>
                <c:pt idx="362">
                  <c:v>0.28771639999999998</c:v>
                </c:pt>
                <c:pt idx="363">
                  <c:v>0.28980220000000001</c:v>
                </c:pt>
                <c:pt idx="364">
                  <c:v>0.29163850000000002</c:v>
                </c:pt>
                <c:pt idx="365">
                  <c:v>0.29382589999999997</c:v>
                </c:pt>
                <c:pt idx="366">
                  <c:v>0.29645939999999998</c:v>
                </c:pt>
                <c:pt idx="367">
                  <c:v>0.2986799</c:v>
                </c:pt>
                <c:pt idx="368">
                  <c:v>0.30048930000000001</c:v>
                </c:pt>
                <c:pt idx="369">
                  <c:v>0.30280119999999999</c:v>
                </c:pt>
                <c:pt idx="370">
                  <c:v>0.30562159999999999</c:v>
                </c:pt>
                <c:pt idx="371">
                  <c:v>0.307917</c:v>
                </c:pt>
                <c:pt idx="372">
                  <c:v>0.3097512</c:v>
                </c:pt>
                <c:pt idx="373">
                  <c:v>0.3120906</c:v>
                </c:pt>
                <c:pt idx="374">
                  <c:v>0.31515130000000002</c:v>
                </c:pt>
                <c:pt idx="375">
                  <c:v>0.31719890000000001</c:v>
                </c:pt>
                <c:pt idx="376">
                  <c:v>0.31959729999999997</c:v>
                </c:pt>
                <c:pt idx="377">
                  <c:v>0.32209789999999999</c:v>
                </c:pt>
                <c:pt idx="378">
                  <c:v>0.32446259999999999</c:v>
                </c:pt>
                <c:pt idx="379">
                  <c:v>0.32677489999999998</c:v>
                </c:pt>
                <c:pt idx="380">
                  <c:v>0.32924530000000002</c:v>
                </c:pt>
                <c:pt idx="381">
                  <c:v>0.33207579999999998</c:v>
                </c:pt>
                <c:pt idx="382">
                  <c:v>0.33458850000000001</c:v>
                </c:pt>
                <c:pt idx="383">
                  <c:v>0.33699869999999998</c:v>
                </c:pt>
                <c:pt idx="384">
                  <c:v>0.33966459999999998</c:v>
                </c:pt>
                <c:pt idx="385">
                  <c:v>0.34219139999999998</c:v>
                </c:pt>
                <c:pt idx="386">
                  <c:v>0.34498529999999999</c:v>
                </c:pt>
                <c:pt idx="387">
                  <c:v>0.34766209999999997</c:v>
                </c:pt>
                <c:pt idx="388">
                  <c:v>0.35003770000000001</c:v>
                </c:pt>
                <c:pt idx="389">
                  <c:v>0.35288750000000002</c:v>
                </c:pt>
                <c:pt idx="390">
                  <c:v>0.35550540000000003</c:v>
                </c:pt>
                <c:pt idx="391">
                  <c:v>0.35828890000000002</c:v>
                </c:pt>
                <c:pt idx="392">
                  <c:v>0.36097479999999998</c:v>
                </c:pt>
                <c:pt idx="393">
                  <c:v>0.363705</c:v>
                </c:pt>
                <c:pt idx="394">
                  <c:v>0.36635060000000003</c:v>
                </c:pt>
                <c:pt idx="395">
                  <c:v>0.36907030000000002</c:v>
                </c:pt>
                <c:pt idx="396">
                  <c:v>0.37217129999999998</c:v>
                </c:pt>
                <c:pt idx="397">
                  <c:v>0.37491449999999998</c:v>
                </c:pt>
                <c:pt idx="398">
                  <c:v>0.37768849999999998</c:v>
                </c:pt>
                <c:pt idx="399">
                  <c:v>0.38039469999999997</c:v>
                </c:pt>
                <c:pt idx="400">
                  <c:v>0.3829881</c:v>
                </c:pt>
                <c:pt idx="401">
                  <c:v>0.3857583</c:v>
                </c:pt>
                <c:pt idx="402">
                  <c:v>0.3890786</c:v>
                </c:pt>
                <c:pt idx="403">
                  <c:v>0.39163179999999997</c:v>
                </c:pt>
                <c:pt idx="404">
                  <c:v>0.39421230000000002</c:v>
                </c:pt>
                <c:pt idx="405">
                  <c:v>0.39675640000000001</c:v>
                </c:pt>
                <c:pt idx="406">
                  <c:v>0.39999400000000002</c:v>
                </c:pt>
                <c:pt idx="407">
                  <c:v>0.40267619999999998</c:v>
                </c:pt>
                <c:pt idx="408">
                  <c:v>0.40524909999999997</c:v>
                </c:pt>
                <c:pt idx="409">
                  <c:v>0.40784730000000002</c:v>
                </c:pt>
                <c:pt idx="410">
                  <c:v>0.41090019999999999</c:v>
                </c:pt>
                <c:pt idx="411">
                  <c:v>0.41339710000000002</c:v>
                </c:pt>
                <c:pt idx="412">
                  <c:v>0.41587930000000001</c:v>
                </c:pt>
                <c:pt idx="413">
                  <c:v>0.41834919999999998</c:v>
                </c:pt>
                <c:pt idx="414">
                  <c:v>0.42149690000000001</c:v>
                </c:pt>
                <c:pt idx="415">
                  <c:v>0.42393019999999998</c:v>
                </c:pt>
                <c:pt idx="416">
                  <c:v>0.42631540000000001</c:v>
                </c:pt>
                <c:pt idx="417">
                  <c:v>0.4288052</c:v>
                </c:pt>
                <c:pt idx="418">
                  <c:v>0.43188759999999998</c:v>
                </c:pt>
                <c:pt idx="419">
                  <c:v>0.43429079999999998</c:v>
                </c:pt>
                <c:pt idx="420">
                  <c:v>0.4365928</c:v>
                </c:pt>
                <c:pt idx="421">
                  <c:v>0.43893559999999998</c:v>
                </c:pt>
                <c:pt idx="422">
                  <c:v>0.44196229999999997</c:v>
                </c:pt>
                <c:pt idx="423">
                  <c:v>0.44434079999999998</c:v>
                </c:pt>
                <c:pt idx="424">
                  <c:v>0.44641740000000002</c:v>
                </c:pt>
                <c:pt idx="425">
                  <c:v>0.44915840000000001</c:v>
                </c:pt>
                <c:pt idx="426">
                  <c:v>0.45155309999999999</c:v>
                </c:pt>
                <c:pt idx="427">
                  <c:v>0.45408779999999999</c:v>
                </c:pt>
                <c:pt idx="428">
                  <c:v>0.45629009999999998</c:v>
                </c:pt>
                <c:pt idx="429">
                  <c:v>0.45900479999999999</c:v>
                </c:pt>
                <c:pt idx="430">
                  <c:v>0.46117839999999999</c:v>
                </c:pt>
                <c:pt idx="431">
                  <c:v>0.46352989999999999</c:v>
                </c:pt>
                <c:pt idx="432">
                  <c:v>0.46558909999999998</c:v>
                </c:pt>
                <c:pt idx="433">
                  <c:v>0.4679316</c:v>
                </c:pt>
                <c:pt idx="434">
                  <c:v>0.47002870000000002</c:v>
                </c:pt>
                <c:pt idx="435">
                  <c:v>0.47318339999999998</c:v>
                </c:pt>
                <c:pt idx="436">
                  <c:v>0.47531810000000002</c:v>
                </c:pt>
                <c:pt idx="437">
                  <c:v>0.47724759999999999</c:v>
                </c:pt>
                <c:pt idx="438">
                  <c:v>0.47976180000000002</c:v>
                </c:pt>
                <c:pt idx="439">
                  <c:v>0.48201050000000001</c:v>
                </c:pt>
                <c:pt idx="440">
                  <c:v>0.48416140000000002</c:v>
                </c:pt>
                <c:pt idx="441">
                  <c:v>0.4861181</c:v>
                </c:pt>
                <c:pt idx="442">
                  <c:v>0.488429</c:v>
                </c:pt>
                <c:pt idx="443">
                  <c:v>0.49055749999999998</c:v>
                </c:pt>
                <c:pt idx="444">
                  <c:v>0.49265510000000001</c:v>
                </c:pt>
                <c:pt idx="445">
                  <c:v>0.49482029999999999</c:v>
                </c:pt>
                <c:pt idx="446">
                  <c:v>0.4967702</c:v>
                </c:pt>
                <c:pt idx="447">
                  <c:v>0.4988377</c:v>
                </c:pt>
                <c:pt idx="448">
                  <c:v>0.50076750000000003</c:v>
                </c:pt>
                <c:pt idx="449">
                  <c:v>0.50270890000000001</c:v>
                </c:pt>
                <c:pt idx="450">
                  <c:v>0.50463049999999998</c:v>
                </c:pt>
                <c:pt idx="451">
                  <c:v>0.50622480000000003</c:v>
                </c:pt>
                <c:pt idx="452">
                  <c:v>0.50808410000000004</c:v>
                </c:pt>
                <c:pt idx="453">
                  <c:v>0.50949860000000002</c:v>
                </c:pt>
                <c:pt idx="454">
                  <c:v>0.51155609999999996</c:v>
                </c:pt>
                <c:pt idx="455">
                  <c:v>0.51297729999999997</c:v>
                </c:pt>
                <c:pt idx="456">
                  <c:v>0.51442759999999998</c:v>
                </c:pt>
                <c:pt idx="457">
                  <c:v>0.51573279999999999</c:v>
                </c:pt>
                <c:pt idx="458">
                  <c:v>0.51714400000000005</c:v>
                </c:pt>
                <c:pt idx="459">
                  <c:v>0.51831830000000001</c:v>
                </c:pt>
                <c:pt idx="460">
                  <c:v>0.5196482</c:v>
                </c:pt>
                <c:pt idx="461">
                  <c:v>0.52061670000000004</c:v>
                </c:pt>
                <c:pt idx="462">
                  <c:v>0.52216839999999998</c:v>
                </c:pt>
                <c:pt idx="463">
                  <c:v>0.52311890000000005</c:v>
                </c:pt>
                <c:pt idx="464">
                  <c:v>0.52406509999999995</c:v>
                </c:pt>
                <c:pt idx="465">
                  <c:v>0.52490959999999998</c:v>
                </c:pt>
                <c:pt idx="466">
                  <c:v>0.52534510000000001</c:v>
                </c:pt>
                <c:pt idx="467">
                  <c:v>0.52648629999999996</c:v>
                </c:pt>
                <c:pt idx="468">
                  <c:v>0.52690610000000004</c:v>
                </c:pt>
                <c:pt idx="469">
                  <c:v>0.52743479999999998</c:v>
                </c:pt>
                <c:pt idx="470">
                  <c:v>0.52811759999999996</c:v>
                </c:pt>
                <c:pt idx="471">
                  <c:v>0.52851269999999995</c:v>
                </c:pt>
                <c:pt idx="472">
                  <c:v>0.52874089999999996</c:v>
                </c:pt>
                <c:pt idx="473">
                  <c:v>0.52904899999999999</c:v>
                </c:pt>
                <c:pt idx="474">
                  <c:v>0.52999189999999996</c:v>
                </c:pt>
                <c:pt idx="475">
                  <c:v>0.53010820000000003</c:v>
                </c:pt>
                <c:pt idx="476">
                  <c:v>0.53001489999999996</c:v>
                </c:pt>
                <c:pt idx="477">
                  <c:v>0.53021249999999998</c:v>
                </c:pt>
                <c:pt idx="478">
                  <c:v>0.53132559999999995</c:v>
                </c:pt>
                <c:pt idx="479">
                  <c:v>0.53116339999999995</c:v>
                </c:pt>
                <c:pt idx="480">
                  <c:v>0.53046119999999997</c:v>
                </c:pt>
                <c:pt idx="481">
                  <c:v>0.53010919999999995</c:v>
                </c:pt>
                <c:pt idx="482">
                  <c:v>0.5307442</c:v>
                </c:pt>
                <c:pt idx="483">
                  <c:v>0.52988460000000004</c:v>
                </c:pt>
                <c:pt idx="484">
                  <c:v>0.52961840000000004</c:v>
                </c:pt>
                <c:pt idx="485">
                  <c:v>0.52977580000000002</c:v>
                </c:pt>
                <c:pt idx="486">
                  <c:v>0.52945819999999999</c:v>
                </c:pt>
                <c:pt idx="487">
                  <c:v>0.52912999999999999</c:v>
                </c:pt>
                <c:pt idx="488">
                  <c:v>0.52868009999999999</c:v>
                </c:pt>
                <c:pt idx="489">
                  <c:v>0.5281458</c:v>
                </c:pt>
                <c:pt idx="490">
                  <c:v>0.52827639999999998</c:v>
                </c:pt>
                <c:pt idx="491">
                  <c:v>0.52758579999999999</c:v>
                </c:pt>
                <c:pt idx="492">
                  <c:v>0.52720739999999999</c:v>
                </c:pt>
                <c:pt idx="493">
                  <c:v>0.52661020000000003</c:v>
                </c:pt>
                <c:pt idx="494">
                  <c:v>0.52552279999999996</c:v>
                </c:pt>
                <c:pt idx="495">
                  <c:v>0.52487689999999998</c:v>
                </c:pt>
                <c:pt idx="496">
                  <c:v>0.52545359999999997</c:v>
                </c:pt>
                <c:pt idx="497">
                  <c:v>0.52463990000000005</c:v>
                </c:pt>
                <c:pt idx="498">
                  <c:v>0.52307840000000005</c:v>
                </c:pt>
                <c:pt idx="499">
                  <c:v>0.52280369999999998</c:v>
                </c:pt>
                <c:pt idx="500">
                  <c:v>0.52215909999999999</c:v>
                </c:pt>
                <c:pt idx="501">
                  <c:v>0.52148890000000003</c:v>
                </c:pt>
                <c:pt idx="502">
                  <c:v>0.52090040000000004</c:v>
                </c:pt>
                <c:pt idx="503">
                  <c:v>0.52064169999999999</c:v>
                </c:pt>
                <c:pt idx="504">
                  <c:v>0.51998820000000001</c:v>
                </c:pt>
                <c:pt idx="505">
                  <c:v>0.51957710000000001</c:v>
                </c:pt>
                <c:pt idx="506">
                  <c:v>0.51866809999999997</c:v>
                </c:pt>
                <c:pt idx="507">
                  <c:v>0.5183179</c:v>
                </c:pt>
                <c:pt idx="508">
                  <c:v>0.51744500000000004</c:v>
                </c:pt>
                <c:pt idx="509">
                  <c:v>0.51688259999999997</c:v>
                </c:pt>
                <c:pt idx="510">
                  <c:v>0.51637920000000004</c:v>
                </c:pt>
                <c:pt idx="511">
                  <c:v>0.51581169999999998</c:v>
                </c:pt>
                <c:pt idx="512">
                  <c:v>0.51470700000000003</c:v>
                </c:pt>
                <c:pt idx="513">
                  <c:v>0.51393469999999997</c:v>
                </c:pt>
                <c:pt idx="514">
                  <c:v>0.51450359999999995</c:v>
                </c:pt>
                <c:pt idx="515">
                  <c:v>0.51383880000000004</c:v>
                </c:pt>
                <c:pt idx="516">
                  <c:v>0.51277879999999998</c:v>
                </c:pt>
                <c:pt idx="517">
                  <c:v>0.51231289999999996</c:v>
                </c:pt>
                <c:pt idx="518">
                  <c:v>0.51275769999999998</c:v>
                </c:pt>
                <c:pt idx="519">
                  <c:v>0.51218640000000004</c:v>
                </c:pt>
                <c:pt idx="520">
                  <c:v>0.51185440000000004</c:v>
                </c:pt>
                <c:pt idx="521">
                  <c:v>0.51203829999999995</c:v>
                </c:pt>
                <c:pt idx="522">
                  <c:v>0.5116233</c:v>
                </c:pt>
                <c:pt idx="523">
                  <c:v>0.51188750000000005</c:v>
                </c:pt>
                <c:pt idx="524">
                  <c:v>0.51145989999999997</c:v>
                </c:pt>
                <c:pt idx="525">
                  <c:v>0.51129409999999997</c:v>
                </c:pt>
                <c:pt idx="526">
                  <c:v>0.51158029999999999</c:v>
                </c:pt>
                <c:pt idx="527">
                  <c:v>0.51130030000000004</c:v>
                </c:pt>
                <c:pt idx="528">
                  <c:v>0.51149820000000001</c:v>
                </c:pt>
                <c:pt idx="529">
                  <c:v>0.51118410000000003</c:v>
                </c:pt>
                <c:pt idx="530">
                  <c:v>0.51102239999999999</c:v>
                </c:pt>
                <c:pt idx="531">
                  <c:v>0.51069799999999999</c:v>
                </c:pt>
                <c:pt idx="532">
                  <c:v>0.51158110000000001</c:v>
                </c:pt>
                <c:pt idx="533">
                  <c:v>0.51142620000000005</c:v>
                </c:pt>
                <c:pt idx="534">
                  <c:v>0.51095409999999997</c:v>
                </c:pt>
                <c:pt idx="535">
                  <c:v>0.51132549999999999</c:v>
                </c:pt>
                <c:pt idx="536">
                  <c:v>0.51137520000000003</c:v>
                </c:pt>
                <c:pt idx="537">
                  <c:v>0.51169569999999998</c:v>
                </c:pt>
                <c:pt idx="538">
                  <c:v>0.51174799999999998</c:v>
                </c:pt>
                <c:pt idx="539">
                  <c:v>0.51209559999999998</c:v>
                </c:pt>
                <c:pt idx="540">
                  <c:v>0.51217509999999999</c:v>
                </c:pt>
                <c:pt idx="541">
                  <c:v>0.51244199999999995</c:v>
                </c:pt>
                <c:pt idx="542">
                  <c:v>0.51300780000000001</c:v>
                </c:pt>
                <c:pt idx="543">
                  <c:v>0.51316430000000002</c:v>
                </c:pt>
                <c:pt idx="544">
                  <c:v>0.51360320000000004</c:v>
                </c:pt>
                <c:pt idx="545">
                  <c:v>0.51397349999999997</c:v>
                </c:pt>
                <c:pt idx="546">
                  <c:v>0.51438159999999999</c:v>
                </c:pt>
                <c:pt idx="547">
                  <c:v>0.51495290000000005</c:v>
                </c:pt>
                <c:pt idx="548">
                  <c:v>0.51521220000000001</c:v>
                </c:pt>
                <c:pt idx="549">
                  <c:v>0.51574609999999999</c:v>
                </c:pt>
                <c:pt idx="550">
                  <c:v>0.51632109999999998</c:v>
                </c:pt>
                <c:pt idx="551">
                  <c:v>0.516845</c:v>
                </c:pt>
                <c:pt idx="552">
                  <c:v>0.51718649999999999</c:v>
                </c:pt>
                <c:pt idx="553">
                  <c:v>0.51761009999999996</c:v>
                </c:pt>
                <c:pt idx="554">
                  <c:v>0.51845439999999998</c:v>
                </c:pt>
                <c:pt idx="555">
                  <c:v>0.51888719999999999</c:v>
                </c:pt>
                <c:pt idx="556">
                  <c:v>0.51942690000000002</c:v>
                </c:pt>
                <c:pt idx="557">
                  <c:v>0.52008019999999999</c:v>
                </c:pt>
                <c:pt idx="558">
                  <c:v>0.52055620000000002</c:v>
                </c:pt>
                <c:pt idx="559">
                  <c:v>0.52113310000000002</c:v>
                </c:pt>
                <c:pt idx="560">
                  <c:v>0.52161429999999998</c:v>
                </c:pt>
                <c:pt idx="561">
                  <c:v>0.52218209999999998</c:v>
                </c:pt>
                <c:pt idx="562">
                  <c:v>0.52262549999999997</c:v>
                </c:pt>
                <c:pt idx="563">
                  <c:v>0.52320750000000005</c:v>
                </c:pt>
                <c:pt idx="564">
                  <c:v>0.52389209999999997</c:v>
                </c:pt>
                <c:pt idx="565">
                  <c:v>0.52445969999999997</c:v>
                </c:pt>
                <c:pt idx="566">
                  <c:v>0.52499929999999995</c:v>
                </c:pt>
                <c:pt idx="567">
                  <c:v>0.52556239999999999</c:v>
                </c:pt>
                <c:pt idx="568">
                  <c:v>0.52606949999999997</c:v>
                </c:pt>
                <c:pt idx="569">
                  <c:v>0.52707400000000004</c:v>
                </c:pt>
                <c:pt idx="570">
                  <c:v>0.52759429999999996</c:v>
                </c:pt>
                <c:pt idx="571">
                  <c:v>0.52790230000000005</c:v>
                </c:pt>
                <c:pt idx="572">
                  <c:v>0.52836490000000003</c:v>
                </c:pt>
                <c:pt idx="573">
                  <c:v>0.52936360000000005</c:v>
                </c:pt>
                <c:pt idx="574">
                  <c:v>0.52992930000000005</c:v>
                </c:pt>
                <c:pt idx="575">
                  <c:v>0.53027210000000002</c:v>
                </c:pt>
                <c:pt idx="576">
                  <c:v>0.53091319999999997</c:v>
                </c:pt>
                <c:pt idx="577">
                  <c:v>0.53136240000000001</c:v>
                </c:pt>
                <c:pt idx="578">
                  <c:v>0.53194260000000004</c:v>
                </c:pt>
                <c:pt idx="579">
                  <c:v>0.53240529999999997</c:v>
                </c:pt>
                <c:pt idx="580">
                  <c:v>0.53318410000000005</c:v>
                </c:pt>
                <c:pt idx="581">
                  <c:v>0.53350010000000003</c:v>
                </c:pt>
                <c:pt idx="582">
                  <c:v>0.53397399999999995</c:v>
                </c:pt>
                <c:pt idx="583">
                  <c:v>0.53472889999999995</c:v>
                </c:pt>
                <c:pt idx="584">
                  <c:v>0.53509569999999995</c:v>
                </c:pt>
                <c:pt idx="585">
                  <c:v>0.53532299999999999</c:v>
                </c:pt>
                <c:pt idx="586">
                  <c:v>0.53595539999999997</c:v>
                </c:pt>
                <c:pt idx="587">
                  <c:v>0.53634530000000002</c:v>
                </c:pt>
                <c:pt idx="588">
                  <c:v>0.53680410000000001</c:v>
                </c:pt>
                <c:pt idx="589">
                  <c:v>0.53708520000000004</c:v>
                </c:pt>
                <c:pt idx="590">
                  <c:v>0.5376204</c:v>
                </c:pt>
                <c:pt idx="591">
                  <c:v>0.5378349</c:v>
                </c:pt>
                <c:pt idx="592">
                  <c:v>0.53818960000000005</c:v>
                </c:pt>
                <c:pt idx="593">
                  <c:v>0.5384118</c:v>
                </c:pt>
                <c:pt idx="594">
                  <c:v>0.53878599999999999</c:v>
                </c:pt>
                <c:pt idx="595">
                  <c:v>0.53892600000000002</c:v>
                </c:pt>
                <c:pt idx="596">
                  <c:v>0.53907479999999997</c:v>
                </c:pt>
                <c:pt idx="597">
                  <c:v>0.5391629</c:v>
                </c:pt>
                <c:pt idx="598">
                  <c:v>0.53961400000000004</c:v>
                </c:pt>
                <c:pt idx="599">
                  <c:v>0.53967719999999997</c:v>
                </c:pt>
                <c:pt idx="600">
                  <c:v>0.53964140000000005</c:v>
                </c:pt>
                <c:pt idx="601">
                  <c:v>0.53963499999999998</c:v>
                </c:pt>
                <c:pt idx="602">
                  <c:v>0.53998690000000005</c:v>
                </c:pt>
                <c:pt idx="603">
                  <c:v>0.53977410000000003</c:v>
                </c:pt>
                <c:pt idx="604">
                  <c:v>0.53961749999999997</c:v>
                </c:pt>
                <c:pt idx="605">
                  <c:v>0.53962069999999995</c:v>
                </c:pt>
                <c:pt idx="606">
                  <c:v>0.53940929999999998</c:v>
                </c:pt>
                <c:pt idx="607">
                  <c:v>0.53927829999999999</c:v>
                </c:pt>
                <c:pt idx="608">
                  <c:v>0.53905610000000004</c:v>
                </c:pt>
                <c:pt idx="609">
                  <c:v>0.53873579999999999</c:v>
                </c:pt>
                <c:pt idx="610">
                  <c:v>0.53843609999999997</c:v>
                </c:pt>
                <c:pt idx="611">
                  <c:v>0.53797669999999997</c:v>
                </c:pt>
                <c:pt idx="612">
                  <c:v>0.53801560000000004</c:v>
                </c:pt>
                <c:pt idx="613">
                  <c:v>0.53743039999999997</c:v>
                </c:pt>
                <c:pt idx="614">
                  <c:v>0.53698080000000004</c:v>
                </c:pt>
                <c:pt idx="615">
                  <c:v>0.53651280000000001</c:v>
                </c:pt>
                <c:pt idx="616">
                  <c:v>0.53628790000000004</c:v>
                </c:pt>
                <c:pt idx="617">
                  <c:v>0.5357459</c:v>
                </c:pt>
                <c:pt idx="618">
                  <c:v>0.53529150000000003</c:v>
                </c:pt>
                <c:pt idx="619">
                  <c:v>0.53476330000000005</c:v>
                </c:pt>
                <c:pt idx="620">
                  <c:v>0.53426010000000002</c:v>
                </c:pt>
                <c:pt idx="621">
                  <c:v>0.53371959999999996</c:v>
                </c:pt>
                <c:pt idx="622">
                  <c:v>0.5330762</c:v>
                </c:pt>
                <c:pt idx="623">
                  <c:v>0.53253170000000005</c:v>
                </c:pt>
                <c:pt idx="624">
                  <c:v>0.53162390000000004</c:v>
                </c:pt>
                <c:pt idx="625">
                  <c:v>0.53092150000000005</c:v>
                </c:pt>
                <c:pt idx="626">
                  <c:v>0.53066829999999998</c:v>
                </c:pt>
                <c:pt idx="627">
                  <c:v>0.52992329999999999</c:v>
                </c:pt>
                <c:pt idx="628">
                  <c:v>0.52903109999999998</c:v>
                </c:pt>
                <c:pt idx="629">
                  <c:v>0.52829720000000002</c:v>
                </c:pt>
                <c:pt idx="630">
                  <c:v>0.52812760000000003</c:v>
                </c:pt>
                <c:pt idx="631">
                  <c:v>0.52739320000000001</c:v>
                </c:pt>
                <c:pt idx="632">
                  <c:v>0.52639259999999999</c:v>
                </c:pt>
                <c:pt idx="633">
                  <c:v>0.52566449999999998</c:v>
                </c:pt>
                <c:pt idx="634">
                  <c:v>0.52550300000000005</c:v>
                </c:pt>
                <c:pt idx="635">
                  <c:v>0.52462160000000002</c:v>
                </c:pt>
                <c:pt idx="636">
                  <c:v>0.52393149999999999</c:v>
                </c:pt>
                <c:pt idx="637">
                  <c:v>0.52343729999999999</c:v>
                </c:pt>
                <c:pt idx="638">
                  <c:v>0.52274180000000003</c:v>
                </c:pt>
                <c:pt idx="639">
                  <c:v>0.52229219999999998</c:v>
                </c:pt>
                <c:pt idx="640">
                  <c:v>0.52169500000000002</c:v>
                </c:pt>
                <c:pt idx="641">
                  <c:v>0.52102879999999996</c:v>
                </c:pt>
                <c:pt idx="642">
                  <c:v>0.52045140000000001</c:v>
                </c:pt>
                <c:pt idx="643">
                  <c:v>0.51992349999999998</c:v>
                </c:pt>
                <c:pt idx="644">
                  <c:v>0.5195227</c:v>
                </c:pt>
                <c:pt idx="645">
                  <c:v>0.51902190000000004</c:v>
                </c:pt>
                <c:pt idx="646">
                  <c:v>0.51850289999999999</c:v>
                </c:pt>
                <c:pt idx="647">
                  <c:v>0.51807309999999995</c:v>
                </c:pt>
                <c:pt idx="648">
                  <c:v>0.51771520000000004</c:v>
                </c:pt>
                <c:pt idx="649">
                  <c:v>0.5174938</c:v>
                </c:pt>
                <c:pt idx="650">
                  <c:v>0.51715739999999999</c:v>
                </c:pt>
                <c:pt idx="651">
                  <c:v>0.51639460000000004</c:v>
                </c:pt>
                <c:pt idx="652">
                  <c:v>0.51609300000000002</c:v>
                </c:pt>
                <c:pt idx="653">
                  <c:v>0.51639590000000002</c:v>
                </c:pt>
                <c:pt idx="654">
                  <c:v>0.51621879999999998</c:v>
                </c:pt>
                <c:pt idx="655">
                  <c:v>0.5154299</c:v>
                </c:pt>
                <c:pt idx="656">
                  <c:v>0.51557940000000002</c:v>
                </c:pt>
                <c:pt idx="657">
                  <c:v>0.51543550000000005</c:v>
                </c:pt>
                <c:pt idx="658">
                  <c:v>0.51546099999999995</c:v>
                </c:pt>
                <c:pt idx="659">
                  <c:v>0.51536709999999997</c:v>
                </c:pt>
                <c:pt idx="660">
                  <c:v>0.51539120000000005</c:v>
                </c:pt>
                <c:pt idx="661">
                  <c:v>0.5153179</c:v>
                </c:pt>
                <c:pt idx="662">
                  <c:v>0.51537359999999999</c:v>
                </c:pt>
                <c:pt idx="663">
                  <c:v>0.51566990000000001</c:v>
                </c:pt>
                <c:pt idx="664">
                  <c:v>0.51574089999999995</c:v>
                </c:pt>
                <c:pt idx="665">
                  <c:v>0.51584609999999997</c:v>
                </c:pt>
                <c:pt idx="666">
                  <c:v>0.51593690000000003</c:v>
                </c:pt>
                <c:pt idx="667">
                  <c:v>0.51610880000000003</c:v>
                </c:pt>
                <c:pt idx="668">
                  <c:v>0.51637149999999998</c:v>
                </c:pt>
                <c:pt idx="669">
                  <c:v>0.51649540000000005</c:v>
                </c:pt>
                <c:pt idx="670">
                  <c:v>0.51681290000000002</c:v>
                </c:pt>
                <c:pt idx="671">
                  <c:v>0.51699130000000004</c:v>
                </c:pt>
                <c:pt idx="672">
                  <c:v>0.51717500000000005</c:v>
                </c:pt>
                <c:pt idx="673">
                  <c:v>0.51754610000000001</c:v>
                </c:pt>
                <c:pt idx="674">
                  <c:v>0.51771710000000004</c:v>
                </c:pt>
                <c:pt idx="675">
                  <c:v>0.51804559999999999</c:v>
                </c:pt>
                <c:pt idx="676">
                  <c:v>0.51817409999999997</c:v>
                </c:pt>
                <c:pt idx="677">
                  <c:v>0.51838039999999996</c:v>
                </c:pt>
                <c:pt idx="678">
                  <c:v>0.5188064</c:v>
                </c:pt>
                <c:pt idx="679">
                  <c:v>0.51901580000000003</c:v>
                </c:pt>
                <c:pt idx="680">
                  <c:v>0.51926369999999999</c:v>
                </c:pt>
                <c:pt idx="681">
                  <c:v>0.51943229999999996</c:v>
                </c:pt>
                <c:pt idx="682">
                  <c:v>0.51991330000000002</c:v>
                </c:pt>
                <c:pt idx="683">
                  <c:v>0.52007239999999999</c:v>
                </c:pt>
                <c:pt idx="684">
                  <c:v>0.52026260000000002</c:v>
                </c:pt>
                <c:pt idx="685">
                  <c:v>0.52049440000000002</c:v>
                </c:pt>
                <c:pt idx="686">
                  <c:v>0.52066109999999999</c:v>
                </c:pt>
                <c:pt idx="687">
                  <c:v>0.52097139999999997</c:v>
                </c:pt>
                <c:pt idx="688">
                  <c:v>0.52107740000000002</c:v>
                </c:pt>
                <c:pt idx="689">
                  <c:v>0.52142679999999997</c:v>
                </c:pt>
                <c:pt idx="690">
                  <c:v>0.52145900000000001</c:v>
                </c:pt>
                <c:pt idx="691">
                  <c:v>0.52153740000000004</c:v>
                </c:pt>
                <c:pt idx="692">
                  <c:v>0.52162379999999997</c:v>
                </c:pt>
                <c:pt idx="693">
                  <c:v>0.52159420000000001</c:v>
                </c:pt>
                <c:pt idx="694">
                  <c:v>0.52171190000000001</c:v>
                </c:pt>
                <c:pt idx="695">
                  <c:v>0.52173389999999997</c:v>
                </c:pt>
                <c:pt idx="696">
                  <c:v>0.52169909999999997</c:v>
                </c:pt>
                <c:pt idx="697">
                  <c:v>0.52175050000000001</c:v>
                </c:pt>
                <c:pt idx="698">
                  <c:v>0.5217503</c:v>
                </c:pt>
                <c:pt idx="699">
                  <c:v>0.52164350000000004</c:v>
                </c:pt>
                <c:pt idx="700">
                  <c:v>0.52167739999999996</c:v>
                </c:pt>
                <c:pt idx="701">
                  <c:v>0.5215265</c:v>
                </c:pt>
                <c:pt idx="702">
                  <c:v>0.52151599999999998</c:v>
                </c:pt>
                <c:pt idx="703">
                  <c:v>0.5212888</c:v>
                </c:pt>
                <c:pt idx="704">
                  <c:v>0.52116150000000006</c:v>
                </c:pt>
                <c:pt idx="705">
                  <c:v>0.52092150000000004</c:v>
                </c:pt>
                <c:pt idx="706">
                  <c:v>0.52089629999999998</c:v>
                </c:pt>
                <c:pt idx="707">
                  <c:v>0.52061579999999996</c:v>
                </c:pt>
                <c:pt idx="708">
                  <c:v>0.52030549999999998</c:v>
                </c:pt>
                <c:pt idx="709">
                  <c:v>0.52019899999999997</c:v>
                </c:pt>
                <c:pt idx="710">
                  <c:v>0.52000259999999998</c:v>
                </c:pt>
                <c:pt idx="711">
                  <c:v>0.51964440000000001</c:v>
                </c:pt>
                <c:pt idx="712">
                  <c:v>0.519455</c:v>
                </c:pt>
                <c:pt idx="713">
                  <c:v>0.51917000000000002</c:v>
                </c:pt>
                <c:pt idx="714">
                  <c:v>0.51895210000000003</c:v>
                </c:pt>
                <c:pt idx="715">
                  <c:v>0.51838779999999995</c:v>
                </c:pt>
                <c:pt idx="716">
                  <c:v>0.5181559</c:v>
                </c:pt>
                <c:pt idx="717">
                  <c:v>0.51814700000000002</c:v>
                </c:pt>
                <c:pt idx="718">
                  <c:v>0.51787589999999994</c:v>
                </c:pt>
                <c:pt idx="719">
                  <c:v>0.51729020000000003</c:v>
                </c:pt>
                <c:pt idx="720">
                  <c:v>0.51708710000000002</c:v>
                </c:pt>
                <c:pt idx="721">
                  <c:v>0.51674850000000006</c:v>
                </c:pt>
                <c:pt idx="722">
                  <c:v>0.51660300000000003</c:v>
                </c:pt>
                <c:pt idx="723">
                  <c:v>0.51620379999999999</c:v>
                </c:pt>
                <c:pt idx="724">
                  <c:v>0.51615449999999996</c:v>
                </c:pt>
                <c:pt idx="725">
                  <c:v>0.51579989999999998</c:v>
                </c:pt>
                <c:pt idx="726">
                  <c:v>0.51528300000000005</c:v>
                </c:pt>
                <c:pt idx="727">
                  <c:v>0.5151308</c:v>
                </c:pt>
                <c:pt idx="728">
                  <c:v>0.51481030000000005</c:v>
                </c:pt>
                <c:pt idx="729">
                  <c:v>0.51449409999999995</c:v>
                </c:pt>
                <c:pt idx="730">
                  <c:v>0.51414159999999998</c:v>
                </c:pt>
                <c:pt idx="731">
                  <c:v>0.51404729999999998</c:v>
                </c:pt>
                <c:pt idx="732">
                  <c:v>0.5137041</c:v>
                </c:pt>
                <c:pt idx="733">
                  <c:v>0.51335189999999997</c:v>
                </c:pt>
                <c:pt idx="734">
                  <c:v>0.51306490000000005</c:v>
                </c:pt>
                <c:pt idx="735">
                  <c:v>0.51264560000000003</c:v>
                </c:pt>
                <c:pt idx="736">
                  <c:v>0.51248329999999997</c:v>
                </c:pt>
                <c:pt idx="737">
                  <c:v>0.51206890000000005</c:v>
                </c:pt>
                <c:pt idx="738">
                  <c:v>0.511629</c:v>
                </c:pt>
                <c:pt idx="739">
                  <c:v>0.51123160000000001</c:v>
                </c:pt>
                <c:pt idx="740">
                  <c:v>0.51124190000000003</c:v>
                </c:pt>
                <c:pt idx="741">
                  <c:v>0.51094130000000004</c:v>
                </c:pt>
                <c:pt idx="742">
                  <c:v>0.51020639999999995</c:v>
                </c:pt>
                <c:pt idx="743">
                  <c:v>0.50988940000000005</c:v>
                </c:pt>
                <c:pt idx="744">
                  <c:v>0.50994790000000001</c:v>
                </c:pt>
                <c:pt idx="745">
                  <c:v>0.50942100000000001</c:v>
                </c:pt>
                <c:pt idx="746">
                  <c:v>0.50898560000000004</c:v>
                </c:pt>
                <c:pt idx="747">
                  <c:v>0.50869489999999995</c:v>
                </c:pt>
                <c:pt idx="748">
                  <c:v>0.50819760000000003</c:v>
                </c:pt>
                <c:pt idx="749">
                  <c:v>0.50789770000000001</c:v>
                </c:pt>
                <c:pt idx="750">
                  <c:v>0.50745169999999995</c:v>
                </c:pt>
                <c:pt idx="751">
                  <c:v>0.50706799999999996</c:v>
                </c:pt>
                <c:pt idx="752">
                  <c:v>0.50666630000000001</c:v>
                </c:pt>
                <c:pt idx="753">
                  <c:v>0.50621369999999999</c:v>
                </c:pt>
                <c:pt idx="754">
                  <c:v>0.50557300000000005</c:v>
                </c:pt>
                <c:pt idx="755">
                  <c:v>0.50511899999999998</c:v>
                </c:pt>
                <c:pt idx="756">
                  <c:v>0.50461900000000004</c:v>
                </c:pt>
                <c:pt idx="757">
                  <c:v>0.50467770000000001</c:v>
                </c:pt>
                <c:pt idx="758">
                  <c:v>0.50391470000000005</c:v>
                </c:pt>
                <c:pt idx="759">
                  <c:v>0.50335350000000001</c:v>
                </c:pt>
                <c:pt idx="760">
                  <c:v>0.50300849999999997</c:v>
                </c:pt>
                <c:pt idx="761">
                  <c:v>0.50241000000000002</c:v>
                </c:pt>
                <c:pt idx="762">
                  <c:v>0.50185869999999999</c:v>
                </c:pt>
                <c:pt idx="763">
                  <c:v>0.50135439999999998</c:v>
                </c:pt>
                <c:pt idx="764">
                  <c:v>0.50094000000000005</c:v>
                </c:pt>
                <c:pt idx="765">
                  <c:v>0.5004537</c:v>
                </c:pt>
                <c:pt idx="766">
                  <c:v>0.4999499</c:v>
                </c:pt>
                <c:pt idx="767">
                  <c:v>0.4994442</c:v>
                </c:pt>
                <c:pt idx="768">
                  <c:v>0.4989286</c:v>
                </c:pt>
                <c:pt idx="769">
                  <c:v>0.49843470000000001</c:v>
                </c:pt>
                <c:pt idx="770">
                  <c:v>0.49826429999999999</c:v>
                </c:pt>
                <c:pt idx="771">
                  <c:v>0.49776140000000002</c:v>
                </c:pt>
                <c:pt idx="772">
                  <c:v>0.497087</c:v>
                </c:pt>
                <c:pt idx="773">
                  <c:v>0.49663160000000001</c:v>
                </c:pt>
                <c:pt idx="774">
                  <c:v>0.4964826</c:v>
                </c:pt>
                <c:pt idx="775">
                  <c:v>0.49601659999999997</c:v>
                </c:pt>
                <c:pt idx="776">
                  <c:v>0.495641</c:v>
                </c:pt>
                <c:pt idx="777">
                  <c:v>0.4954018</c:v>
                </c:pt>
                <c:pt idx="778">
                  <c:v>0.4949691</c:v>
                </c:pt>
                <c:pt idx="779">
                  <c:v>0.49488650000000001</c:v>
                </c:pt>
                <c:pt idx="780">
                  <c:v>0.49453019999999998</c:v>
                </c:pt>
                <c:pt idx="781">
                  <c:v>0.49437399999999998</c:v>
                </c:pt>
                <c:pt idx="782">
                  <c:v>0.49416660000000001</c:v>
                </c:pt>
                <c:pt idx="783">
                  <c:v>0.49401070000000002</c:v>
                </c:pt>
                <c:pt idx="784">
                  <c:v>0.49388700000000002</c:v>
                </c:pt>
                <c:pt idx="785">
                  <c:v>0.49405670000000002</c:v>
                </c:pt>
                <c:pt idx="786">
                  <c:v>0.49379919999999999</c:v>
                </c:pt>
                <c:pt idx="787">
                  <c:v>0.49400119999999997</c:v>
                </c:pt>
                <c:pt idx="788">
                  <c:v>0.49385129999999999</c:v>
                </c:pt>
                <c:pt idx="789">
                  <c:v>0.49414930000000001</c:v>
                </c:pt>
                <c:pt idx="790">
                  <c:v>0.49422539999999998</c:v>
                </c:pt>
                <c:pt idx="791">
                  <c:v>0.49425400000000003</c:v>
                </c:pt>
                <c:pt idx="792">
                  <c:v>0.49435509999999999</c:v>
                </c:pt>
                <c:pt idx="793">
                  <c:v>0.49482789999999999</c:v>
                </c:pt>
                <c:pt idx="794">
                  <c:v>0.49488520000000003</c:v>
                </c:pt>
                <c:pt idx="795">
                  <c:v>0.49533450000000001</c:v>
                </c:pt>
                <c:pt idx="796">
                  <c:v>0.49554290000000001</c:v>
                </c:pt>
                <c:pt idx="797">
                  <c:v>0.49618780000000001</c:v>
                </c:pt>
                <c:pt idx="798">
                  <c:v>0.49650529999999998</c:v>
                </c:pt>
                <c:pt idx="799">
                  <c:v>0.49679820000000002</c:v>
                </c:pt>
                <c:pt idx="800">
                  <c:v>0.49709419999999999</c:v>
                </c:pt>
                <c:pt idx="801">
                  <c:v>0.49742029999999998</c:v>
                </c:pt>
                <c:pt idx="802">
                  <c:v>0.49846360000000001</c:v>
                </c:pt>
                <c:pt idx="803">
                  <c:v>0.49861739999999999</c:v>
                </c:pt>
                <c:pt idx="804">
                  <c:v>0.49868050000000003</c:v>
                </c:pt>
                <c:pt idx="805">
                  <c:v>0.49876860000000001</c:v>
                </c:pt>
                <c:pt idx="806">
                  <c:v>0.50018030000000002</c:v>
                </c:pt>
                <c:pt idx="807">
                  <c:v>0.50017140000000004</c:v>
                </c:pt>
                <c:pt idx="808">
                  <c:v>0.50015920000000003</c:v>
                </c:pt>
                <c:pt idx="809">
                  <c:v>0.50073350000000005</c:v>
                </c:pt>
                <c:pt idx="810">
                  <c:v>0.50095920000000005</c:v>
                </c:pt>
                <c:pt idx="811">
                  <c:v>0.50159050000000005</c:v>
                </c:pt>
                <c:pt idx="812">
                  <c:v>0.50161730000000004</c:v>
                </c:pt>
                <c:pt idx="813">
                  <c:v>0.50223989999999996</c:v>
                </c:pt>
                <c:pt idx="814">
                  <c:v>0.50245169999999995</c:v>
                </c:pt>
                <c:pt idx="815">
                  <c:v>0.50275440000000005</c:v>
                </c:pt>
                <c:pt idx="816">
                  <c:v>0.50308390000000003</c:v>
                </c:pt>
                <c:pt idx="817">
                  <c:v>0.50341590000000003</c:v>
                </c:pt>
                <c:pt idx="818">
                  <c:v>0.50342390000000004</c:v>
                </c:pt>
                <c:pt idx="819">
                  <c:v>0.50413240000000004</c:v>
                </c:pt>
                <c:pt idx="820">
                  <c:v>0.5041466</c:v>
                </c:pt>
                <c:pt idx="821">
                  <c:v>0.50419999999999998</c:v>
                </c:pt>
                <c:pt idx="822">
                  <c:v>0.50487749999999998</c:v>
                </c:pt>
                <c:pt idx="823">
                  <c:v>0.50473009999999996</c:v>
                </c:pt>
                <c:pt idx="824">
                  <c:v>0.50517650000000003</c:v>
                </c:pt>
                <c:pt idx="825">
                  <c:v>0.50495369999999995</c:v>
                </c:pt>
                <c:pt idx="826">
                  <c:v>0.50589850000000003</c:v>
                </c:pt>
                <c:pt idx="827">
                  <c:v>0.50574609999999998</c:v>
                </c:pt>
                <c:pt idx="828">
                  <c:v>0.50607199999999997</c:v>
                </c:pt>
                <c:pt idx="829">
                  <c:v>0.50628169999999995</c:v>
                </c:pt>
                <c:pt idx="830">
                  <c:v>0.50650770000000001</c:v>
                </c:pt>
                <c:pt idx="831">
                  <c:v>0.50683800000000001</c:v>
                </c:pt>
                <c:pt idx="832">
                  <c:v>0.50699289999999997</c:v>
                </c:pt>
                <c:pt idx="833">
                  <c:v>0.50713180000000002</c:v>
                </c:pt>
                <c:pt idx="834">
                  <c:v>0.50769059999999999</c:v>
                </c:pt>
                <c:pt idx="835">
                  <c:v>0.50757079999999999</c:v>
                </c:pt>
                <c:pt idx="836">
                  <c:v>0.50846639999999999</c:v>
                </c:pt>
                <c:pt idx="837">
                  <c:v>0.50838110000000003</c:v>
                </c:pt>
                <c:pt idx="838">
                  <c:v>0.50900100000000004</c:v>
                </c:pt>
                <c:pt idx="839">
                  <c:v>0.50936570000000003</c:v>
                </c:pt>
                <c:pt idx="840">
                  <c:v>0.5097661</c:v>
                </c:pt>
                <c:pt idx="841">
                  <c:v>0.51012420000000003</c:v>
                </c:pt>
                <c:pt idx="842">
                  <c:v>0.51049</c:v>
                </c:pt>
                <c:pt idx="843">
                  <c:v>0.51090930000000001</c:v>
                </c:pt>
                <c:pt idx="844">
                  <c:v>0.5117524</c:v>
                </c:pt>
                <c:pt idx="845">
                  <c:v>0.51216640000000002</c:v>
                </c:pt>
                <c:pt idx="846">
                  <c:v>0.51262260000000004</c:v>
                </c:pt>
                <c:pt idx="847">
                  <c:v>0.51313200000000003</c:v>
                </c:pt>
                <c:pt idx="848">
                  <c:v>0.51355580000000001</c:v>
                </c:pt>
                <c:pt idx="849">
                  <c:v>0.51432670000000003</c:v>
                </c:pt>
                <c:pt idx="850">
                  <c:v>0.51480139999999996</c:v>
                </c:pt>
                <c:pt idx="851">
                  <c:v>0.51532420000000001</c:v>
                </c:pt>
                <c:pt idx="852">
                  <c:v>0.51598840000000001</c:v>
                </c:pt>
                <c:pt idx="853">
                  <c:v>0.51633430000000002</c:v>
                </c:pt>
                <c:pt idx="854">
                  <c:v>0.51712729999999996</c:v>
                </c:pt>
                <c:pt idx="855">
                  <c:v>0.51755649999999997</c:v>
                </c:pt>
                <c:pt idx="856">
                  <c:v>0.51802510000000002</c:v>
                </c:pt>
                <c:pt idx="857">
                  <c:v>0.51868029999999998</c:v>
                </c:pt>
                <c:pt idx="858">
                  <c:v>0.51889099999999999</c:v>
                </c:pt>
                <c:pt idx="859">
                  <c:v>0.51986589999999999</c:v>
                </c:pt>
                <c:pt idx="860">
                  <c:v>0.52021530000000005</c:v>
                </c:pt>
                <c:pt idx="861">
                  <c:v>0.52063280000000001</c:v>
                </c:pt>
                <c:pt idx="862">
                  <c:v>0.52128399999999997</c:v>
                </c:pt>
                <c:pt idx="863">
                  <c:v>0.52141079999999995</c:v>
                </c:pt>
                <c:pt idx="864">
                  <c:v>0.52210129999999999</c:v>
                </c:pt>
                <c:pt idx="865">
                  <c:v>0.52237259999999996</c:v>
                </c:pt>
                <c:pt idx="866">
                  <c:v>0.52231439999999996</c:v>
                </c:pt>
                <c:pt idx="867">
                  <c:v>0.52312899999999996</c:v>
                </c:pt>
                <c:pt idx="868">
                  <c:v>0.52294289999999999</c:v>
                </c:pt>
                <c:pt idx="869">
                  <c:v>0.52375329999999998</c:v>
                </c:pt>
                <c:pt idx="870">
                  <c:v>0.52356689999999995</c:v>
                </c:pt>
                <c:pt idx="871">
                  <c:v>0.52403690000000003</c:v>
                </c:pt>
                <c:pt idx="872">
                  <c:v>0.52374430000000005</c:v>
                </c:pt>
                <c:pt idx="873">
                  <c:v>0.52443240000000002</c:v>
                </c:pt>
                <c:pt idx="874">
                  <c:v>0.52404039999999996</c:v>
                </c:pt>
                <c:pt idx="875">
                  <c:v>0.52431729999999999</c:v>
                </c:pt>
                <c:pt idx="876">
                  <c:v>0.52396920000000002</c:v>
                </c:pt>
                <c:pt idx="877">
                  <c:v>0.52434729999999996</c:v>
                </c:pt>
                <c:pt idx="878">
                  <c:v>0.52399799999999996</c:v>
                </c:pt>
                <c:pt idx="879">
                  <c:v>0.52399510000000005</c:v>
                </c:pt>
                <c:pt idx="880">
                  <c:v>0.52384430000000004</c:v>
                </c:pt>
                <c:pt idx="881">
                  <c:v>0.52339729999999995</c:v>
                </c:pt>
                <c:pt idx="882">
                  <c:v>0.52369359999999998</c:v>
                </c:pt>
                <c:pt idx="883">
                  <c:v>0.52289730000000001</c:v>
                </c:pt>
                <c:pt idx="884">
                  <c:v>0.52308900000000003</c:v>
                </c:pt>
                <c:pt idx="885">
                  <c:v>0.52244670000000004</c:v>
                </c:pt>
                <c:pt idx="886">
                  <c:v>0.5219376</c:v>
                </c:pt>
                <c:pt idx="887">
                  <c:v>0.52190979999999998</c:v>
                </c:pt>
                <c:pt idx="888">
                  <c:v>0.52115299999999998</c:v>
                </c:pt>
                <c:pt idx="889">
                  <c:v>0.5209549</c:v>
                </c:pt>
                <c:pt idx="890">
                  <c:v>0.52032670000000003</c:v>
                </c:pt>
                <c:pt idx="891">
                  <c:v>0.51943649999999997</c:v>
                </c:pt>
                <c:pt idx="892">
                  <c:v>0.51909099999999997</c:v>
                </c:pt>
                <c:pt idx="893">
                  <c:v>0.51800840000000004</c:v>
                </c:pt>
                <c:pt idx="894">
                  <c:v>0.51803779999999999</c:v>
                </c:pt>
                <c:pt idx="895">
                  <c:v>0.5169878</c:v>
                </c:pt>
                <c:pt idx="896">
                  <c:v>0.51620449999999996</c:v>
                </c:pt>
                <c:pt idx="897">
                  <c:v>0.51505369999999995</c:v>
                </c:pt>
                <c:pt idx="898">
                  <c:v>0.51502170000000003</c:v>
                </c:pt>
                <c:pt idx="899">
                  <c:v>0.51389419999999997</c:v>
                </c:pt>
                <c:pt idx="900">
                  <c:v>0.51286849999999995</c:v>
                </c:pt>
                <c:pt idx="901">
                  <c:v>0.51201359999999996</c:v>
                </c:pt>
                <c:pt idx="902">
                  <c:v>0.51089589999999996</c:v>
                </c:pt>
                <c:pt idx="903">
                  <c:v>0.51049089999999997</c:v>
                </c:pt>
                <c:pt idx="904">
                  <c:v>0.50924440000000004</c:v>
                </c:pt>
                <c:pt idx="905">
                  <c:v>0.50854220000000006</c:v>
                </c:pt>
                <c:pt idx="906">
                  <c:v>0.50714930000000003</c:v>
                </c:pt>
                <c:pt idx="907">
                  <c:v>0.506637</c:v>
                </c:pt>
                <c:pt idx="908">
                  <c:v>0.50527169999999999</c:v>
                </c:pt>
                <c:pt idx="909">
                  <c:v>0.5045269</c:v>
                </c:pt>
                <c:pt idx="910">
                  <c:v>0.50325679999999995</c:v>
                </c:pt>
                <c:pt idx="911">
                  <c:v>0.50256619999999996</c:v>
                </c:pt>
                <c:pt idx="912">
                  <c:v>0.5010656</c:v>
                </c:pt>
                <c:pt idx="913">
                  <c:v>0.49979299999999999</c:v>
                </c:pt>
                <c:pt idx="914">
                  <c:v>0.49982529999999997</c:v>
                </c:pt>
                <c:pt idx="915">
                  <c:v>0.49843270000000001</c:v>
                </c:pt>
                <c:pt idx="916">
                  <c:v>0.4969383</c:v>
                </c:pt>
                <c:pt idx="917">
                  <c:v>0.49541950000000001</c:v>
                </c:pt>
                <c:pt idx="918">
                  <c:v>0.4953592</c:v>
                </c:pt>
                <c:pt idx="919">
                  <c:v>0.49393979999999998</c:v>
                </c:pt>
                <c:pt idx="920">
                  <c:v>0.492423</c:v>
                </c:pt>
                <c:pt idx="921">
                  <c:v>0.4914423</c:v>
                </c:pt>
                <c:pt idx="922">
                  <c:v>0.49010930000000003</c:v>
                </c:pt>
                <c:pt idx="923">
                  <c:v>0.48962050000000001</c:v>
                </c:pt>
                <c:pt idx="924">
                  <c:v>0.48805599999999999</c:v>
                </c:pt>
                <c:pt idx="925">
                  <c:v>0.48724060000000002</c:v>
                </c:pt>
                <c:pt idx="926">
                  <c:v>0.48606919999999998</c:v>
                </c:pt>
                <c:pt idx="927">
                  <c:v>0.4848789</c:v>
                </c:pt>
                <c:pt idx="928">
                  <c:v>0.48357280000000002</c:v>
                </c:pt>
                <c:pt idx="929">
                  <c:v>0.48294209999999999</c:v>
                </c:pt>
                <c:pt idx="930">
                  <c:v>0.48155540000000002</c:v>
                </c:pt>
                <c:pt idx="931">
                  <c:v>0.48062759999999999</c:v>
                </c:pt>
                <c:pt idx="932">
                  <c:v>0.47919669999999998</c:v>
                </c:pt>
                <c:pt idx="933">
                  <c:v>0.47785650000000002</c:v>
                </c:pt>
                <c:pt idx="934">
                  <c:v>0.47657240000000001</c:v>
                </c:pt>
                <c:pt idx="935">
                  <c:v>0.47651189999999999</c:v>
                </c:pt>
                <c:pt idx="936">
                  <c:v>0.47525020000000001</c:v>
                </c:pt>
                <c:pt idx="937">
                  <c:v>0.4737189</c:v>
                </c:pt>
                <c:pt idx="938">
                  <c:v>0.4724525</c:v>
                </c:pt>
                <c:pt idx="939">
                  <c:v>0.47241070000000002</c:v>
                </c:pt>
                <c:pt idx="940">
                  <c:v>0.47092060000000002</c:v>
                </c:pt>
                <c:pt idx="941">
                  <c:v>0.4697984</c:v>
                </c:pt>
                <c:pt idx="942">
                  <c:v>0.46925529999999999</c:v>
                </c:pt>
                <c:pt idx="943">
                  <c:v>0.46803250000000002</c:v>
                </c:pt>
                <c:pt idx="944">
                  <c:v>0.46711540000000001</c:v>
                </c:pt>
                <c:pt idx="945">
                  <c:v>0.46611239999999998</c:v>
                </c:pt>
                <c:pt idx="946">
                  <c:v>0.465864</c:v>
                </c:pt>
                <c:pt idx="947">
                  <c:v>0.46496989999999999</c:v>
                </c:pt>
                <c:pt idx="948">
                  <c:v>0.46399649999999998</c:v>
                </c:pt>
                <c:pt idx="949">
                  <c:v>0.46348430000000002</c:v>
                </c:pt>
                <c:pt idx="950">
                  <c:v>0.46266790000000002</c:v>
                </c:pt>
                <c:pt idx="951">
                  <c:v>0.46192030000000001</c:v>
                </c:pt>
                <c:pt idx="952">
                  <c:v>0.46191650000000001</c:v>
                </c:pt>
                <c:pt idx="953">
                  <c:v>0.46095449999999999</c:v>
                </c:pt>
                <c:pt idx="954">
                  <c:v>0.46050340000000001</c:v>
                </c:pt>
                <c:pt idx="955">
                  <c:v>0.4602638</c:v>
                </c:pt>
                <c:pt idx="956">
                  <c:v>0.45961360000000001</c:v>
                </c:pt>
                <c:pt idx="957">
                  <c:v>0.45943089999999998</c:v>
                </c:pt>
                <c:pt idx="958">
                  <c:v>0.45878839999999999</c:v>
                </c:pt>
                <c:pt idx="959">
                  <c:v>0.45928940000000001</c:v>
                </c:pt>
                <c:pt idx="960">
                  <c:v>0.45890900000000001</c:v>
                </c:pt>
                <c:pt idx="961">
                  <c:v>0.45850350000000001</c:v>
                </c:pt>
                <c:pt idx="962">
                  <c:v>0.4585764</c:v>
                </c:pt>
                <c:pt idx="963">
                  <c:v>0.45814260000000001</c:v>
                </c:pt>
                <c:pt idx="964">
                  <c:v>0.45893250000000002</c:v>
                </c:pt>
                <c:pt idx="965">
                  <c:v>0.45868229999999999</c:v>
                </c:pt>
                <c:pt idx="966">
                  <c:v>0.45872990000000002</c:v>
                </c:pt>
                <c:pt idx="967">
                  <c:v>0.45892060000000001</c:v>
                </c:pt>
                <c:pt idx="968">
                  <c:v>0.45884049999999998</c:v>
                </c:pt>
                <c:pt idx="969">
                  <c:v>0.45976790000000001</c:v>
                </c:pt>
                <c:pt idx="970">
                  <c:v>0.45963219999999999</c:v>
                </c:pt>
                <c:pt idx="971">
                  <c:v>0.46078970000000002</c:v>
                </c:pt>
                <c:pt idx="972">
                  <c:v>0.46078980000000003</c:v>
                </c:pt>
                <c:pt idx="973">
                  <c:v>0.46087600000000001</c:v>
                </c:pt>
                <c:pt idx="974">
                  <c:v>0.46153339999999998</c:v>
                </c:pt>
                <c:pt idx="975">
                  <c:v>0.46172750000000001</c:v>
                </c:pt>
                <c:pt idx="976">
                  <c:v>0.46285870000000001</c:v>
                </c:pt>
                <c:pt idx="977">
                  <c:v>0.46287919999999999</c:v>
                </c:pt>
                <c:pt idx="978">
                  <c:v>0.4640358</c:v>
                </c:pt>
                <c:pt idx="979">
                  <c:v>0.46443640000000003</c:v>
                </c:pt>
                <c:pt idx="980">
                  <c:v>0.46514060000000002</c:v>
                </c:pt>
                <c:pt idx="981">
                  <c:v>0.46553</c:v>
                </c:pt>
                <c:pt idx="982">
                  <c:v>0.46660109999999999</c:v>
                </c:pt>
                <c:pt idx="983">
                  <c:v>0.46660780000000002</c:v>
                </c:pt>
                <c:pt idx="984">
                  <c:v>0.46795880000000001</c:v>
                </c:pt>
                <c:pt idx="985">
                  <c:v>0.46810160000000001</c:v>
                </c:pt>
                <c:pt idx="986">
                  <c:v>0.46935080000000001</c:v>
                </c:pt>
                <c:pt idx="987">
                  <c:v>0.4698871</c:v>
                </c:pt>
                <c:pt idx="988">
                  <c:v>0.47018359999999998</c:v>
                </c:pt>
                <c:pt idx="989">
                  <c:v>0.47172639999999999</c:v>
                </c:pt>
                <c:pt idx="990">
                  <c:v>0.47196339999999998</c:v>
                </c:pt>
                <c:pt idx="991">
                  <c:v>0.472744</c:v>
                </c:pt>
                <c:pt idx="992">
                  <c:v>0.47350350000000002</c:v>
                </c:pt>
                <c:pt idx="993">
                  <c:v>0.47391759999999999</c:v>
                </c:pt>
                <c:pt idx="994">
                  <c:v>0.47505399999999998</c:v>
                </c:pt>
                <c:pt idx="995">
                  <c:v>0.47520430000000002</c:v>
                </c:pt>
                <c:pt idx="996">
                  <c:v>0.47650100000000001</c:v>
                </c:pt>
                <c:pt idx="997">
                  <c:v>0.47652099999999997</c:v>
                </c:pt>
                <c:pt idx="998">
                  <c:v>0.47679490000000002</c:v>
                </c:pt>
                <c:pt idx="999">
                  <c:v>0.47817199999999999</c:v>
                </c:pt>
                <c:pt idx="1000">
                  <c:v>0.47807899999999998</c:v>
                </c:pt>
                <c:pt idx="1001">
                  <c:v>0.47839510000000002</c:v>
                </c:pt>
                <c:pt idx="1002">
                  <c:v>0.4794735</c:v>
                </c:pt>
                <c:pt idx="1003">
                  <c:v>0.47938940000000002</c:v>
                </c:pt>
                <c:pt idx="1004">
                  <c:v>0.4800297</c:v>
                </c:pt>
                <c:pt idx="1005">
                  <c:v>0.4800065</c:v>
                </c:pt>
                <c:pt idx="1006">
                  <c:v>0.48079</c:v>
                </c:pt>
                <c:pt idx="1007">
                  <c:v>0.48062139999999998</c:v>
                </c:pt>
                <c:pt idx="1008">
                  <c:v>0.48108919999999999</c:v>
                </c:pt>
                <c:pt idx="1009">
                  <c:v>0.4810854</c:v>
                </c:pt>
                <c:pt idx="1010">
                  <c:v>0.4809312</c:v>
                </c:pt>
                <c:pt idx="1011">
                  <c:v>0.48169260000000003</c:v>
                </c:pt>
                <c:pt idx="1012">
                  <c:v>0.48127219999999998</c:v>
                </c:pt>
                <c:pt idx="1013">
                  <c:v>0.48111310000000002</c:v>
                </c:pt>
                <c:pt idx="1014">
                  <c:v>0.4817726</c:v>
                </c:pt>
                <c:pt idx="1015">
                  <c:v>0.481269</c:v>
                </c:pt>
                <c:pt idx="1016">
                  <c:v>0.48107440000000001</c:v>
                </c:pt>
                <c:pt idx="1017">
                  <c:v>0.48126289999999999</c:v>
                </c:pt>
                <c:pt idx="1018">
                  <c:v>0.48100480000000001</c:v>
                </c:pt>
                <c:pt idx="1019">
                  <c:v>0.4814311</c:v>
                </c:pt>
                <c:pt idx="1020">
                  <c:v>0.48100569999999998</c:v>
                </c:pt>
                <c:pt idx="1021">
                  <c:v>0.48048350000000001</c:v>
                </c:pt>
                <c:pt idx="1022">
                  <c:v>0.48068450000000001</c:v>
                </c:pt>
                <c:pt idx="1023">
                  <c:v>0.4801453</c:v>
                </c:pt>
                <c:pt idx="1024">
                  <c:v>0.48026970000000002</c:v>
                </c:pt>
                <c:pt idx="1025">
                  <c:v>0.47979810000000001</c:v>
                </c:pt>
                <c:pt idx="1026">
                  <c:v>0.47997380000000001</c:v>
                </c:pt>
                <c:pt idx="1027">
                  <c:v>0.4796145</c:v>
                </c:pt>
                <c:pt idx="1028">
                  <c:v>0.47941270000000002</c:v>
                </c:pt>
                <c:pt idx="1029">
                  <c:v>0.47915269999999999</c:v>
                </c:pt>
                <c:pt idx="1030">
                  <c:v>0.47929189999999999</c:v>
                </c:pt>
                <c:pt idx="1031">
                  <c:v>0.47899170000000002</c:v>
                </c:pt>
                <c:pt idx="1032">
                  <c:v>0.47838989999999998</c:v>
                </c:pt>
                <c:pt idx="1033">
                  <c:v>0.47881210000000002</c:v>
                </c:pt>
                <c:pt idx="1034">
                  <c:v>0.47827900000000001</c:v>
                </c:pt>
                <c:pt idx="1035">
                  <c:v>0.4781591</c:v>
                </c:pt>
                <c:pt idx="1036">
                  <c:v>0.4778982</c:v>
                </c:pt>
                <c:pt idx="1037">
                  <c:v>0.47799720000000001</c:v>
                </c:pt>
                <c:pt idx="1038">
                  <c:v>0.47764709999999999</c:v>
                </c:pt>
                <c:pt idx="1039">
                  <c:v>0.47748000000000002</c:v>
                </c:pt>
                <c:pt idx="1040">
                  <c:v>0.4772248</c:v>
                </c:pt>
                <c:pt idx="1041">
                  <c:v>0.47732249999999998</c:v>
                </c:pt>
                <c:pt idx="1042">
                  <c:v>0.47777619999999998</c:v>
                </c:pt>
                <c:pt idx="1043">
                  <c:v>0.47754190000000002</c:v>
                </c:pt>
                <c:pt idx="1044">
                  <c:v>0.47709859999999998</c:v>
                </c:pt>
                <c:pt idx="1045">
                  <c:v>0.47705760000000003</c:v>
                </c:pt>
                <c:pt idx="1046">
                  <c:v>0.47815869999999999</c:v>
                </c:pt>
                <c:pt idx="1047">
                  <c:v>0.47777940000000002</c:v>
                </c:pt>
                <c:pt idx="1048">
                  <c:v>0.47679670000000002</c:v>
                </c:pt>
                <c:pt idx="1049">
                  <c:v>0.47655740000000002</c:v>
                </c:pt>
                <c:pt idx="1050">
                  <c:v>0.47810009999999997</c:v>
                </c:pt>
                <c:pt idx="1051">
                  <c:v>0.4774311</c:v>
                </c:pt>
                <c:pt idx="1052">
                  <c:v>0.47733619999999999</c:v>
                </c:pt>
                <c:pt idx="1053">
                  <c:v>0.47750480000000001</c:v>
                </c:pt>
                <c:pt idx="1054">
                  <c:v>0.47748570000000001</c:v>
                </c:pt>
                <c:pt idx="1055">
                  <c:v>0.47757699999999997</c:v>
                </c:pt>
                <c:pt idx="1056">
                  <c:v>0.47756559999999998</c:v>
                </c:pt>
                <c:pt idx="1057">
                  <c:v>0.47771740000000001</c:v>
                </c:pt>
                <c:pt idx="1058">
                  <c:v>0.47759780000000002</c:v>
                </c:pt>
                <c:pt idx="1059">
                  <c:v>0.47781630000000003</c:v>
                </c:pt>
                <c:pt idx="1060">
                  <c:v>0.47789769999999998</c:v>
                </c:pt>
                <c:pt idx="1061">
                  <c:v>0.47775719999999999</c:v>
                </c:pt>
                <c:pt idx="1062">
                  <c:v>0.47812159999999998</c:v>
                </c:pt>
                <c:pt idx="1063">
                  <c:v>0.4781204</c:v>
                </c:pt>
                <c:pt idx="1064">
                  <c:v>0.4777496</c:v>
                </c:pt>
                <c:pt idx="1065">
                  <c:v>0.4776455</c:v>
                </c:pt>
                <c:pt idx="1066">
                  <c:v>0.47788320000000001</c:v>
                </c:pt>
                <c:pt idx="1067">
                  <c:v>0.47746810000000001</c:v>
                </c:pt>
                <c:pt idx="1068">
                  <c:v>0.47770099999999999</c:v>
                </c:pt>
                <c:pt idx="1069">
                  <c:v>0.47754590000000002</c:v>
                </c:pt>
                <c:pt idx="1070">
                  <c:v>0.47700920000000002</c:v>
                </c:pt>
                <c:pt idx="1071">
                  <c:v>0.47729199999999999</c:v>
                </c:pt>
                <c:pt idx="1072">
                  <c:v>0.477159</c:v>
                </c:pt>
                <c:pt idx="1073">
                  <c:v>0.47677120000000001</c:v>
                </c:pt>
                <c:pt idx="1074">
                  <c:v>0.47654000000000002</c:v>
                </c:pt>
                <c:pt idx="1075">
                  <c:v>0.47664709999999999</c:v>
                </c:pt>
                <c:pt idx="1076">
                  <c:v>0.47616360000000002</c:v>
                </c:pt>
                <c:pt idx="1077">
                  <c:v>0.4759718</c:v>
                </c:pt>
                <c:pt idx="1078">
                  <c:v>0.47547919999999999</c:v>
                </c:pt>
                <c:pt idx="1079">
                  <c:v>0.47516330000000001</c:v>
                </c:pt>
                <c:pt idx="1080">
                  <c:v>0.47477740000000002</c:v>
                </c:pt>
                <c:pt idx="1081">
                  <c:v>0.4740837</c:v>
                </c:pt>
                <c:pt idx="1082">
                  <c:v>0.47407070000000001</c:v>
                </c:pt>
                <c:pt idx="1083">
                  <c:v>0.47360659999999999</c:v>
                </c:pt>
                <c:pt idx="1084">
                  <c:v>0.47330430000000001</c:v>
                </c:pt>
                <c:pt idx="1085">
                  <c:v>0.47257080000000001</c:v>
                </c:pt>
                <c:pt idx="1086">
                  <c:v>0.47242499999999998</c:v>
                </c:pt>
                <c:pt idx="1087">
                  <c:v>0.47174939999999999</c:v>
                </c:pt>
                <c:pt idx="1088">
                  <c:v>0.4712905</c:v>
                </c:pt>
                <c:pt idx="1089">
                  <c:v>0.47077020000000003</c:v>
                </c:pt>
                <c:pt idx="1090">
                  <c:v>0.47012999999999999</c:v>
                </c:pt>
                <c:pt idx="1091">
                  <c:v>0.46967680000000001</c:v>
                </c:pt>
                <c:pt idx="1092">
                  <c:v>0.46919820000000001</c:v>
                </c:pt>
                <c:pt idx="1093">
                  <c:v>0.46881790000000001</c:v>
                </c:pt>
                <c:pt idx="1094">
                  <c:v>0.46786129999999998</c:v>
                </c:pt>
                <c:pt idx="1095">
                  <c:v>0.46738849999999998</c:v>
                </c:pt>
                <c:pt idx="1096">
                  <c:v>0.46659040000000002</c:v>
                </c:pt>
                <c:pt idx="1097">
                  <c:v>0.46598089999999998</c:v>
                </c:pt>
                <c:pt idx="1098">
                  <c:v>0.46552209999999999</c:v>
                </c:pt>
                <c:pt idx="1099">
                  <c:v>0.46487260000000002</c:v>
                </c:pt>
                <c:pt idx="1100">
                  <c:v>0.46413260000000001</c:v>
                </c:pt>
                <c:pt idx="1101">
                  <c:v>0.46309139999999999</c:v>
                </c:pt>
                <c:pt idx="1102">
                  <c:v>0.4627271</c:v>
                </c:pt>
                <c:pt idx="1103">
                  <c:v>0.46178059999999999</c:v>
                </c:pt>
                <c:pt idx="1104">
                  <c:v>0.46141549999999998</c:v>
                </c:pt>
                <c:pt idx="1105">
                  <c:v>0.46061210000000002</c:v>
                </c:pt>
                <c:pt idx="1106">
                  <c:v>0.46003329999999998</c:v>
                </c:pt>
                <c:pt idx="1107">
                  <c:v>0.45891510000000002</c:v>
                </c:pt>
                <c:pt idx="1108">
                  <c:v>0.4584278</c:v>
                </c:pt>
                <c:pt idx="1109">
                  <c:v>0.45747149999999998</c:v>
                </c:pt>
                <c:pt idx="1110">
                  <c:v>0.45724930000000003</c:v>
                </c:pt>
                <c:pt idx="1111">
                  <c:v>0.4565169</c:v>
                </c:pt>
                <c:pt idx="1112">
                  <c:v>0.45584170000000002</c:v>
                </c:pt>
                <c:pt idx="1113">
                  <c:v>0.45465149999999999</c:v>
                </c:pt>
                <c:pt idx="1114">
                  <c:v>0.45408520000000002</c:v>
                </c:pt>
                <c:pt idx="1115">
                  <c:v>0.45333469999999998</c:v>
                </c:pt>
                <c:pt idx="1116">
                  <c:v>0.4531345</c:v>
                </c:pt>
                <c:pt idx="1117">
                  <c:v>0.4522275</c:v>
                </c:pt>
                <c:pt idx="1118">
                  <c:v>0.45233040000000002</c:v>
                </c:pt>
                <c:pt idx="1119">
                  <c:v>0.45130749999999997</c:v>
                </c:pt>
                <c:pt idx="1120">
                  <c:v>0.45104680000000003</c:v>
                </c:pt>
                <c:pt idx="1121">
                  <c:v>0.44945879999999999</c:v>
                </c:pt>
                <c:pt idx="1122">
                  <c:v>0.44943329999999998</c:v>
                </c:pt>
                <c:pt idx="1123">
                  <c:v>0.4503974</c:v>
                </c:pt>
                <c:pt idx="1124">
                  <c:v>0.45045079999999998</c:v>
                </c:pt>
                <c:pt idx="1125">
                  <c:v>0.44816519999999999</c:v>
                </c:pt>
                <c:pt idx="1126">
                  <c:v>0.44901540000000001</c:v>
                </c:pt>
                <c:pt idx="1127">
                  <c:v>0.4489802</c:v>
                </c:pt>
                <c:pt idx="1128">
                  <c:v>0.448847</c:v>
                </c:pt>
                <c:pt idx="1129">
                  <c:v>0.4491424</c:v>
                </c:pt>
                <c:pt idx="1130">
                  <c:v>0.4486446</c:v>
                </c:pt>
                <c:pt idx="1131">
                  <c:v>0.44908759999999998</c:v>
                </c:pt>
                <c:pt idx="1132">
                  <c:v>0.44918000000000002</c:v>
                </c:pt>
                <c:pt idx="1133">
                  <c:v>0.44889499999999999</c:v>
                </c:pt>
                <c:pt idx="1134">
                  <c:v>0.44959209999999999</c:v>
                </c:pt>
                <c:pt idx="1135">
                  <c:v>0.45039980000000002</c:v>
                </c:pt>
                <c:pt idx="1136">
                  <c:v>0.45045930000000001</c:v>
                </c:pt>
                <c:pt idx="1137">
                  <c:v>0.45099040000000001</c:v>
                </c:pt>
                <c:pt idx="1138">
                  <c:v>0.45142520000000003</c:v>
                </c:pt>
                <c:pt idx="1139">
                  <c:v>0.45215280000000002</c:v>
                </c:pt>
                <c:pt idx="1140">
                  <c:v>0.45194099999999998</c:v>
                </c:pt>
                <c:pt idx="1141">
                  <c:v>0.45324340000000002</c:v>
                </c:pt>
                <c:pt idx="1142">
                  <c:v>0.4536249</c:v>
                </c:pt>
                <c:pt idx="1143">
                  <c:v>0.45450099999999999</c:v>
                </c:pt>
                <c:pt idx="1144">
                  <c:v>0.4550691</c:v>
                </c:pt>
                <c:pt idx="1145">
                  <c:v>0.45597500000000002</c:v>
                </c:pt>
                <c:pt idx="1146">
                  <c:v>0.45662560000000002</c:v>
                </c:pt>
                <c:pt idx="1147">
                  <c:v>0.45681090000000002</c:v>
                </c:pt>
                <c:pt idx="1148">
                  <c:v>0.4579801</c:v>
                </c:pt>
                <c:pt idx="1149">
                  <c:v>0.45891189999999998</c:v>
                </c:pt>
                <c:pt idx="1150">
                  <c:v>0.46012989999999998</c:v>
                </c:pt>
                <c:pt idx="1151">
                  <c:v>0.46091130000000002</c:v>
                </c:pt>
                <c:pt idx="1152">
                  <c:v>0.46096779999999998</c:v>
                </c:pt>
                <c:pt idx="1153">
                  <c:v>0.46201179999999997</c:v>
                </c:pt>
                <c:pt idx="1154">
                  <c:v>0.46293079999999998</c:v>
                </c:pt>
                <c:pt idx="1155">
                  <c:v>0.46513290000000002</c:v>
                </c:pt>
                <c:pt idx="1156">
                  <c:v>0.4647367</c:v>
                </c:pt>
                <c:pt idx="1157">
                  <c:v>0.46552529999999998</c:v>
                </c:pt>
                <c:pt idx="1158">
                  <c:v>0.46664050000000001</c:v>
                </c:pt>
                <c:pt idx="1159">
                  <c:v>0.46748770000000001</c:v>
                </c:pt>
                <c:pt idx="1160">
                  <c:v>0.46776259999999997</c:v>
                </c:pt>
                <c:pt idx="1161">
                  <c:v>0.46873429999999999</c:v>
                </c:pt>
                <c:pt idx="1162">
                  <c:v>0.46950960000000003</c:v>
                </c:pt>
                <c:pt idx="1163">
                  <c:v>0.4709682</c:v>
                </c:pt>
                <c:pt idx="1164">
                  <c:v>0.4713851</c:v>
                </c:pt>
                <c:pt idx="1165">
                  <c:v>0.47167120000000001</c:v>
                </c:pt>
                <c:pt idx="1166">
                  <c:v>0.47241240000000001</c:v>
                </c:pt>
                <c:pt idx="1167">
                  <c:v>0.47316079999999999</c:v>
                </c:pt>
                <c:pt idx="1168">
                  <c:v>0.475192</c:v>
                </c:pt>
                <c:pt idx="1169">
                  <c:v>0.47575309999999998</c:v>
                </c:pt>
                <c:pt idx="1170">
                  <c:v>0.47415839999999998</c:v>
                </c:pt>
                <c:pt idx="1171">
                  <c:v>0.47476940000000001</c:v>
                </c:pt>
                <c:pt idx="1172">
                  <c:v>0.47763129999999998</c:v>
                </c:pt>
                <c:pt idx="1173">
                  <c:v>0.47808240000000002</c:v>
                </c:pt>
                <c:pt idx="1174">
                  <c:v>0.4761204</c:v>
                </c:pt>
                <c:pt idx="1175">
                  <c:v>0.47757179999999999</c:v>
                </c:pt>
                <c:pt idx="1176">
                  <c:v>0.47784720000000003</c:v>
                </c:pt>
                <c:pt idx="1177">
                  <c:v>0.47772520000000002</c:v>
                </c:pt>
                <c:pt idx="1178">
                  <c:v>0.47836509999999999</c:v>
                </c:pt>
                <c:pt idx="1179">
                  <c:v>0.48104190000000002</c:v>
                </c:pt>
                <c:pt idx="1180">
                  <c:v>0.47926370000000001</c:v>
                </c:pt>
                <c:pt idx="1181">
                  <c:v>0.47941689999999998</c:v>
                </c:pt>
                <c:pt idx="1182">
                  <c:v>0.47911870000000001</c:v>
                </c:pt>
                <c:pt idx="1183">
                  <c:v>0.47956569999999998</c:v>
                </c:pt>
                <c:pt idx="1184">
                  <c:v>0.48060029999999998</c:v>
                </c:pt>
                <c:pt idx="1185">
                  <c:v>0.47985489999999997</c:v>
                </c:pt>
                <c:pt idx="1186">
                  <c:v>0.47974430000000001</c:v>
                </c:pt>
                <c:pt idx="1187">
                  <c:v>0.48002660000000003</c:v>
                </c:pt>
                <c:pt idx="1188">
                  <c:v>0.4797806</c:v>
                </c:pt>
                <c:pt idx="1189">
                  <c:v>0.47938449999999999</c:v>
                </c:pt>
                <c:pt idx="1190">
                  <c:v>0.4799407</c:v>
                </c:pt>
                <c:pt idx="1191">
                  <c:v>0.47954029999999997</c:v>
                </c:pt>
                <c:pt idx="1192">
                  <c:v>0.47888199999999997</c:v>
                </c:pt>
                <c:pt idx="1193">
                  <c:v>0.47909299999999999</c:v>
                </c:pt>
                <c:pt idx="1194">
                  <c:v>0.47881269999999998</c:v>
                </c:pt>
                <c:pt idx="1195">
                  <c:v>0.4785317</c:v>
                </c:pt>
                <c:pt idx="1196">
                  <c:v>0.47833059999999999</c:v>
                </c:pt>
                <c:pt idx="1197">
                  <c:v>0.47810469999999999</c:v>
                </c:pt>
                <c:pt idx="1198">
                  <c:v>0.47752220000000001</c:v>
                </c:pt>
                <c:pt idx="1199">
                  <c:v>0.47770089999999998</c:v>
                </c:pt>
                <c:pt idx="1200">
                  <c:v>0.47719220000000001</c:v>
                </c:pt>
                <c:pt idx="1201">
                  <c:v>0.47656860000000001</c:v>
                </c:pt>
                <c:pt idx="1202">
                  <c:v>0.47653620000000002</c:v>
                </c:pt>
                <c:pt idx="1203">
                  <c:v>0.47565210000000002</c:v>
                </c:pt>
                <c:pt idx="1204">
                  <c:v>0.4756185</c:v>
                </c:pt>
                <c:pt idx="1205">
                  <c:v>0.4756032</c:v>
                </c:pt>
                <c:pt idx="1206">
                  <c:v>0.47586309999999998</c:v>
                </c:pt>
                <c:pt idx="1207">
                  <c:v>0.47517789999999999</c:v>
                </c:pt>
                <c:pt idx="1208">
                  <c:v>0.47483550000000002</c:v>
                </c:pt>
                <c:pt idx="1209">
                  <c:v>0.47444439999999999</c:v>
                </c:pt>
                <c:pt idx="1210">
                  <c:v>0.47386780000000001</c:v>
                </c:pt>
                <c:pt idx="1211">
                  <c:v>0.47379510000000002</c:v>
                </c:pt>
                <c:pt idx="1212">
                  <c:v>0.473889</c:v>
                </c:pt>
                <c:pt idx="1213">
                  <c:v>0.4732017</c:v>
                </c:pt>
                <c:pt idx="1214">
                  <c:v>0.47343540000000001</c:v>
                </c:pt>
                <c:pt idx="1215">
                  <c:v>0.4731281</c:v>
                </c:pt>
                <c:pt idx="1216">
                  <c:v>0.47251779999999999</c:v>
                </c:pt>
                <c:pt idx="1217">
                  <c:v>0.47268369999999998</c:v>
                </c:pt>
                <c:pt idx="1218">
                  <c:v>0.47254420000000003</c:v>
                </c:pt>
                <c:pt idx="1219">
                  <c:v>0.47246310000000002</c:v>
                </c:pt>
                <c:pt idx="1220">
                  <c:v>0.47229860000000001</c:v>
                </c:pt>
                <c:pt idx="1221">
                  <c:v>0.47236689999999998</c:v>
                </c:pt>
                <c:pt idx="1222">
                  <c:v>0.47252159999999999</c:v>
                </c:pt>
                <c:pt idx="1223">
                  <c:v>0.4722885</c:v>
                </c:pt>
                <c:pt idx="1224">
                  <c:v>0.47238330000000001</c:v>
                </c:pt>
                <c:pt idx="1225">
                  <c:v>0.47184399999999999</c:v>
                </c:pt>
                <c:pt idx="1226">
                  <c:v>0.47242469999999998</c:v>
                </c:pt>
                <c:pt idx="1227">
                  <c:v>0.47288920000000001</c:v>
                </c:pt>
                <c:pt idx="1228">
                  <c:v>0.47289949999999997</c:v>
                </c:pt>
                <c:pt idx="1229">
                  <c:v>0.47251729999999997</c:v>
                </c:pt>
                <c:pt idx="1230">
                  <c:v>0.47240359999999998</c:v>
                </c:pt>
                <c:pt idx="1231">
                  <c:v>0.47377380000000002</c:v>
                </c:pt>
                <c:pt idx="1232">
                  <c:v>0.47359899999999999</c:v>
                </c:pt>
                <c:pt idx="1233">
                  <c:v>0.47299730000000001</c:v>
                </c:pt>
                <c:pt idx="1234">
                  <c:v>0.4733734</c:v>
                </c:pt>
                <c:pt idx="1235">
                  <c:v>0.4735413</c:v>
                </c:pt>
                <c:pt idx="1236">
                  <c:v>0.47374309999999997</c:v>
                </c:pt>
                <c:pt idx="1237">
                  <c:v>0.47412900000000002</c:v>
                </c:pt>
                <c:pt idx="1238">
                  <c:v>0.47435110000000003</c:v>
                </c:pt>
                <c:pt idx="1239">
                  <c:v>0.47451650000000001</c:v>
                </c:pt>
                <c:pt idx="1240">
                  <c:v>0.47439599999999998</c:v>
                </c:pt>
                <c:pt idx="1241">
                  <c:v>0.47470030000000002</c:v>
                </c:pt>
                <c:pt idx="1242">
                  <c:v>0.4748387</c:v>
                </c:pt>
                <c:pt idx="1243">
                  <c:v>0.47560229999999998</c:v>
                </c:pt>
                <c:pt idx="1244">
                  <c:v>0.47564240000000002</c:v>
                </c:pt>
                <c:pt idx="1245">
                  <c:v>0.47574319999999998</c:v>
                </c:pt>
                <c:pt idx="1246">
                  <c:v>0.4763384</c:v>
                </c:pt>
                <c:pt idx="1247">
                  <c:v>0.47612080000000001</c:v>
                </c:pt>
                <c:pt idx="1248">
                  <c:v>0.47598869999999999</c:v>
                </c:pt>
                <c:pt idx="1249">
                  <c:v>0.47629450000000001</c:v>
                </c:pt>
                <c:pt idx="1250">
                  <c:v>0.47665200000000002</c:v>
                </c:pt>
                <c:pt idx="1251">
                  <c:v>0.47736129999999999</c:v>
                </c:pt>
                <c:pt idx="1252">
                  <c:v>0.4773809</c:v>
                </c:pt>
                <c:pt idx="1253">
                  <c:v>0.47694700000000001</c:v>
                </c:pt>
                <c:pt idx="1254">
                  <c:v>0.4770567</c:v>
                </c:pt>
                <c:pt idx="1255">
                  <c:v>0.47744120000000001</c:v>
                </c:pt>
                <c:pt idx="1256">
                  <c:v>0.47874119999999998</c:v>
                </c:pt>
                <c:pt idx="1257">
                  <c:v>0.47842099999999999</c:v>
                </c:pt>
                <c:pt idx="1258">
                  <c:v>0.47818250000000001</c:v>
                </c:pt>
                <c:pt idx="1259">
                  <c:v>0.4780993</c:v>
                </c:pt>
                <c:pt idx="1260">
                  <c:v>0.4788713</c:v>
                </c:pt>
                <c:pt idx="1261">
                  <c:v>0.47911500000000001</c:v>
                </c:pt>
                <c:pt idx="1262">
                  <c:v>0.47913410000000001</c:v>
                </c:pt>
                <c:pt idx="1263">
                  <c:v>0.47944350000000002</c:v>
                </c:pt>
                <c:pt idx="1264">
                  <c:v>0.47867219999999999</c:v>
                </c:pt>
                <c:pt idx="1265">
                  <c:v>0.47919580000000001</c:v>
                </c:pt>
                <c:pt idx="1266">
                  <c:v>0.47949249999999999</c:v>
                </c:pt>
                <c:pt idx="1267">
                  <c:v>0.47921989999999998</c:v>
                </c:pt>
                <c:pt idx="1268">
                  <c:v>0.47906110000000002</c:v>
                </c:pt>
                <c:pt idx="1269">
                  <c:v>0.47934650000000001</c:v>
                </c:pt>
                <c:pt idx="1270">
                  <c:v>0.47914709999999999</c:v>
                </c:pt>
                <c:pt idx="1271">
                  <c:v>0.47924820000000001</c:v>
                </c:pt>
                <c:pt idx="1272">
                  <c:v>0.4792477</c:v>
                </c:pt>
                <c:pt idx="1273">
                  <c:v>0.48010779999999997</c:v>
                </c:pt>
                <c:pt idx="1274">
                  <c:v>0.47992489999999999</c:v>
                </c:pt>
                <c:pt idx="1275">
                  <c:v>0.47776370000000001</c:v>
                </c:pt>
                <c:pt idx="1276">
                  <c:v>0.47858129999999999</c:v>
                </c:pt>
                <c:pt idx="1277">
                  <c:v>0.4783405</c:v>
                </c:pt>
                <c:pt idx="1278">
                  <c:v>0.47834270000000001</c:v>
                </c:pt>
                <c:pt idx="1279">
                  <c:v>0.47822439999999999</c:v>
                </c:pt>
                <c:pt idx="1280">
                  <c:v>0.4776784</c:v>
                </c:pt>
                <c:pt idx="1281">
                  <c:v>0.47746719999999998</c:v>
                </c:pt>
                <c:pt idx="1282">
                  <c:v>0.47687380000000001</c:v>
                </c:pt>
                <c:pt idx="1283">
                  <c:v>0.47707559999999999</c:v>
                </c:pt>
                <c:pt idx="1284">
                  <c:v>0.47663610000000001</c:v>
                </c:pt>
                <c:pt idx="1285">
                  <c:v>0.47604930000000001</c:v>
                </c:pt>
                <c:pt idx="1286">
                  <c:v>0.47567979999999999</c:v>
                </c:pt>
                <c:pt idx="1287">
                  <c:v>0.47535559999999999</c:v>
                </c:pt>
                <c:pt idx="1288">
                  <c:v>0.47516209999999998</c:v>
                </c:pt>
                <c:pt idx="1289">
                  <c:v>0.4745183</c:v>
                </c:pt>
                <c:pt idx="1290">
                  <c:v>0.47405520000000001</c:v>
                </c:pt>
                <c:pt idx="1291">
                  <c:v>0.47321099999999999</c:v>
                </c:pt>
                <c:pt idx="1292">
                  <c:v>0.473528</c:v>
                </c:pt>
                <c:pt idx="1293">
                  <c:v>0.47286299999999998</c:v>
                </c:pt>
                <c:pt idx="1294">
                  <c:v>0.47187259999999998</c:v>
                </c:pt>
                <c:pt idx="1295">
                  <c:v>0.47172069999999999</c:v>
                </c:pt>
                <c:pt idx="1296">
                  <c:v>0.47097650000000002</c:v>
                </c:pt>
                <c:pt idx="1297">
                  <c:v>0.47089189999999997</c:v>
                </c:pt>
                <c:pt idx="1298">
                  <c:v>0.46986410000000001</c:v>
                </c:pt>
                <c:pt idx="1299">
                  <c:v>0.46993620000000003</c:v>
                </c:pt>
                <c:pt idx="1300">
                  <c:v>0.4689218</c:v>
                </c:pt>
                <c:pt idx="1301">
                  <c:v>0.46904610000000002</c:v>
                </c:pt>
                <c:pt idx="1302">
                  <c:v>0.46787299999999998</c:v>
                </c:pt>
                <c:pt idx="1303">
                  <c:v>0.46796460000000001</c:v>
                </c:pt>
                <c:pt idx="1304">
                  <c:v>0.46689019999999998</c:v>
                </c:pt>
                <c:pt idx="1305">
                  <c:v>0.46694570000000002</c:v>
                </c:pt>
                <c:pt idx="1306">
                  <c:v>0.46575860000000002</c:v>
                </c:pt>
                <c:pt idx="1307">
                  <c:v>0.46585029999999999</c:v>
                </c:pt>
                <c:pt idx="1308">
                  <c:v>0.4650514</c:v>
                </c:pt>
                <c:pt idx="1309">
                  <c:v>0.46474959999999998</c:v>
                </c:pt>
                <c:pt idx="1310">
                  <c:v>0.46377350000000001</c:v>
                </c:pt>
                <c:pt idx="1311">
                  <c:v>0.46350479999999999</c:v>
                </c:pt>
                <c:pt idx="1312">
                  <c:v>0.46317469999999999</c:v>
                </c:pt>
                <c:pt idx="1313">
                  <c:v>0.46251370000000003</c:v>
                </c:pt>
                <c:pt idx="1314">
                  <c:v>0.46214119999999997</c:v>
                </c:pt>
                <c:pt idx="1315">
                  <c:v>0.46127030000000002</c:v>
                </c:pt>
                <c:pt idx="1316">
                  <c:v>0.46128629999999998</c:v>
                </c:pt>
                <c:pt idx="1317">
                  <c:v>0.46113019999999999</c:v>
                </c:pt>
                <c:pt idx="1318">
                  <c:v>0.46078669999999999</c:v>
                </c:pt>
                <c:pt idx="1319">
                  <c:v>0.45996039999999999</c:v>
                </c:pt>
                <c:pt idx="1320">
                  <c:v>0.45955170000000001</c:v>
                </c:pt>
                <c:pt idx="1321">
                  <c:v>0.4603912</c:v>
                </c:pt>
                <c:pt idx="1322">
                  <c:v>0.45981810000000001</c:v>
                </c:pt>
                <c:pt idx="1323">
                  <c:v>0.45874710000000002</c:v>
                </c:pt>
                <c:pt idx="1324">
                  <c:v>0.45924799999999999</c:v>
                </c:pt>
                <c:pt idx="1325">
                  <c:v>0.45852199999999999</c:v>
                </c:pt>
                <c:pt idx="1326">
                  <c:v>0.45855200000000002</c:v>
                </c:pt>
                <c:pt idx="1327">
                  <c:v>0.4589722</c:v>
                </c:pt>
                <c:pt idx="1328">
                  <c:v>0.45845609999999998</c:v>
                </c:pt>
                <c:pt idx="1329">
                  <c:v>0.45821889999999998</c:v>
                </c:pt>
                <c:pt idx="1330">
                  <c:v>0.45856639999999999</c:v>
                </c:pt>
                <c:pt idx="1331">
                  <c:v>0.45862750000000002</c:v>
                </c:pt>
                <c:pt idx="1332">
                  <c:v>0.45861020000000002</c:v>
                </c:pt>
                <c:pt idx="1333">
                  <c:v>0.45908949999999998</c:v>
                </c:pt>
                <c:pt idx="1334">
                  <c:v>0.45898919999999999</c:v>
                </c:pt>
                <c:pt idx="1335">
                  <c:v>0.45953339999999998</c:v>
                </c:pt>
                <c:pt idx="1336">
                  <c:v>0.4596615</c:v>
                </c:pt>
                <c:pt idx="1337">
                  <c:v>0.45987919999999999</c:v>
                </c:pt>
                <c:pt idx="1338">
                  <c:v>0.4610766</c:v>
                </c:pt>
                <c:pt idx="1339">
                  <c:v>0.46129730000000002</c:v>
                </c:pt>
                <c:pt idx="1340">
                  <c:v>0.46088960000000001</c:v>
                </c:pt>
                <c:pt idx="1341">
                  <c:v>0.46135809999999999</c:v>
                </c:pt>
                <c:pt idx="1342">
                  <c:v>0.46295180000000002</c:v>
                </c:pt>
                <c:pt idx="1343">
                  <c:v>0.4633041</c:v>
                </c:pt>
                <c:pt idx="1344">
                  <c:v>0.46329090000000001</c:v>
                </c:pt>
                <c:pt idx="1345">
                  <c:v>0.4641903</c:v>
                </c:pt>
                <c:pt idx="1346">
                  <c:v>0.46468379999999998</c:v>
                </c:pt>
                <c:pt idx="1347">
                  <c:v>0.46593329999999999</c:v>
                </c:pt>
                <c:pt idx="1348">
                  <c:v>0.46645130000000001</c:v>
                </c:pt>
                <c:pt idx="1349">
                  <c:v>0.46651569999999998</c:v>
                </c:pt>
                <c:pt idx="1350">
                  <c:v>0.46753139999999999</c:v>
                </c:pt>
                <c:pt idx="1351">
                  <c:v>0.46810410000000002</c:v>
                </c:pt>
                <c:pt idx="1352">
                  <c:v>0.46821259999999998</c:v>
                </c:pt>
                <c:pt idx="1353">
                  <c:v>0.46954319999999999</c:v>
                </c:pt>
                <c:pt idx="1354">
                  <c:v>0.4704584</c:v>
                </c:pt>
                <c:pt idx="1355">
                  <c:v>0.47102500000000003</c:v>
                </c:pt>
                <c:pt idx="1356">
                  <c:v>0.47163270000000002</c:v>
                </c:pt>
                <c:pt idx="1357">
                  <c:v>0.47186119999999998</c:v>
                </c:pt>
                <c:pt idx="1358">
                  <c:v>0.4722751</c:v>
                </c:pt>
                <c:pt idx="1359">
                  <c:v>0.4728888</c:v>
                </c:pt>
                <c:pt idx="1360">
                  <c:v>0.47334189999999998</c:v>
                </c:pt>
                <c:pt idx="1361">
                  <c:v>0.47427279999999999</c:v>
                </c:pt>
                <c:pt idx="1362">
                  <c:v>0.4747575</c:v>
                </c:pt>
                <c:pt idx="1363">
                  <c:v>0.47480250000000002</c:v>
                </c:pt>
                <c:pt idx="1364">
                  <c:v>0.47510839999999999</c:v>
                </c:pt>
                <c:pt idx="1365">
                  <c:v>0.47586129999999999</c:v>
                </c:pt>
                <c:pt idx="1366">
                  <c:v>0.475989</c:v>
                </c:pt>
                <c:pt idx="1367">
                  <c:v>0.47575309999999998</c:v>
                </c:pt>
                <c:pt idx="1368">
                  <c:v>0.47709499999999999</c:v>
                </c:pt>
                <c:pt idx="1369">
                  <c:v>0.47692790000000002</c:v>
                </c:pt>
                <c:pt idx="1370">
                  <c:v>0.47707709999999998</c:v>
                </c:pt>
                <c:pt idx="1371">
                  <c:v>0.47745720000000003</c:v>
                </c:pt>
                <c:pt idx="1372">
                  <c:v>0.47755059999999999</c:v>
                </c:pt>
                <c:pt idx="1373">
                  <c:v>0.47771819999999998</c:v>
                </c:pt>
                <c:pt idx="1374">
                  <c:v>0.47761330000000002</c:v>
                </c:pt>
                <c:pt idx="1375">
                  <c:v>0.47816740000000002</c:v>
                </c:pt>
                <c:pt idx="1376">
                  <c:v>0.47815390000000002</c:v>
                </c:pt>
                <c:pt idx="1377">
                  <c:v>0.47776489999999999</c:v>
                </c:pt>
                <c:pt idx="1378">
                  <c:v>0.47802990000000001</c:v>
                </c:pt>
                <c:pt idx="1379">
                  <c:v>0.47773969999999999</c:v>
                </c:pt>
                <c:pt idx="1380">
                  <c:v>0.47789930000000003</c:v>
                </c:pt>
                <c:pt idx="1381">
                  <c:v>0.47829090000000002</c:v>
                </c:pt>
                <c:pt idx="1382">
                  <c:v>0.47803079999999998</c:v>
                </c:pt>
                <c:pt idx="1383">
                  <c:v>0.4775509</c:v>
                </c:pt>
                <c:pt idx="1384">
                  <c:v>0.47724430000000001</c:v>
                </c:pt>
                <c:pt idx="1385">
                  <c:v>0.47708640000000002</c:v>
                </c:pt>
                <c:pt idx="1386">
                  <c:v>0.4771339</c:v>
                </c:pt>
                <c:pt idx="1387">
                  <c:v>0.47720780000000002</c:v>
                </c:pt>
                <c:pt idx="1388">
                  <c:v>0.47712559999999998</c:v>
                </c:pt>
                <c:pt idx="1389">
                  <c:v>0.476385</c:v>
                </c:pt>
                <c:pt idx="1390">
                  <c:v>0.47579969999999999</c:v>
                </c:pt>
                <c:pt idx="1391">
                  <c:v>0.47566000000000003</c:v>
                </c:pt>
                <c:pt idx="1392">
                  <c:v>0.47544340000000002</c:v>
                </c:pt>
                <c:pt idx="1393">
                  <c:v>0.47626859999999999</c:v>
                </c:pt>
                <c:pt idx="1394">
                  <c:v>0.4755434</c:v>
                </c:pt>
                <c:pt idx="1395">
                  <c:v>0.4742441</c:v>
                </c:pt>
                <c:pt idx="1396">
                  <c:v>0.47459659999999998</c:v>
                </c:pt>
                <c:pt idx="1397">
                  <c:v>0.47389350000000002</c:v>
                </c:pt>
                <c:pt idx="1398">
                  <c:v>0.47362799999999999</c:v>
                </c:pt>
                <c:pt idx="1399">
                  <c:v>0.47367629999999999</c:v>
                </c:pt>
                <c:pt idx="1400">
                  <c:v>0.47321970000000002</c:v>
                </c:pt>
                <c:pt idx="1401">
                  <c:v>0.47220040000000002</c:v>
                </c:pt>
                <c:pt idx="1402">
                  <c:v>0.47176269999999998</c:v>
                </c:pt>
                <c:pt idx="1403">
                  <c:v>0.4714256</c:v>
                </c:pt>
                <c:pt idx="1404">
                  <c:v>0.47119539999999999</c:v>
                </c:pt>
                <c:pt idx="1405">
                  <c:v>0.47052509999999997</c:v>
                </c:pt>
                <c:pt idx="1406">
                  <c:v>0.47026970000000001</c:v>
                </c:pt>
                <c:pt idx="1407">
                  <c:v>0.4698</c:v>
                </c:pt>
                <c:pt idx="1408">
                  <c:v>0.46907179999999998</c:v>
                </c:pt>
                <c:pt idx="1409">
                  <c:v>0.46905039999999998</c:v>
                </c:pt>
                <c:pt idx="1410">
                  <c:v>0.46812480000000001</c:v>
                </c:pt>
                <c:pt idx="1411">
                  <c:v>0.4677965</c:v>
                </c:pt>
                <c:pt idx="1412">
                  <c:v>0.46794269999999999</c:v>
                </c:pt>
                <c:pt idx="1413">
                  <c:v>0.46689969999999997</c:v>
                </c:pt>
                <c:pt idx="1414">
                  <c:v>0.46657920000000003</c:v>
                </c:pt>
                <c:pt idx="1415">
                  <c:v>0.4665938</c:v>
                </c:pt>
                <c:pt idx="1416">
                  <c:v>0.46539209999999998</c:v>
                </c:pt>
                <c:pt idx="1417">
                  <c:v>0.46558480000000002</c:v>
                </c:pt>
                <c:pt idx="1418">
                  <c:v>0.46502929999999998</c:v>
                </c:pt>
                <c:pt idx="1419">
                  <c:v>0.4649933</c:v>
                </c:pt>
                <c:pt idx="1420">
                  <c:v>0.46342080000000002</c:v>
                </c:pt>
                <c:pt idx="1421">
                  <c:v>0.46382459999999998</c:v>
                </c:pt>
                <c:pt idx="1422">
                  <c:v>0.46378000000000003</c:v>
                </c:pt>
                <c:pt idx="1423">
                  <c:v>0.46236179999999999</c:v>
                </c:pt>
                <c:pt idx="1424">
                  <c:v>0.46270830000000002</c:v>
                </c:pt>
                <c:pt idx="1425">
                  <c:v>0.46191179999999998</c:v>
                </c:pt>
                <c:pt idx="1426">
                  <c:v>0.46168229999999999</c:v>
                </c:pt>
                <c:pt idx="1427">
                  <c:v>0.46129209999999998</c:v>
                </c:pt>
                <c:pt idx="1428">
                  <c:v>0.4615242</c:v>
                </c:pt>
                <c:pt idx="1429">
                  <c:v>0.46108359999999998</c:v>
                </c:pt>
                <c:pt idx="1430">
                  <c:v>0.460096</c:v>
                </c:pt>
                <c:pt idx="1431">
                  <c:v>0.46030009999999999</c:v>
                </c:pt>
                <c:pt idx="1432">
                  <c:v>0.46007579999999998</c:v>
                </c:pt>
                <c:pt idx="1433">
                  <c:v>0.45956350000000001</c:v>
                </c:pt>
                <c:pt idx="1434">
                  <c:v>0.45955180000000001</c:v>
                </c:pt>
                <c:pt idx="1435">
                  <c:v>0.45928770000000002</c:v>
                </c:pt>
                <c:pt idx="1436">
                  <c:v>0.45899909999999999</c:v>
                </c:pt>
                <c:pt idx="1437">
                  <c:v>0.45887250000000002</c:v>
                </c:pt>
                <c:pt idx="1438">
                  <c:v>0.4581616</c:v>
                </c:pt>
                <c:pt idx="1439">
                  <c:v>0.45805420000000002</c:v>
                </c:pt>
                <c:pt idx="1440">
                  <c:v>0.45833980000000002</c:v>
                </c:pt>
                <c:pt idx="1441">
                  <c:v>0.45880399999999999</c:v>
                </c:pt>
                <c:pt idx="1442">
                  <c:v>0.4580323</c:v>
                </c:pt>
                <c:pt idx="1443">
                  <c:v>0.45800089999999999</c:v>
                </c:pt>
                <c:pt idx="1444">
                  <c:v>0.45771400000000001</c:v>
                </c:pt>
                <c:pt idx="1445">
                  <c:v>0.45750429999999997</c:v>
                </c:pt>
                <c:pt idx="1446">
                  <c:v>0.45729019999999998</c:v>
                </c:pt>
                <c:pt idx="1447">
                  <c:v>0.45752179999999998</c:v>
                </c:pt>
                <c:pt idx="1448">
                  <c:v>0.45751849999999999</c:v>
                </c:pt>
                <c:pt idx="1449">
                  <c:v>0.45672410000000002</c:v>
                </c:pt>
                <c:pt idx="1450">
                  <c:v>0.45700960000000002</c:v>
                </c:pt>
                <c:pt idx="1451">
                  <c:v>0.45658989999999999</c:v>
                </c:pt>
                <c:pt idx="1452">
                  <c:v>0.45651350000000002</c:v>
                </c:pt>
                <c:pt idx="1453">
                  <c:v>0.45681699999999997</c:v>
                </c:pt>
                <c:pt idx="1454">
                  <c:v>0.45654810000000001</c:v>
                </c:pt>
                <c:pt idx="1455">
                  <c:v>0.45615299999999998</c:v>
                </c:pt>
                <c:pt idx="1456">
                  <c:v>0.45645259999999999</c:v>
                </c:pt>
                <c:pt idx="1457">
                  <c:v>0.45695599999999997</c:v>
                </c:pt>
                <c:pt idx="1458">
                  <c:v>0.45685140000000002</c:v>
                </c:pt>
                <c:pt idx="1459">
                  <c:v>0.45523639999999999</c:v>
                </c:pt>
                <c:pt idx="1460">
                  <c:v>0.45610139999999999</c:v>
                </c:pt>
                <c:pt idx="1461">
                  <c:v>0.4557871</c:v>
                </c:pt>
                <c:pt idx="1462">
                  <c:v>0.45512950000000002</c:v>
                </c:pt>
                <c:pt idx="1463">
                  <c:v>0.45512229999999998</c:v>
                </c:pt>
                <c:pt idx="1464">
                  <c:v>0.45524039999999999</c:v>
                </c:pt>
                <c:pt idx="1465">
                  <c:v>0.45519589999999999</c:v>
                </c:pt>
                <c:pt idx="1466">
                  <c:v>0.4550959</c:v>
                </c:pt>
                <c:pt idx="1467">
                  <c:v>0.45440700000000001</c:v>
                </c:pt>
                <c:pt idx="1468">
                  <c:v>0.45420719999999998</c:v>
                </c:pt>
                <c:pt idx="1469">
                  <c:v>0.4543548</c:v>
                </c:pt>
                <c:pt idx="1470">
                  <c:v>0.45401760000000002</c:v>
                </c:pt>
                <c:pt idx="1471">
                  <c:v>0.45343679999999997</c:v>
                </c:pt>
                <c:pt idx="1472">
                  <c:v>0.4534649</c:v>
                </c:pt>
                <c:pt idx="1473">
                  <c:v>0.45316279999999998</c:v>
                </c:pt>
                <c:pt idx="1474">
                  <c:v>0.4530864</c:v>
                </c:pt>
                <c:pt idx="1475">
                  <c:v>0.45336389999999999</c:v>
                </c:pt>
                <c:pt idx="1476">
                  <c:v>0.45317210000000002</c:v>
                </c:pt>
                <c:pt idx="1477">
                  <c:v>0.45246419999999998</c:v>
                </c:pt>
                <c:pt idx="1478">
                  <c:v>0.45195570000000002</c:v>
                </c:pt>
                <c:pt idx="1479">
                  <c:v>0.45182040000000001</c:v>
                </c:pt>
                <c:pt idx="1480">
                  <c:v>0.4513259</c:v>
                </c:pt>
                <c:pt idx="1481">
                  <c:v>0.45142739999999998</c:v>
                </c:pt>
                <c:pt idx="1482">
                  <c:v>0.45134639999999998</c:v>
                </c:pt>
                <c:pt idx="1483">
                  <c:v>0.45102930000000002</c:v>
                </c:pt>
                <c:pt idx="1484">
                  <c:v>0.45096520000000001</c:v>
                </c:pt>
                <c:pt idx="1485">
                  <c:v>0.45009640000000001</c:v>
                </c:pt>
                <c:pt idx="1486">
                  <c:v>0.45006350000000001</c:v>
                </c:pt>
                <c:pt idx="1487">
                  <c:v>0.45019039999999999</c:v>
                </c:pt>
                <c:pt idx="1488">
                  <c:v>0.44995190000000002</c:v>
                </c:pt>
                <c:pt idx="1489">
                  <c:v>0.44905230000000002</c:v>
                </c:pt>
                <c:pt idx="1490">
                  <c:v>0.44976159999999998</c:v>
                </c:pt>
                <c:pt idx="1491">
                  <c:v>0.44958039999999999</c:v>
                </c:pt>
                <c:pt idx="1492">
                  <c:v>0.44737660000000001</c:v>
                </c:pt>
                <c:pt idx="1493">
                  <c:v>0.44725219999999999</c:v>
                </c:pt>
                <c:pt idx="1494">
                  <c:v>0.44922410000000002</c:v>
                </c:pt>
                <c:pt idx="1495">
                  <c:v>0.4490517</c:v>
                </c:pt>
                <c:pt idx="1496">
                  <c:v>0.44619330000000001</c:v>
                </c:pt>
                <c:pt idx="1497">
                  <c:v>0.44610270000000002</c:v>
                </c:pt>
                <c:pt idx="1498">
                  <c:v>0.44824540000000002</c:v>
                </c:pt>
                <c:pt idx="1499">
                  <c:v>0.44673390000000002</c:v>
                </c:pt>
                <c:pt idx="1500">
                  <c:v>0.4466464</c:v>
                </c:pt>
                <c:pt idx="1501">
                  <c:v>0.4462178</c:v>
                </c:pt>
                <c:pt idx="1502">
                  <c:v>0.44603619999999999</c:v>
                </c:pt>
                <c:pt idx="1503">
                  <c:v>0.4456985</c:v>
                </c:pt>
                <c:pt idx="1504">
                  <c:v>0.44590600000000002</c:v>
                </c:pt>
                <c:pt idx="1505">
                  <c:v>0.44601629999999998</c:v>
                </c:pt>
                <c:pt idx="1506">
                  <c:v>0.44563409999999998</c:v>
                </c:pt>
                <c:pt idx="1507">
                  <c:v>0.44529289999999999</c:v>
                </c:pt>
                <c:pt idx="1508">
                  <c:v>0.44549549999999999</c:v>
                </c:pt>
                <c:pt idx="1509">
                  <c:v>0.4467797</c:v>
                </c:pt>
                <c:pt idx="1510">
                  <c:v>0.44678689999999999</c:v>
                </c:pt>
                <c:pt idx="1511">
                  <c:v>0.44476359999999998</c:v>
                </c:pt>
                <c:pt idx="1512">
                  <c:v>0.44589810000000002</c:v>
                </c:pt>
                <c:pt idx="1513">
                  <c:v>0.44610719999999998</c:v>
                </c:pt>
                <c:pt idx="1514">
                  <c:v>0.4460653</c:v>
                </c:pt>
                <c:pt idx="1515">
                  <c:v>0.44649509999999998</c:v>
                </c:pt>
                <c:pt idx="1516">
                  <c:v>0.44674049999999998</c:v>
                </c:pt>
                <c:pt idx="1517">
                  <c:v>0.44700489999999998</c:v>
                </c:pt>
                <c:pt idx="1518">
                  <c:v>0.44729790000000003</c:v>
                </c:pt>
                <c:pt idx="1519">
                  <c:v>0.44718010000000002</c:v>
                </c:pt>
                <c:pt idx="1520">
                  <c:v>0.44765959999999999</c:v>
                </c:pt>
                <c:pt idx="1521">
                  <c:v>0.44901419999999997</c:v>
                </c:pt>
                <c:pt idx="1522">
                  <c:v>0.44944279999999998</c:v>
                </c:pt>
                <c:pt idx="1523">
                  <c:v>0.44897490000000001</c:v>
                </c:pt>
                <c:pt idx="1524">
                  <c:v>0.45006489999999999</c:v>
                </c:pt>
                <c:pt idx="1525">
                  <c:v>0.45067190000000001</c:v>
                </c:pt>
                <c:pt idx="1526">
                  <c:v>0.45111610000000002</c:v>
                </c:pt>
                <c:pt idx="1527">
                  <c:v>0.45183109999999999</c:v>
                </c:pt>
                <c:pt idx="1528">
                  <c:v>0.45251819999999998</c:v>
                </c:pt>
                <c:pt idx="1529">
                  <c:v>0.45306600000000002</c:v>
                </c:pt>
                <c:pt idx="1530">
                  <c:v>0.45369969999999998</c:v>
                </c:pt>
                <c:pt idx="1531">
                  <c:v>0.45406370000000001</c:v>
                </c:pt>
                <c:pt idx="1532">
                  <c:v>0.45487719999999998</c:v>
                </c:pt>
                <c:pt idx="1533">
                  <c:v>0.45693099999999998</c:v>
                </c:pt>
                <c:pt idx="1534">
                  <c:v>0.457542</c:v>
                </c:pt>
                <c:pt idx="1535">
                  <c:v>0.45691969999999998</c:v>
                </c:pt>
                <c:pt idx="1536">
                  <c:v>0.45870100000000003</c:v>
                </c:pt>
                <c:pt idx="1537">
                  <c:v>0.45950809999999997</c:v>
                </c:pt>
                <c:pt idx="1538">
                  <c:v>0.46018799999999999</c:v>
                </c:pt>
                <c:pt idx="1539">
                  <c:v>0.46104529999999999</c:v>
                </c:pt>
                <c:pt idx="1540">
                  <c:v>0.46200530000000001</c:v>
                </c:pt>
                <c:pt idx="1541">
                  <c:v>0.46251540000000002</c:v>
                </c:pt>
                <c:pt idx="1542">
                  <c:v>0.46337499999999998</c:v>
                </c:pt>
                <c:pt idx="1543">
                  <c:v>0.46516299999999999</c:v>
                </c:pt>
                <c:pt idx="1544">
                  <c:v>0.46601510000000002</c:v>
                </c:pt>
                <c:pt idx="1545">
                  <c:v>0.46579989999999999</c:v>
                </c:pt>
                <c:pt idx="1546">
                  <c:v>0.4672018</c:v>
                </c:pt>
                <c:pt idx="1547">
                  <c:v>0.46789320000000001</c:v>
                </c:pt>
                <c:pt idx="1548">
                  <c:v>0.46852270000000001</c:v>
                </c:pt>
                <c:pt idx="1549">
                  <c:v>0.46927740000000001</c:v>
                </c:pt>
                <c:pt idx="1550">
                  <c:v>0.4708426</c:v>
                </c:pt>
                <c:pt idx="1551">
                  <c:v>0.47143360000000001</c:v>
                </c:pt>
                <c:pt idx="1552">
                  <c:v>0.47179339999999997</c:v>
                </c:pt>
                <c:pt idx="1553">
                  <c:v>0.47303800000000001</c:v>
                </c:pt>
                <c:pt idx="1554">
                  <c:v>0.47347359999999999</c:v>
                </c:pt>
                <c:pt idx="1555">
                  <c:v>0.47376430000000003</c:v>
                </c:pt>
                <c:pt idx="1556">
                  <c:v>0.47427029999999998</c:v>
                </c:pt>
                <c:pt idx="1557">
                  <c:v>0.47555069999999999</c:v>
                </c:pt>
                <c:pt idx="1558">
                  <c:v>0.47591460000000002</c:v>
                </c:pt>
                <c:pt idx="1559">
                  <c:v>0.47641329999999998</c:v>
                </c:pt>
                <c:pt idx="1560">
                  <c:v>0.47692560000000001</c:v>
                </c:pt>
                <c:pt idx="1561">
                  <c:v>0.47758699999999998</c:v>
                </c:pt>
                <c:pt idx="1562">
                  <c:v>0.47797970000000001</c:v>
                </c:pt>
                <c:pt idx="1563">
                  <c:v>0.4783289</c:v>
                </c:pt>
                <c:pt idx="1564">
                  <c:v>0.47892449999999998</c:v>
                </c:pt>
                <c:pt idx="1565">
                  <c:v>0.47928549999999998</c:v>
                </c:pt>
                <c:pt idx="1566">
                  <c:v>0.47946100000000003</c:v>
                </c:pt>
                <c:pt idx="1567">
                  <c:v>0.48000340000000002</c:v>
                </c:pt>
                <c:pt idx="1568">
                  <c:v>0.48012290000000002</c:v>
                </c:pt>
                <c:pt idx="1569">
                  <c:v>0.48051939999999999</c:v>
                </c:pt>
                <c:pt idx="1570">
                  <c:v>0.48081699999999999</c:v>
                </c:pt>
                <c:pt idx="1571">
                  <c:v>0.48089110000000002</c:v>
                </c:pt>
                <c:pt idx="1572">
                  <c:v>0.48125570000000001</c:v>
                </c:pt>
                <c:pt idx="1573">
                  <c:v>0.48146139999999998</c:v>
                </c:pt>
                <c:pt idx="1574">
                  <c:v>0.48148580000000002</c:v>
                </c:pt>
                <c:pt idx="1575">
                  <c:v>0.4813461</c:v>
                </c:pt>
                <c:pt idx="1576">
                  <c:v>0.48216579999999998</c:v>
                </c:pt>
                <c:pt idx="1577">
                  <c:v>0.4821201</c:v>
                </c:pt>
                <c:pt idx="1578">
                  <c:v>0.48216510000000001</c:v>
                </c:pt>
                <c:pt idx="1579">
                  <c:v>0.48210059999999999</c:v>
                </c:pt>
                <c:pt idx="1580">
                  <c:v>0.48220970000000002</c:v>
                </c:pt>
                <c:pt idx="1581">
                  <c:v>0.48229899999999998</c:v>
                </c:pt>
                <c:pt idx="1582">
                  <c:v>0.4822265</c:v>
                </c:pt>
                <c:pt idx="1583">
                  <c:v>0.48191279999999997</c:v>
                </c:pt>
                <c:pt idx="1584">
                  <c:v>0.48202469999999997</c:v>
                </c:pt>
                <c:pt idx="1585">
                  <c:v>0.48241669999999998</c:v>
                </c:pt>
                <c:pt idx="1586">
                  <c:v>0.48287659999999999</c:v>
                </c:pt>
                <c:pt idx="1587">
                  <c:v>0.48287809999999998</c:v>
                </c:pt>
                <c:pt idx="1588">
                  <c:v>0.48191139999999999</c:v>
                </c:pt>
                <c:pt idx="1589">
                  <c:v>0.48220750000000001</c:v>
                </c:pt>
                <c:pt idx="1590">
                  <c:v>0.48255209999999998</c:v>
                </c:pt>
                <c:pt idx="1591">
                  <c:v>0.48264099999999999</c:v>
                </c:pt>
                <c:pt idx="1592">
                  <c:v>0.48246790000000001</c:v>
                </c:pt>
                <c:pt idx="1593">
                  <c:v>0.4822901</c:v>
                </c:pt>
                <c:pt idx="1594">
                  <c:v>0.48226570000000002</c:v>
                </c:pt>
                <c:pt idx="1595">
                  <c:v>0.48224929999999999</c:v>
                </c:pt>
                <c:pt idx="1596">
                  <c:v>0.48384349999999998</c:v>
                </c:pt>
                <c:pt idx="1597">
                  <c:v>0.4837727</c:v>
                </c:pt>
                <c:pt idx="1598">
                  <c:v>0.48125020000000002</c:v>
                </c:pt>
                <c:pt idx="1599">
                  <c:v>0.48138560000000002</c:v>
                </c:pt>
                <c:pt idx="1600">
                  <c:v>0.48425800000000002</c:v>
                </c:pt>
                <c:pt idx="1601">
                  <c:v>0.4831126</c:v>
                </c:pt>
                <c:pt idx="1602">
                  <c:v>0.483209</c:v>
                </c:pt>
                <c:pt idx="1603">
                  <c:v>0.48339270000000001</c:v>
                </c:pt>
                <c:pt idx="1604">
                  <c:v>0.48331590000000002</c:v>
                </c:pt>
                <c:pt idx="1605">
                  <c:v>0.48354770000000002</c:v>
                </c:pt>
                <c:pt idx="1606">
                  <c:v>0.48552499999999998</c:v>
                </c:pt>
                <c:pt idx="1607">
                  <c:v>0.48554890000000001</c:v>
                </c:pt>
                <c:pt idx="1608">
                  <c:v>0.48320089999999999</c:v>
                </c:pt>
                <c:pt idx="1609">
                  <c:v>0.48340870000000002</c:v>
                </c:pt>
                <c:pt idx="1610">
                  <c:v>0.48660199999999998</c:v>
                </c:pt>
                <c:pt idx="1611">
                  <c:v>0.48579080000000002</c:v>
                </c:pt>
                <c:pt idx="1612">
                  <c:v>0.48599059999999999</c:v>
                </c:pt>
                <c:pt idx="1613">
                  <c:v>0.48626469999999999</c:v>
                </c:pt>
                <c:pt idx="1614">
                  <c:v>0.48640499999999998</c:v>
                </c:pt>
                <c:pt idx="1615">
                  <c:v>0.48552610000000002</c:v>
                </c:pt>
                <c:pt idx="1616">
                  <c:v>0.48674529999999999</c:v>
                </c:pt>
                <c:pt idx="1617">
                  <c:v>0.4870737</c:v>
                </c:pt>
                <c:pt idx="1618">
                  <c:v>0.48785319999999999</c:v>
                </c:pt>
                <c:pt idx="1619">
                  <c:v>0.4881064</c:v>
                </c:pt>
                <c:pt idx="1620">
                  <c:v>0.48848659999999999</c:v>
                </c:pt>
                <c:pt idx="1621">
                  <c:v>0.48864459999999998</c:v>
                </c:pt>
                <c:pt idx="1622">
                  <c:v>0.48907230000000002</c:v>
                </c:pt>
                <c:pt idx="1623">
                  <c:v>0.48957390000000001</c:v>
                </c:pt>
                <c:pt idx="1624">
                  <c:v>0.48978759999999999</c:v>
                </c:pt>
                <c:pt idx="1625">
                  <c:v>0.49010860000000001</c:v>
                </c:pt>
                <c:pt idx="1626">
                  <c:v>0.49031799999999998</c:v>
                </c:pt>
                <c:pt idx="1627">
                  <c:v>0.49181330000000001</c:v>
                </c:pt>
                <c:pt idx="1628">
                  <c:v>0.49206529999999998</c:v>
                </c:pt>
                <c:pt idx="1629">
                  <c:v>0.49094650000000001</c:v>
                </c:pt>
                <c:pt idx="1630">
                  <c:v>0.49170259999999999</c:v>
                </c:pt>
                <c:pt idx="1631">
                  <c:v>0.49204330000000002</c:v>
                </c:pt>
                <c:pt idx="1632">
                  <c:v>0.49300759999999999</c:v>
                </c:pt>
                <c:pt idx="1633">
                  <c:v>0.493286</c:v>
                </c:pt>
                <c:pt idx="1634">
                  <c:v>0.49322280000000002</c:v>
                </c:pt>
                <c:pt idx="1635">
                  <c:v>0.49378729999999998</c:v>
                </c:pt>
                <c:pt idx="1636">
                  <c:v>0.49402849999999998</c:v>
                </c:pt>
                <c:pt idx="1637">
                  <c:v>0.49439959999999999</c:v>
                </c:pt>
                <c:pt idx="1638">
                  <c:v>0.49470049999999999</c:v>
                </c:pt>
                <c:pt idx="1639">
                  <c:v>0.49489650000000002</c:v>
                </c:pt>
                <c:pt idx="1640">
                  <c:v>0.49508289999999999</c:v>
                </c:pt>
                <c:pt idx="1641">
                  <c:v>0.49542409999999998</c:v>
                </c:pt>
                <c:pt idx="1642">
                  <c:v>0.49663960000000001</c:v>
                </c:pt>
                <c:pt idx="1643">
                  <c:v>0.49689309999999998</c:v>
                </c:pt>
                <c:pt idx="1644">
                  <c:v>0.4960965</c:v>
                </c:pt>
                <c:pt idx="1645">
                  <c:v>0.4971044</c:v>
                </c:pt>
                <c:pt idx="1646">
                  <c:v>0.49743730000000003</c:v>
                </c:pt>
                <c:pt idx="1647">
                  <c:v>0.49785279999999998</c:v>
                </c:pt>
                <c:pt idx="1648">
                  <c:v>0.49812869999999998</c:v>
                </c:pt>
                <c:pt idx="1649">
                  <c:v>0.49840580000000001</c:v>
                </c:pt>
                <c:pt idx="1650">
                  <c:v>0.49864770000000003</c:v>
                </c:pt>
                <c:pt idx="1651">
                  <c:v>0.49893500000000002</c:v>
                </c:pt>
                <c:pt idx="1652">
                  <c:v>0.49919089999999999</c:v>
                </c:pt>
                <c:pt idx="1653">
                  <c:v>0.49951689999999999</c:v>
                </c:pt>
                <c:pt idx="1654">
                  <c:v>0.50042889999999995</c:v>
                </c:pt>
                <c:pt idx="1655">
                  <c:v>0.50060669999999996</c:v>
                </c:pt>
                <c:pt idx="1656">
                  <c:v>0.50015089999999995</c:v>
                </c:pt>
                <c:pt idx="1657">
                  <c:v>0.50032259999999995</c:v>
                </c:pt>
                <c:pt idx="1658">
                  <c:v>0.50164450000000005</c:v>
                </c:pt>
                <c:pt idx="1659">
                  <c:v>0.50179779999999996</c:v>
                </c:pt>
                <c:pt idx="1660">
                  <c:v>0.50201220000000002</c:v>
                </c:pt>
                <c:pt idx="1661">
                  <c:v>0.50173109999999999</c:v>
                </c:pt>
                <c:pt idx="1662">
                  <c:v>0.50204269999999995</c:v>
                </c:pt>
                <c:pt idx="1663">
                  <c:v>0.50284649999999997</c:v>
                </c:pt>
                <c:pt idx="1664">
                  <c:v>0.50335249999999998</c:v>
                </c:pt>
                <c:pt idx="1665">
                  <c:v>0.50362200000000001</c:v>
                </c:pt>
                <c:pt idx="1666">
                  <c:v>0.50368639999999998</c:v>
                </c:pt>
                <c:pt idx="1667">
                  <c:v>0.50419659999999999</c:v>
                </c:pt>
                <c:pt idx="1668">
                  <c:v>0.50504059999999995</c:v>
                </c:pt>
                <c:pt idx="1669">
                  <c:v>0.50476109999999996</c:v>
                </c:pt>
                <c:pt idx="1670">
                  <c:v>0.50516779999999994</c:v>
                </c:pt>
                <c:pt idx="1671">
                  <c:v>0.50601580000000002</c:v>
                </c:pt>
                <c:pt idx="1672">
                  <c:v>0.50627909999999998</c:v>
                </c:pt>
                <c:pt idx="1673">
                  <c:v>0.50616519999999998</c:v>
                </c:pt>
                <c:pt idx="1674">
                  <c:v>0.50664450000000005</c:v>
                </c:pt>
                <c:pt idx="1675">
                  <c:v>0.50826979999999999</c:v>
                </c:pt>
                <c:pt idx="1676">
                  <c:v>0.50787720000000003</c:v>
                </c:pt>
                <c:pt idx="1677">
                  <c:v>0.5082006</c:v>
                </c:pt>
                <c:pt idx="1678">
                  <c:v>0.50887870000000002</c:v>
                </c:pt>
                <c:pt idx="1679">
                  <c:v>0.50898100000000002</c:v>
                </c:pt>
                <c:pt idx="1680">
                  <c:v>0.50943280000000002</c:v>
                </c:pt>
                <c:pt idx="1681">
                  <c:v>0.50991540000000002</c:v>
                </c:pt>
                <c:pt idx="1682">
                  <c:v>0.50987510000000003</c:v>
                </c:pt>
                <c:pt idx="1683">
                  <c:v>0.5105343</c:v>
                </c:pt>
                <c:pt idx="1684">
                  <c:v>0.5107507</c:v>
                </c:pt>
                <c:pt idx="1685">
                  <c:v>0.51158159999999997</c:v>
                </c:pt>
                <c:pt idx="1686">
                  <c:v>0.51177360000000005</c:v>
                </c:pt>
                <c:pt idx="1687">
                  <c:v>0.51175610000000005</c:v>
                </c:pt>
                <c:pt idx="1688">
                  <c:v>0.51203829999999995</c:v>
                </c:pt>
                <c:pt idx="1689">
                  <c:v>0.51217690000000005</c:v>
                </c:pt>
                <c:pt idx="1690">
                  <c:v>0.51247019999999999</c:v>
                </c:pt>
                <c:pt idx="1691">
                  <c:v>0.51305029999999996</c:v>
                </c:pt>
                <c:pt idx="1692">
                  <c:v>0.51399399999999995</c:v>
                </c:pt>
                <c:pt idx="1693">
                  <c:v>0.51415900000000003</c:v>
                </c:pt>
                <c:pt idx="1694">
                  <c:v>0.51375249999999995</c:v>
                </c:pt>
                <c:pt idx="1695">
                  <c:v>0.51418050000000004</c:v>
                </c:pt>
                <c:pt idx="1696">
                  <c:v>0.51386960000000004</c:v>
                </c:pt>
                <c:pt idx="1697">
                  <c:v>0.51441619999999999</c:v>
                </c:pt>
                <c:pt idx="1698">
                  <c:v>0.51473709999999995</c:v>
                </c:pt>
                <c:pt idx="1699">
                  <c:v>0.51516479999999998</c:v>
                </c:pt>
                <c:pt idx="1700">
                  <c:v>0.51515699999999998</c:v>
                </c:pt>
                <c:pt idx="1701">
                  <c:v>0.51493880000000003</c:v>
                </c:pt>
                <c:pt idx="1702">
                  <c:v>0.51540680000000005</c:v>
                </c:pt>
                <c:pt idx="1703">
                  <c:v>0.51696949999999997</c:v>
                </c:pt>
                <c:pt idx="1704">
                  <c:v>0.5158083</c:v>
                </c:pt>
                <c:pt idx="1705">
                  <c:v>0.51607179999999997</c:v>
                </c:pt>
                <c:pt idx="1706">
                  <c:v>0.51566089999999998</c:v>
                </c:pt>
                <c:pt idx="1707">
                  <c:v>0.51607060000000005</c:v>
                </c:pt>
                <c:pt idx="1708">
                  <c:v>0.51698650000000002</c:v>
                </c:pt>
                <c:pt idx="1709">
                  <c:v>0.51719110000000001</c:v>
                </c:pt>
                <c:pt idx="1710">
                  <c:v>0.5153624</c:v>
                </c:pt>
                <c:pt idx="1711">
                  <c:v>0.51619130000000002</c:v>
                </c:pt>
                <c:pt idx="1712">
                  <c:v>0.51633530000000005</c:v>
                </c:pt>
                <c:pt idx="1713">
                  <c:v>0.51569670000000001</c:v>
                </c:pt>
                <c:pt idx="1714">
                  <c:v>0.51595840000000004</c:v>
                </c:pt>
                <c:pt idx="1715">
                  <c:v>0.51584240000000003</c:v>
                </c:pt>
                <c:pt idx="1716">
                  <c:v>0.51586449999999995</c:v>
                </c:pt>
                <c:pt idx="1717">
                  <c:v>0.51468130000000001</c:v>
                </c:pt>
                <c:pt idx="1718">
                  <c:v>0.5151985</c:v>
                </c:pt>
                <c:pt idx="1719">
                  <c:v>0.51515409999999995</c:v>
                </c:pt>
                <c:pt idx="1720">
                  <c:v>0.5143065</c:v>
                </c:pt>
                <c:pt idx="1721">
                  <c:v>0.51465709999999998</c:v>
                </c:pt>
                <c:pt idx="1722">
                  <c:v>0.51427160000000005</c:v>
                </c:pt>
                <c:pt idx="1723">
                  <c:v>0.51346760000000002</c:v>
                </c:pt>
                <c:pt idx="1724">
                  <c:v>0.51341800000000004</c:v>
                </c:pt>
                <c:pt idx="1725">
                  <c:v>0.51236660000000001</c:v>
                </c:pt>
                <c:pt idx="1726">
                  <c:v>0.51248470000000002</c:v>
                </c:pt>
                <c:pt idx="1727">
                  <c:v>0.51176809999999995</c:v>
                </c:pt>
                <c:pt idx="1728">
                  <c:v>0.51172229999999996</c:v>
                </c:pt>
                <c:pt idx="1729">
                  <c:v>0.5107583</c:v>
                </c:pt>
                <c:pt idx="1730">
                  <c:v>0.51072600000000001</c:v>
                </c:pt>
                <c:pt idx="1731">
                  <c:v>0.50956699999999999</c:v>
                </c:pt>
                <c:pt idx="1732">
                  <c:v>0.5092892</c:v>
                </c:pt>
                <c:pt idx="1733">
                  <c:v>0.50876809999999995</c:v>
                </c:pt>
                <c:pt idx="1734">
                  <c:v>0.50862189999999996</c:v>
                </c:pt>
                <c:pt idx="1735">
                  <c:v>0.50758199999999998</c:v>
                </c:pt>
                <c:pt idx="1736">
                  <c:v>0.50719539999999996</c:v>
                </c:pt>
                <c:pt idx="1737">
                  <c:v>0.5058549</c:v>
                </c:pt>
                <c:pt idx="1738">
                  <c:v>0.5059652</c:v>
                </c:pt>
                <c:pt idx="1739">
                  <c:v>0.50537209999999999</c:v>
                </c:pt>
                <c:pt idx="1740">
                  <c:v>0.50436789999999998</c:v>
                </c:pt>
                <c:pt idx="1741">
                  <c:v>0.50432390000000005</c:v>
                </c:pt>
                <c:pt idx="1742">
                  <c:v>0.50300579999999995</c:v>
                </c:pt>
                <c:pt idx="1743">
                  <c:v>0.50312749999999995</c:v>
                </c:pt>
                <c:pt idx="1744">
                  <c:v>0.50216479999999997</c:v>
                </c:pt>
                <c:pt idx="1745">
                  <c:v>0.50215010000000004</c:v>
                </c:pt>
                <c:pt idx="1746">
                  <c:v>0.50137779999999998</c:v>
                </c:pt>
                <c:pt idx="1747">
                  <c:v>0.50154180000000004</c:v>
                </c:pt>
                <c:pt idx="1748">
                  <c:v>0.49961349999999999</c:v>
                </c:pt>
                <c:pt idx="1749">
                  <c:v>0.49970369999999997</c:v>
                </c:pt>
                <c:pt idx="1750">
                  <c:v>0.49970389999999998</c:v>
                </c:pt>
                <c:pt idx="1751">
                  <c:v>0.49875599999999998</c:v>
                </c:pt>
                <c:pt idx="1752">
                  <c:v>0.49916129999999997</c:v>
                </c:pt>
                <c:pt idx="1753">
                  <c:v>0.49850660000000002</c:v>
                </c:pt>
                <c:pt idx="1754">
                  <c:v>0.49832169999999998</c:v>
                </c:pt>
                <c:pt idx="1755">
                  <c:v>0.49760700000000002</c:v>
                </c:pt>
                <c:pt idx="1756">
                  <c:v>0.4976872</c:v>
                </c:pt>
                <c:pt idx="1757">
                  <c:v>0.49669459999999999</c:v>
                </c:pt>
                <c:pt idx="1758">
                  <c:v>0.49720520000000001</c:v>
                </c:pt>
                <c:pt idx="1759">
                  <c:v>0.49651889999999999</c:v>
                </c:pt>
                <c:pt idx="1760">
                  <c:v>0.4961777</c:v>
                </c:pt>
                <c:pt idx="1761">
                  <c:v>0.49659540000000002</c:v>
                </c:pt>
                <c:pt idx="1762">
                  <c:v>0.49626179999999998</c:v>
                </c:pt>
                <c:pt idx="1763">
                  <c:v>0.49552600000000002</c:v>
                </c:pt>
                <c:pt idx="1764">
                  <c:v>0.49604589999999998</c:v>
                </c:pt>
                <c:pt idx="1765">
                  <c:v>0.49548389999999998</c:v>
                </c:pt>
                <c:pt idx="1766">
                  <c:v>0.49582169999999998</c:v>
                </c:pt>
                <c:pt idx="1767">
                  <c:v>0.49533549999999998</c:v>
                </c:pt>
                <c:pt idx="1768">
                  <c:v>0.49561509999999998</c:v>
                </c:pt>
                <c:pt idx="1769">
                  <c:v>0.49597219999999997</c:v>
                </c:pt>
                <c:pt idx="1770">
                  <c:v>0.49503150000000001</c:v>
                </c:pt>
                <c:pt idx="1771">
                  <c:v>0.49562349999999999</c:v>
                </c:pt>
                <c:pt idx="1772">
                  <c:v>0.49567899999999998</c:v>
                </c:pt>
                <c:pt idx="1773">
                  <c:v>0.49512309999999998</c:v>
                </c:pt>
                <c:pt idx="1774">
                  <c:v>0.4954575</c:v>
                </c:pt>
                <c:pt idx="1775">
                  <c:v>0.49570999999999998</c:v>
                </c:pt>
                <c:pt idx="1776">
                  <c:v>0.49465799999999999</c:v>
                </c:pt>
                <c:pt idx="1777">
                  <c:v>0.49535109999999999</c:v>
                </c:pt>
                <c:pt idx="1778">
                  <c:v>0.4952839</c:v>
                </c:pt>
                <c:pt idx="1779">
                  <c:v>0.49588890000000002</c:v>
                </c:pt>
                <c:pt idx="1780">
                  <c:v>0.49585079999999998</c:v>
                </c:pt>
                <c:pt idx="1781">
                  <c:v>0.49556610000000001</c:v>
                </c:pt>
                <c:pt idx="1782">
                  <c:v>0.49615769999999998</c:v>
                </c:pt>
                <c:pt idx="1783">
                  <c:v>0.49553219999999998</c:v>
                </c:pt>
                <c:pt idx="1784">
                  <c:v>0.49554740000000003</c:v>
                </c:pt>
                <c:pt idx="1785">
                  <c:v>0.49615680000000001</c:v>
                </c:pt>
                <c:pt idx="1786">
                  <c:v>0.49609429999999999</c:v>
                </c:pt>
                <c:pt idx="1787">
                  <c:v>0.49580679999999999</c:v>
                </c:pt>
                <c:pt idx="1788">
                  <c:v>0.4964268</c:v>
                </c:pt>
                <c:pt idx="1789">
                  <c:v>0.49622909999999998</c:v>
                </c:pt>
                <c:pt idx="1790">
                  <c:v>0.49671100000000001</c:v>
                </c:pt>
                <c:pt idx="1791">
                  <c:v>0.49625279999999999</c:v>
                </c:pt>
                <c:pt idx="1792">
                  <c:v>0.49685889999999999</c:v>
                </c:pt>
                <c:pt idx="1793">
                  <c:v>0.49713679999999999</c:v>
                </c:pt>
                <c:pt idx="1794">
                  <c:v>0.49695709999999998</c:v>
                </c:pt>
                <c:pt idx="1795">
                  <c:v>0.49749510000000002</c:v>
                </c:pt>
                <c:pt idx="1796">
                  <c:v>0.49740889999999999</c:v>
                </c:pt>
                <c:pt idx="1797">
                  <c:v>0.497942</c:v>
                </c:pt>
                <c:pt idx="1798">
                  <c:v>0.49926670000000001</c:v>
                </c:pt>
                <c:pt idx="1799">
                  <c:v>0.49988719999999998</c:v>
                </c:pt>
                <c:pt idx="1800">
                  <c:v>0.4964518</c:v>
                </c:pt>
                <c:pt idx="1801">
                  <c:v>0.49873410000000001</c:v>
                </c:pt>
                <c:pt idx="1802">
                  <c:v>0.49924649999999998</c:v>
                </c:pt>
                <c:pt idx="1803">
                  <c:v>0.49850810000000001</c:v>
                </c:pt>
                <c:pt idx="1804">
                  <c:v>0.49920360000000003</c:v>
                </c:pt>
                <c:pt idx="1805">
                  <c:v>0.49944060000000001</c:v>
                </c:pt>
                <c:pt idx="1806">
                  <c:v>0.5000348</c:v>
                </c:pt>
                <c:pt idx="1807">
                  <c:v>0.50048720000000002</c:v>
                </c:pt>
                <c:pt idx="1808">
                  <c:v>0.49977270000000001</c:v>
                </c:pt>
                <c:pt idx="1809">
                  <c:v>0.50052289999999999</c:v>
                </c:pt>
                <c:pt idx="1810">
                  <c:v>0.49963210000000002</c:v>
                </c:pt>
                <c:pt idx="1811">
                  <c:v>0.50073939999999995</c:v>
                </c:pt>
                <c:pt idx="1812">
                  <c:v>0.50131570000000003</c:v>
                </c:pt>
                <c:pt idx="1813">
                  <c:v>0.50088770000000005</c:v>
                </c:pt>
                <c:pt idx="1814">
                  <c:v>0.50078670000000003</c:v>
                </c:pt>
                <c:pt idx="1815">
                  <c:v>0.50158539999999996</c:v>
                </c:pt>
                <c:pt idx="1816">
                  <c:v>0.50203540000000002</c:v>
                </c:pt>
                <c:pt idx="1817">
                  <c:v>0.50157450000000003</c:v>
                </c:pt>
                <c:pt idx="1818">
                  <c:v>0.5023997</c:v>
                </c:pt>
                <c:pt idx="1819">
                  <c:v>0.50210200000000005</c:v>
                </c:pt>
                <c:pt idx="1820">
                  <c:v>0.50230430000000004</c:v>
                </c:pt>
                <c:pt idx="1821">
                  <c:v>0.50232429999999995</c:v>
                </c:pt>
                <c:pt idx="1822">
                  <c:v>0.50220500000000001</c:v>
                </c:pt>
                <c:pt idx="1823">
                  <c:v>0.50290400000000002</c:v>
                </c:pt>
                <c:pt idx="1824">
                  <c:v>0.50305860000000002</c:v>
                </c:pt>
                <c:pt idx="1825">
                  <c:v>0.50241690000000006</c:v>
                </c:pt>
                <c:pt idx="1826">
                  <c:v>0.50314829999999999</c:v>
                </c:pt>
                <c:pt idx="1827">
                  <c:v>0.503637</c:v>
                </c:pt>
                <c:pt idx="1828">
                  <c:v>0.50394019999999995</c:v>
                </c:pt>
                <c:pt idx="1829">
                  <c:v>0.50279810000000003</c:v>
                </c:pt>
                <c:pt idx="1830">
                  <c:v>0.50349969999999999</c:v>
                </c:pt>
                <c:pt idx="1831">
                  <c:v>0.50412520000000005</c:v>
                </c:pt>
                <c:pt idx="1832">
                  <c:v>0.50327500000000003</c:v>
                </c:pt>
                <c:pt idx="1833">
                  <c:v>0.50387130000000002</c:v>
                </c:pt>
                <c:pt idx="1834">
                  <c:v>0.50323439999999997</c:v>
                </c:pt>
                <c:pt idx="1835">
                  <c:v>0.50399380000000005</c:v>
                </c:pt>
                <c:pt idx="1836">
                  <c:v>0.50460819999999995</c:v>
                </c:pt>
                <c:pt idx="1837">
                  <c:v>0.50404009999999999</c:v>
                </c:pt>
                <c:pt idx="1838">
                  <c:v>0.50404199999999999</c:v>
                </c:pt>
                <c:pt idx="1839">
                  <c:v>0.50334000000000001</c:v>
                </c:pt>
                <c:pt idx="1840">
                  <c:v>0.50393619999999995</c:v>
                </c:pt>
                <c:pt idx="1841">
                  <c:v>0.50464129999999996</c:v>
                </c:pt>
                <c:pt idx="1842">
                  <c:v>0.50407139999999995</c:v>
                </c:pt>
                <c:pt idx="1843">
                  <c:v>0.50439160000000005</c:v>
                </c:pt>
                <c:pt idx="1844">
                  <c:v>0.50387269999999995</c:v>
                </c:pt>
                <c:pt idx="1845">
                  <c:v>0.50452609999999998</c:v>
                </c:pt>
                <c:pt idx="1846">
                  <c:v>0.50515759999999998</c:v>
                </c:pt>
                <c:pt idx="1847">
                  <c:v>0.50461959999999995</c:v>
                </c:pt>
                <c:pt idx="1848">
                  <c:v>0.50486260000000005</c:v>
                </c:pt>
                <c:pt idx="1849">
                  <c:v>0.50475250000000005</c:v>
                </c:pt>
                <c:pt idx="1850">
                  <c:v>0.50497069999999999</c:v>
                </c:pt>
                <c:pt idx="1851">
                  <c:v>0.5057256</c:v>
                </c:pt>
                <c:pt idx="1852">
                  <c:v>0.50517990000000002</c:v>
                </c:pt>
                <c:pt idx="1853">
                  <c:v>0.50553749999999997</c:v>
                </c:pt>
                <c:pt idx="1854">
                  <c:v>0.50613240000000004</c:v>
                </c:pt>
                <c:pt idx="1855">
                  <c:v>0.50601949999999996</c:v>
                </c:pt>
                <c:pt idx="1856">
                  <c:v>0.50582559999999999</c:v>
                </c:pt>
                <c:pt idx="1857">
                  <c:v>0.50640430000000003</c:v>
                </c:pt>
                <c:pt idx="1858">
                  <c:v>0.50742149999999997</c:v>
                </c:pt>
                <c:pt idx="1859">
                  <c:v>0.50712020000000002</c:v>
                </c:pt>
                <c:pt idx="1860">
                  <c:v>0.50748020000000005</c:v>
                </c:pt>
                <c:pt idx="1861">
                  <c:v>0.50774799999999998</c:v>
                </c:pt>
                <c:pt idx="1862">
                  <c:v>0.50806810000000002</c:v>
                </c:pt>
                <c:pt idx="1863">
                  <c:v>0.50905140000000004</c:v>
                </c:pt>
                <c:pt idx="1864">
                  <c:v>0.50880440000000005</c:v>
                </c:pt>
                <c:pt idx="1865">
                  <c:v>0.50936910000000002</c:v>
                </c:pt>
                <c:pt idx="1866">
                  <c:v>0.50972930000000005</c:v>
                </c:pt>
                <c:pt idx="1867">
                  <c:v>0.5101599</c:v>
                </c:pt>
                <c:pt idx="1868">
                  <c:v>0.51120980000000005</c:v>
                </c:pt>
                <c:pt idx="1869">
                  <c:v>0.51100380000000001</c:v>
                </c:pt>
                <c:pt idx="1870">
                  <c:v>0.51153159999999998</c:v>
                </c:pt>
                <c:pt idx="1871">
                  <c:v>0.51217509999999999</c:v>
                </c:pt>
                <c:pt idx="1872">
                  <c:v>0.51256250000000003</c:v>
                </c:pt>
                <c:pt idx="1873">
                  <c:v>0.51359370000000004</c:v>
                </c:pt>
                <c:pt idx="1874">
                  <c:v>0.51348579999999999</c:v>
                </c:pt>
                <c:pt idx="1875">
                  <c:v>0.51401770000000002</c:v>
                </c:pt>
                <c:pt idx="1876">
                  <c:v>0.51452140000000002</c:v>
                </c:pt>
                <c:pt idx="1877">
                  <c:v>0.51507840000000005</c:v>
                </c:pt>
                <c:pt idx="1878">
                  <c:v>0.51621680000000003</c:v>
                </c:pt>
                <c:pt idx="1879">
                  <c:v>0.51620809999999995</c:v>
                </c:pt>
                <c:pt idx="1880">
                  <c:v>0.51670950000000004</c:v>
                </c:pt>
                <c:pt idx="1881">
                  <c:v>0.5170207</c:v>
                </c:pt>
                <c:pt idx="1882">
                  <c:v>0.51761290000000004</c:v>
                </c:pt>
                <c:pt idx="1883">
                  <c:v>0.51885099999999995</c:v>
                </c:pt>
                <c:pt idx="1884">
                  <c:v>0.51883800000000002</c:v>
                </c:pt>
                <c:pt idx="1885">
                  <c:v>0.51928969999999997</c:v>
                </c:pt>
                <c:pt idx="1886">
                  <c:v>0.51997850000000001</c:v>
                </c:pt>
                <c:pt idx="1887">
                  <c:v>0.52013849999999995</c:v>
                </c:pt>
                <c:pt idx="1888">
                  <c:v>0.52082099999999998</c:v>
                </c:pt>
                <c:pt idx="1889">
                  <c:v>0.52099890000000004</c:v>
                </c:pt>
                <c:pt idx="1890">
                  <c:v>0.521895</c:v>
                </c:pt>
                <c:pt idx="1891">
                  <c:v>0.52193179999999995</c:v>
                </c:pt>
                <c:pt idx="1892">
                  <c:v>0.52257819999999999</c:v>
                </c:pt>
                <c:pt idx="1893">
                  <c:v>0.52264500000000003</c:v>
                </c:pt>
                <c:pt idx="1894">
                  <c:v>0.52333989999999997</c:v>
                </c:pt>
                <c:pt idx="1895">
                  <c:v>0.52335220000000005</c:v>
                </c:pt>
                <c:pt idx="1896">
                  <c:v>0.52404309999999998</c:v>
                </c:pt>
                <c:pt idx="1897">
                  <c:v>0.52397139999999998</c:v>
                </c:pt>
                <c:pt idx="1898">
                  <c:v>0.52462419999999998</c:v>
                </c:pt>
                <c:pt idx="1899">
                  <c:v>0.52453079999999996</c:v>
                </c:pt>
                <c:pt idx="1900">
                  <c:v>0.52513540000000003</c:v>
                </c:pt>
                <c:pt idx="1901">
                  <c:v>0.52500500000000005</c:v>
                </c:pt>
                <c:pt idx="1902">
                  <c:v>0.52550819999999998</c:v>
                </c:pt>
                <c:pt idx="1903">
                  <c:v>0.52538870000000004</c:v>
                </c:pt>
                <c:pt idx="1904">
                  <c:v>0.52588939999999995</c:v>
                </c:pt>
                <c:pt idx="1905">
                  <c:v>0.52570939999999999</c:v>
                </c:pt>
                <c:pt idx="1906">
                  <c:v>0.52611730000000001</c:v>
                </c:pt>
                <c:pt idx="1907">
                  <c:v>0.52593690000000004</c:v>
                </c:pt>
                <c:pt idx="1908">
                  <c:v>0.52633589999999997</c:v>
                </c:pt>
                <c:pt idx="1909">
                  <c:v>0.52613779999999999</c:v>
                </c:pt>
                <c:pt idx="1910">
                  <c:v>0.52651959999999998</c:v>
                </c:pt>
                <c:pt idx="1911">
                  <c:v>0.52631139999999998</c:v>
                </c:pt>
                <c:pt idx="1912">
                  <c:v>0.52665130000000004</c:v>
                </c:pt>
                <c:pt idx="1913">
                  <c:v>0.52639550000000002</c:v>
                </c:pt>
                <c:pt idx="1914">
                  <c:v>0.52661340000000001</c:v>
                </c:pt>
                <c:pt idx="1915">
                  <c:v>0.5263854</c:v>
                </c:pt>
                <c:pt idx="1916">
                  <c:v>0.52665580000000001</c:v>
                </c:pt>
                <c:pt idx="1917">
                  <c:v>0.52646309999999996</c:v>
                </c:pt>
                <c:pt idx="1918">
                  <c:v>0.52667609999999998</c:v>
                </c:pt>
                <c:pt idx="1919">
                  <c:v>0.52645719999999996</c:v>
                </c:pt>
                <c:pt idx="1920">
                  <c:v>0.52654109999999998</c:v>
                </c:pt>
                <c:pt idx="1921">
                  <c:v>0.52628030000000003</c:v>
                </c:pt>
                <c:pt idx="1922">
                  <c:v>0.52629890000000001</c:v>
                </c:pt>
                <c:pt idx="1923">
                  <c:v>0.5260764</c:v>
                </c:pt>
                <c:pt idx="1924">
                  <c:v>0.52614850000000002</c:v>
                </c:pt>
                <c:pt idx="1925">
                  <c:v>0.52592050000000001</c:v>
                </c:pt>
                <c:pt idx="1926">
                  <c:v>0.52591239999999995</c:v>
                </c:pt>
                <c:pt idx="1927">
                  <c:v>0.52567189999999997</c:v>
                </c:pt>
                <c:pt idx="1928">
                  <c:v>0.52566190000000002</c:v>
                </c:pt>
                <c:pt idx="1929">
                  <c:v>0.52545410000000004</c:v>
                </c:pt>
                <c:pt idx="1930">
                  <c:v>0.52546130000000002</c:v>
                </c:pt>
                <c:pt idx="1931">
                  <c:v>0.52523730000000002</c:v>
                </c:pt>
                <c:pt idx="1932">
                  <c:v>0.52508129999999997</c:v>
                </c:pt>
                <c:pt idx="1933">
                  <c:v>0.52485570000000004</c:v>
                </c:pt>
                <c:pt idx="1934">
                  <c:v>0.52474670000000001</c:v>
                </c:pt>
                <c:pt idx="1935">
                  <c:v>0.52457690000000001</c:v>
                </c:pt>
                <c:pt idx="1936">
                  <c:v>0.5243698</c:v>
                </c:pt>
                <c:pt idx="1937">
                  <c:v>0.52420020000000001</c:v>
                </c:pt>
                <c:pt idx="1938">
                  <c:v>0.52388760000000001</c:v>
                </c:pt>
                <c:pt idx="1939">
                  <c:v>0.52374770000000004</c:v>
                </c:pt>
                <c:pt idx="1940">
                  <c:v>0.52344250000000003</c:v>
                </c:pt>
                <c:pt idx="1941">
                  <c:v>0.52330149999999998</c:v>
                </c:pt>
                <c:pt idx="1942">
                  <c:v>0.52280000000000004</c:v>
                </c:pt>
                <c:pt idx="1943">
                  <c:v>0.52274180000000003</c:v>
                </c:pt>
                <c:pt idx="1944">
                  <c:v>0.52226119999999998</c:v>
                </c:pt>
                <c:pt idx="1945">
                  <c:v>0.52215089999999997</c:v>
                </c:pt>
                <c:pt idx="1946">
                  <c:v>0.52151309999999995</c:v>
                </c:pt>
                <c:pt idx="1947">
                  <c:v>0.52152799999999999</c:v>
                </c:pt>
                <c:pt idx="1948">
                  <c:v>0.52105699999999999</c:v>
                </c:pt>
                <c:pt idx="1949">
                  <c:v>0.52102219999999999</c:v>
                </c:pt>
                <c:pt idx="1950">
                  <c:v>0.52037800000000001</c:v>
                </c:pt>
                <c:pt idx="1951">
                  <c:v>0.52035030000000004</c:v>
                </c:pt>
                <c:pt idx="1952">
                  <c:v>0.51985689999999996</c:v>
                </c:pt>
                <c:pt idx="1953">
                  <c:v>0.51983040000000003</c:v>
                </c:pt>
                <c:pt idx="1954">
                  <c:v>0.51925270000000001</c:v>
                </c:pt>
                <c:pt idx="1955">
                  <c:v>0.51928660000000004</c:v>
                </c:pt>
                <c:pt idx="1956">
                  <c:v>0.51872479999999999</c:v>
                </c:pt>
                <c:pt idx="1957">
                  <c:v>0.51878429999999998</c:v>
                </c:pt>
                <c:pt idx="1958">
                  <c:v>0.51815460000000002</c:v>
                </c:pt>
                <c:pt idx="1959">
                  <c:v>0.51817800000000003</c:v>
                </c:pt>
                <c:pt idx="1960">
                  <c:v>0.5177853</c:v>
                </c:pt>
                <c:pt idx="1961">
                  <c:v>0.51753760000000004</c:v>
                </c:pt>
                <c:pt idx="1962">
                  <c:v>0.51748190000000005</c:v>
                </c:pt>
                <c:pt idx="1963">
                  <c:v>0.51693739999999999</c:v>
                </c:pt>
                <c:pt idx="1964">
                  <c:v>0.5170382</c:v>
                </c:pt>
                <c:pt idx="1965">
                  <c:v>0.51627990000000001</c:v>
                </c:pt>
                <c:pt idx="1966">
                  <c:v>0.51640529999999996</c:v>
                </c:pt>
                <c:pt idx="1967">
                  <c:v>0.51613010000000004</c:v>
                </c:pt>
                <c:pt idx="1968">
                  <c:v>0.51594790000000001</c:v>
                </c:pt>
                <c:pt idx="1969">
                  <c:v>0.51592199999999999</c:v>
                </c:pt>
                <c:pt idx="1970">
                  <c:v>0.51523850000000004</c:v>
                </c:pt>
                <c:pt idx="1971">
                  <c:v>0.51544639999999997</c:v>
                </c:pt>
                <c:pt idx="1972">
                  <c:v>0.51476379999999999</c:v>
                </c:pt>
                <c:pt idx="1973">
                  <c:v>0.51499720000000004</c:v>
                </c:pt>
                <c:pt idx="1974">
                  <c:v>0.51436059999999995</c:v>
                </c:pt>
                <c:pt idx="1975">
                  <c:v>0.51459739999999998</c:v>
                </c:pt>
                <c:pt idx="1976">
                  <c:v>0.51409830000000001</c:v>
                </c:pt>
                <c:pt idx="1977">
                  <c:v>0.51434020000000003</c:v>
                </c:pt>
                <c:pt idx="1978">
                  <c:v>0.51362660000000004</c:v>
                </c:pt>
                <c:pt idx="1979">
                  <c:v>0.51389339999999994</c:v>
                </c:pt>
                <c:pt idx="1980">
                  <c:v>0.51346939999999996</c:v>
                </c:pt>
                <c:pt idx="1981">
                  <c:v>0.51331439999999995</c:v>
                </c:pt>
                <c:pt idx="1982">
                  <c:v>0.51338899999999998</c:v>
                </c:pt>
                <c:pt idx="1983">
                  <c:v>0.51282950000000005</c:v>
                </c:pt>
                <c:pt idx="1984">
                  <c:v>0.51315359999999999</c:v>
                </c:pt>
                <c:pt idx="1985">
                  <c:v>0.51261679999999998</c:v>
                </c:pt>
                <c:pt idx="1986">
                  <c:v>0.51291529999999996</c:v>
                </c:pt>
                <c:pt idx="1987">
                  <c:v>0.51227900000000004</c:v>
                </c:pt>
                <c:pt idx="1988">
                  <c:v>0.51260269999999997</c:v>
                </c:pt>
                <c:pt idx="1989">
                  <c:v>0.51220739999999998</c:v>
                </c:pt>
                <c:pt idx="1990">
                  <c:v>0.51247149999999997</c:v>
                </c:pt>
                <c:pt idx="1991">
                  <c:v>0.51183000000000001</c:v>
                </c:pt>
                <c:pt idx="1992">
                  <c:v>0.51218739999999996</c:v>
                </c:pt>
                <c:pt idx="1993">
                  <c:v>0.51203200000000004</c:v>
                </c:pt>
                <c:pt idx="1994">
                  <c:v>0.51200369999999995</c:v>
                </c:pt>
                <c:pt idx="1995">
                  <c:v>0.51211289999999998</c:v>
                </c:pt>
                <c:pt idx="1996">
                  <c:v>0.51162649999999998</c:v>
                </c:pt>
                <c:pt idx="1997">
                  <c:v>0.51200840000000003</c:v>
                </c:pt>
                <c:pt idx="1998">
                  <c:v>0.51179909999999995</c:v>
                </c:pt>
                <c:pt idx="1999">
                  <c:v>0.51203270000000001</c:v>
                </c:pt>
                <c:pt idx="2000">
                  <c:v>0.51153470000000001</c:v>
                </c:pt>
                <c:pt idx="2001">
                  <c:v>0.51189379999999995</c:v>
                </c:pt>
                <c:pt idx="2002">
                  <c:v>0.51185740000000002</c:v>
                </c:pt>
                <c:pt idx="2003">
                  <c:v>0.51187749999999999</c:v>
                </c:pt>
                <c:pt idx="2004">
                  <c:v>0.51207800000000003</c:v>
                </c:pt>
                <c:pt idx="2005">
                  <c:v>0.5117467</c:v>
                </c:pt>
                <c:pt idx="2006">
                  <c:v>0.51209039999999995</c:v>
                </c:pt>
                <c:pt idx="2007">
                  <c:v>0.51210069999999996</c:v>
                </c:pt>
                <c:pt idx="2008">
                  <c:v>0.51210049999999996</c:v>
                </c:pt>
                <c:pt idx="2009">
                  <c:v>0.51227610000000001</c:v>
                </c:pt>
                <c:pt idx="2010">
                  <c:v>0.51213330000000001</c:v>
                </c:pt>
                <c:pt idx="2011">
                  <c:v>0.51245770000000002</c:v>
                </c:pt>
                <c:pt idx="2012">
                  <c:v>0.51235419999999998</c:v>
                </c:pt>
                <c:pt idx="2013">
                  <c:v>0.512656</c:v>
                </c:pt>
                <c:pt idx="2014">
                  <c:v>0.51262079999999999</c:v>
                </c:pt>
                <c:pt idx="2015">
                  <c:v>0.51293920000000004</c:v>
                </c:pt>
                <c:pt idx="2016">
                  <c:v>0.51298189999999999</c:v>
                </c:pt>
                <c:pt idx="2017">
                  <c:v>0.51325200000000004</c:v>
                </c:pt>
                <c:pt idx="2018">
                  <c:v>0.51331230000000005</c:v>
                </c:pt>
                <c:pt idx="2019">
                  <c:v>0.51359109999999997</c:v>
                </c:pt>
                <c:pt idx="2020">
                  <c:v>0.51359100000000002</c:v>
                </c:pt>
                <c:pt idx="2021">
                  <c:v>0.51385539999999996</c:v>
                </c:pt>
                <c:pt idx="2022">
                  <c:v>0.5138836</c:v>
                </c:pt>
                <c:pt idx="2023">
                  <c:v>0.51413019999999998</c:v>
                </c:pt>
                <c:pt idx="2024">
                  <c:v>0.51431660000000001</c:v>
                </c:pt>
                <c:pt idx="2025">
                  <c:v>0.51451449999999999</c:v>
                </c:pt>
                <c:pt idx="2026">
                  <c:v>0.51468970000000003</c:v>
                </c:pt>
                <c:pt idx="2027">
                  <c:v>0.5148566</c:v>
                </c:pt>
                <c:pt idx="2028">
                  <c:v>0.51504280000000002</c:v>
                </c:pt>
                <c:pt idx="2029">
                  <c:v>0.51526470000000002</c:v>
                </c:pt>
                <c:pt idx="2030">
                  <c:v>0.5156231</c:v>
                </c:pt>
                <c:pt idx="2031">
                  <c:v>0.51574439999999999</c:v>
                </c:pt>
                <c:pt idx="2032">
                  <c:v>0.51598889999999997</c:v>
                </c:pt>
                <c:pt idx="2033">
                  <c:v>0.51613019999999998</c:v>
                </c:pt>
                <c:pt idx="2034">
                  <c:v>0.51651829999999999</c:v>
                </c:pt>
                <c:pt idx="2035">
                  <c:v>0.51662969999999997</c:v>
                </c:pt>
                <c:pt idx="2036">
                  <c:v>0.51703440000000001</c:v>
                </c:pt>
                <c:pt idx="2037">
                  <c:v>0.51708410000000005</c:v>
                </c:pt>
                <c:pt idx="2038">
                  <c:v>0.51748260000000001</c:v>
                </c:pt>
                <c:pt idx="2039">
                  <c:v>0.5175881</c:v>
                </c:pt>
                <c:pt idx="2040">
                  <c:v>0.51822460000000004</c:v>
                </c:pt>
                <c:pt idx="2041">
                  <c:v>0.51821459999999997</c:v>
                </c:pt>
                <c:pt idx="2042">
                  <c:v>0.51868029999999998</c:v>
                </c:pt>
                <c:pt idx="2043">
                  <c:v>0.51872750000000001</c:v>
                </c:pt>
                <c:pt idx="2044">
                  <c:v>0.51942840000000001</c:v>
                </c:pt>
                <c:pt idx="2045">
                  <c:v>0.5193797</c:v>
                </c:pt>
                <c:pt idx="2046">
                  <c:v>0.51982090000000003</c:v>
                </c:pt>
                <c:pt idx="2047">
                  <c:v>0.5198043</c:v>
                </c:pt>
                <c:pt idx="2048">
                  <c:v>0.52053870000000002</c:v>
                </c:pt>
                <c:pt idx="2049">
                  <c:v>0.52045529999999995</c:v>
                </c:pt>
                <c:pt idx="2050">
                  <c:v>0.5209819</c:v>
                </c:pt>
                <c:pt idx="2051">
                  <c:v>0.52092970000000005</c:v>
                </c:pt>
                <c:pt idx="2052">
                  <c:v>0.52163360000000003</c:v>
                </c:pt>
                <c:pt idx="2053">
                  <c:v>0.52146999999999999</c:v>
                </c:pt>
                <c:pt idx="2054">
                  <c:v>0.52205829999999998</c:v>
                </c:pt>
                <c:pt idx="2055">
                  <c:v>0.52189649999999999</c:v>
                </c:pt>
                <c:pt idx="2056">
                  <c:v>0.52253830000000001</c:v>
                </c:pt>
                <c:pt idx="2057">
                  <c:v>0.52235960000000004</c:v>
                </c:pt>
                <c:pt idx="2058">
                  <c:v>0.52290789999999998</c:v>
                </c:pt>
                <c:pt idx="2059">
                  <c:v>0.52265360000000005</c:v>
                </c:pt>
                <c:pt idx="2060">
                  <c:v>0.52324590000000004</c:v>
                </c:pt>
                <c:pt idx="2061">
                  <c:v>0.52329930000000002</c:v>
                </c:pt>
                <c:pt idx="2062">
                  <c:v>0.5231209</c:v>
                </c:pt>
                <c:pt idx="2063">
                  <c:v>0.52374759999999998</c:v>
                </c:pt>
                <c:pt idx="2064">
                  <c:v>0.5233894</c:v>
                </c:pt>
                <c:pt idx="2065">
                  <c:v>0.52385610000000005</c:v>
                </c:pt>
                <c:pt idx="2066">
                  <c:v>0.52349900000000005</c:v>
                </c:pt>
                <c:pt idx="2067">
                  <c:v>0.52399390000000001</c:v>
                </c:pt>
                <c:pt idx="2068">
                  <c:v>0.52378999999999998</c:v>
                </c:pt>
                <c:pt idx="2069">
                  <c:v>0.52357949999999998</c:v>
                </c:pt>
                <c:pt idx="2070">
                  <c:v>0.52411589999999997</c:v>
                </c:pt>
                <c:pt idx="2071">
                  <c:v>0.52382430000000002</c:v>
                </c:pt>
                <c:pt idx="2072">
                  <c:v>0.52400599999999997</c:v>
                </c:pt>
                <c:pt idx="2073">
                  <c:v>0.5234993</c:v>
                </c:pt>
                <c:pt idx="2074">
                  <c:v>0.52361519999999995</c:v>
                </c:pt>
                <c:pt idx="2075">
                  <c:v>0.52409249999999996</c:v>
                </c:pt>
                <c:pt idx="2076">
                  <c:v>0.52363519999999997</c:v>
                </c:pt>
                <c:pt idx="2077">
                  <c:v>0.52359480000000003</c:v>
                </c:pt>
                <c:pt idx="2078">
                  <c:v>0.52310849999999998</c:v>
                </c:pt>
                <c:pt idx="2079">
                  <c:v>0.52320809999999995</c:v>
                </c:pt>
                <c:pt idx="2080">
                  <c:v>0.52368840000000005</c:v>
                </c:pt>
                <c:pt idx="2081">
                  <c:v>0.52336360000000004</c:v>
                </c:pt>
                <c:pt idx="2082">
                  <c:v>0.52338410000000002</c:v>
                </c:pt>
                <c:pt idx="2083">
                  <c:v>0.52276029999999996</c:v>
                </c:pt>
                <c:pt idx="2084">
                  <c:v>0.52277320000000005</c:v>
                </c:pt>
                <c:pt idx="2085">
                  <c:v>0.52324009999999999</c:v>
                </c:pt>
                <c:pt idx="2086">
                  <c:v>0.52290760000000003</c:v>
                </c:pt>
                <c:pt idx="2087">
                  <c:v>0.52296609999999999</c:v>
                </c:pt>
                <c:pt idx="2088">
                  <c:v>0.5222755</c:v>
                </c:pt>
                <c:pt idx="2089">
                  <c:v>0.52229380000000003</c:v>
                </c:pt>
                <c:pt idx="2090">
                  <c:v>0.52273599999999998</c:v>
                </c:pt>
                <c:pt idx="2091">
                  <c:v>0.52242759999999999</c:v>
                </c:pt>
                <c:pt idx="2092">
                  <c:v>0.52239250000000004</c:v>
                </c:pt>
                <c:pt idx="2093">
                  <c:v>0.52166760000000001</c:v>
                </c:pt>
                <c:pt idx="2094">
                  <c:v>0.52165410000000001</c:v>
                </c:pt>
                <c:pt idx="2095">
                  <c:v>0.52218310000000001</c:v>
                </c:pt>
                <c:pt idx="2096">
                  <c:v>0.52188849999999998</c:v>
                </c:pt>
                <c:pt idx="2097">
                  <c:v>0.52184419999999998</c:v>
                </c:pt>
                <c:pt idx="2098">
                  <c:v>0.52111750000000001</c:v>
                </c:pt>
                <c:pt idx="2099">
                  <c:v>0.52105599999999996</c:v>
                </c:pt>
                <c:pt idx="2100">
                  <c:v>0.52150280000000004</c:v>
                </c:pt>
                <c:pt idx="2101">
                  <c:v>0.52118129999999996</c:v>
                </c:pt>
                <c:pt idx="2102">
                  <c:v>0.52118229999999999</c:v>
                </c:pt>
                <c:pt idx="2103">
                  <c:v>0.52044020000000002</c:v>
                </c:pt>
                <c:pt idx="2104">
                  <c:v>0.5203257</c:v>
                </c:pt>
                <c:pt idx="2105">
                  <c:v>0.52079370000000003</c:v>
                </c:pt>
                <c:pt idx="2106">
                  <c:v>0.52052410000000005</c:v>
                </c:pt>
                <c:pt idx="2107">
                  <c:v>0.52045529999999995</c:v>
                </c:pt>
                <c:pt idx="2108">
                  <c:v>0.51970459999999996</c:v>
                </c:pt>
                <c:pt idx="2109">
                  <c:v>0.5194742</c:v>
                </c:pt>
                <c:pt idx="2110">
                  <c:v>0.51975179999999999</c:v>
                </c:pt>
                <c:pt idx="2111">
                  <c:v>0.51947569999999998</c:v>
                </c:pt>
                <c:pt idx="2112">
                  <c:v>0.51898549999999999</c:v>
                </c:pt>
                <c:pt idx="2113">
                  <c:v>0.51883239999999997</c:v>
                </c:pt>
                <c:pt idx="2114">
                  <c:v>0.5188315</c:v>
                </c:pt>
                <c:pt idx="2115">
                  <c:v>0.5182909</c:v>
                </c:pt>
                <c:pt idx="2116">
                  <c:v>0.51801059999999999</c:v>
                </c:pt>
                <c:pt idx="2117">
                  <c:v>0.51797839999999995</c:v>
                </c:pt>
                <c:pt idx="2118">
                  <c:v>0.51744820000000002</c:v>
                </c:pt>
                <c:pt idx="2119">
                  <c:v>0.51717610000000003</c:v>
                </c:pt>
                <c:pt idx="2120">
                  <c:v>0.5170979</c:v>
                </c:pt>
                <c:pt idx="2121">
                  <c:v>0.51660079999999997</c:v>
                </c:pt>
                <c:pt idx="2122">
                  <c:v>0.51630399999999999</c:v>
                </c:pt>
                <c:pt idx="2123">
                  <c:v>0.51616499999999998</c:v>
                </c:pt>
                <c:pt idx="2124">
                  <c:v>0.51569050000000005</c:v>
                </c:pt>
                <c:pt idx="2125">
                  <c:v>0.5154128</c:v>
                </c:pt>
                <c:pt idx="2126">
                  <c:v>0.51530339999999997</c:v>
                </c:pt>
                <c:pt idx="2127">
                  <c:v>0.51483809999999997</c:v>
                </c:pt>
                <c:pt idx="2128">
                  <c:v>0.51455340000000005</c:v>
                </c:pt>
                <c:pt idx="2129">
                  <c:v>0.51446250000000004</c:v>
                </c:pt>
                <c:pt idx="2130">
                  <c:v>0.51401830000000004</c:v>
                </c:pt>
                <c:pt idx="2131">
                  <c:v>0.51368380000000002</c:v>
                </c:pt>
                <c:pt idx="2132">
                  <c:v>0.51354169999999999</c:v>
                </c:pt>
                <c:pt idx="2133">
                  <c:v>0.5131677</c:v>
                </c:pt>
                <c:pt idx="2134">
                  <c:v>0.51287530000000003</c:v>
                </c:pt>
                <c:pt idx="2135">
                  <c:v>0.51272980000000001</c:v>
                </c:pt>
                <c:pt idx="2136">
                  <c:v>0.5123586</c:v>
                </c:pt>
                <c:pt idx="2137">
                  <c:v>0.51197519999999996</c:v>
                </c:pt>
                <c:pt idx="2138">
                  <c:v>0.51184390000000002</c:v>
                </c:pt>
                <c:pt idx="2139">
                  <c:v>0.51154200000000005</c:v>
                </c:pt>
                <c:pt idx="2140">
                  <c:v>0.51128669999999998</c:v>
                </c:pt>
                <c:pt idx="2141">
                  <c:v>0.51110429999999996</c:v>
                </c:pt>
                <c:pt idx="2142">
                  <c:v>0.51084589999999996</c:v>
                </c:pt>
                <c:pt idx="2143">
                  <c:v>0.51057180000000002</c:v>
                </c:pt>
                <c:pt idx="2144">
                  <c:v>0.51042920000000003</c:v>
                </c:pt>
                <c:pt idx="2145">
                  <c:v>0.51020799999999999</c:v>
                </c:pt>
                <c:pt idx="2146">
                  <c:v>0.50998529999999997</c:v>
                </c:pt>
                <c:pt idx="2147">
                  <c:v>0.50998169999999998</c:v>
                </c:pt>
                <c:pt idx="2148">
                  <c:v>0.50973440000000003</c:v>
                </c:pt>
                <c:pt idx="2149">
                  <c:v>0.50942489999999996</c:v>
                </c:pt>
                <c:pt idx="2150">
                  <c:v>0.50937790000000005</c:v>
                </c:pt>
                <c:pt idx="2151">
                  <c:v>0.50917820000000003</c:v>
                </c:pt>
                <c:pt idx="2152">
                  <c:v>0.50896540000000001</c:v>
                </c:pt>
                <c:pt idx="2153">
                  <c:v>0.50904430000000001</c:v>
                </c:pt>
                <c:pt idx="2154">
                  <c:v>0.50891739999999996</c:v>
                </c:pt>
                <c:pt idx="2155">
                  <c:v>0.50861540000000005</c:v>
                </c:pt>
                <c:pt idx="2156">
                  <c:v>0.50841599999999998</c:v>
                </c:pt>
                <c:pt idx="2157">
                  <c:v>0.50834729999999995</c:v>
                </c:pt>
                <c:pt idx="2158">
                  <c:v>0.50821320000000003</c:v>
                </c:pt>
                <c:pt idx="2159">
                  <c:v>0.50829939999999996</c:v>
                </c:pt>
                <c:pt idx="2160">
                  <c:v>0.50822959999999995</c:v>
                </c:pt>
                <c:pt idx="2161">
                  <c:v>0.50750300000000004</c:v>
                </c:pt>
                <c:pt idx="2162">
                  <c:v>0.50759299999999996</c:v>
                </c:pt>
                <c:pt idx="2163">
                  <c:v>0.50772660000000003</c:v>
                </c:pt>
                <c:pt idx="2164">
                  <c:v>0.50802829999999999</c:v>
                </c:pt>
                <c:pt idx="2165">
                  <c:v>0.50806850000000003</c:v>
                </c:pt>
                <c:pt idx="2166">
                  <c:v>0.50706629999999997</c:v>
                </c:pt>
                <c:pt idx="2167">
                  <c:v>0.50705880000000003</c:v>
                </c:pt>
                <c:pt idx="2168">
                  <c:v>0.50719650000000005</c:v>
                </c:pt>
                <c:pt idx="2169">
                  <c:v>0.50747750000000003</c:v>
                </c:pt>
                <c:pt idx="2170">
                  <c:v>0.50740289999999999</c:v>
                </c:pt>
                <c:pt idx="2171">
                  <c:v>0.50733200000000001</c:v>
                </c:pt>
                <c:pt idx="2172">
                  <c:v>0.50706589999999996</c:v>
                </c:pt>
                <c:pt idx="2173">
                  <c:v>0.50669109999999995</c:v>
                </c:pt>
                <c:pt idx="2174">
                  <c:v>0.50661149999999999</c:v>
                </c:pt>
                <c:pt idx="2175">
                  <c:v>0.50660640000000001</c:v>
                </c:pt>
                <c:pt idx="2176">
                  <c:v>0.50684700000000005</c:v>
                </c:pt>
                <c:pt idx="2177">
                  <c:v>0.50686980000000004</c:v>
                </c:pt>
                <c:pt idx="2178">
                  <c:v>0.5061774</c:v>
                </c:pt>
                <c:pt idx="2179">
                  <c:v>0.5061428</c:v>
                </c:pt>
                <c:pt idx="2180">
                  <c:v>0.50623260000000003</c:v>
                </c:pt>
                <c:pt idx="2181">
                  <c:v>0.50654250000000001</c:v>
                </c:pt>
                <c:pt idx="2182">
                  <c:v>0.50659540000000003</c:v>
                </c:pt>
                <c:pt idx="2183">
                  <c:v>0.50647019999999998</c:v>
                </c:pt>
                <c:pt idx="2184">
                  <c:v>0.50616289999999997</c:v>
                </c:pt>
                <c:pt idx="2185">
                  <c:v>0.50592499999999996</c:v>
                </c:pt>
                <c:pt idx="2186">
                  <c:v>0.50586140000000002</c:v>
                </c:pt>
                <c:pt idx="2187">
                  <c:v>0.50591180000000002</c:v>
                </c:pt>
                <c:pt idx="2188">
                  <c:v>0.50619720000000001</c:v>
                </c:pt>
                <c:pt idx="2189">
                  <c:v>0.50623620000000003</c:v>
                </c:pt>
                <c:pt idx="2190">
                  <c:v>0.50575159999999997</c:v>
                </c:pt>
                <c:pt idx="2191">
                  <c:v>0.50566040000000001</c:v>
                </c:pt>
                <c:pt idx="2192">
                  <c:v>0.50566929999999999</c:v>
                </c:pt>
                <c:pt idx="2193">
                  <c:v>0.50591019999999998</c:v>
                </c:pt>
                <c:pt idx="2194">
                  <c:v>0.50612950000000001</c:v>
                </c:pt>
                <c:pt idx="2195">
                  <c:v>0.50602599999999998</c:v>
                </c:pt>
                <c:pt idx="2196">
                  <c:v>0.50582289999999996</c:v>
                </c:pt>
                <c:pt idx="2197">
                  <c:v>0.50569299999999995</c:v>
                </c:pt>
                <c:pt idx="2198">
                  <c:v>0.50560099999999997</c:v>
                </c:pt>
                <c:pt idx="2199">
                  <c:v>0.50565879999999996</c:v>
                </c:pt>
                <c:pt idx="2200">
                  <c:v>0.50596070000000004</c:v>
                </c:pt>
                <c:pt idx="2201">
                  <c:v>0.50604269999999996</c:v>
                </c:pt>
                <c:pt idx="2202">
                  <c:v>0.50571330000000003</c:v>
                </c:pt>
                <c:pt idx="2203">
                  <c:v>0.5056157</c:v>
                </c:pt>
                <c:pt idx="2204">
                  <c:v>0.50563639999999999</c:v>
                </c:pt>
                <c:pt idx="2205">
                  <c:v>0.50593520000000003</c:v>
                </c:pt>
                <c:pt idx="2206">
                  <c:v>0.50620080000000001</c:v>
                </c:pt>
                <c:pt idx="2207">
                  <c:v>0.50616119999999998</c:v>
                </c:pt>
                <c:pt idx="2208">
                  <c:v>0.50564949999999997</c:v>
                </c:pt>
                <c:pt idx="2209">
                  <c:v>0.50562149999999995</c:v>
                </c:pt>
                <c:pt idx="2210">
                  <c:v>0.50586629999999999</c:v>
                </c:pt>
                <c:pt idx="2211">
                  <c:v>0.50635640000000004</c:v>
                </c:pt>
                <c:pt idx="2212">
                  <c:v>0.50671710000000003</c:v>
                </c:pt>
                <c:pt idx="2213">
                  <c:v>0.50666540000000004</c:v>
                </c:pt>
                <c:pt idx="2214">
                  <c:v>0.50591430000000004</c:v>
                </c:pt>
                <c:pt idx="2215">
                  <c:v>0.50589479999999998</c:v>
                </c:pt>
                <c:pt idx="2216">
                  <c:v>0.50611439999999996</c:v>
                </c:pt>
                <c:pt idx="2217">
                  <c:v>0.50657989999999997</c:v>
                </c:pt>
                <c:pt idx="2218">
                  <c:v>0.50694240000000002</c:v>
                </c:pt>
                <c:pt idx="2219">
                  <c:v>0.5068781</c:v>
                </c:pt>
                <c:pt idx="2220">
                  <c:v>0.5061911</c:v>
                </c:pt>
                <c:pt idx="2221">
                  <c:v>0.50608529999999996</c:v>
                </c:pt>
                <c:pt idx="2222">
                  <c:v>0.50619099999999995</c:v>
                </c:pt>
                <c:pt idx="2223">
                  <c:v>0.50659370000000004</c:v>
                </c:pt>
                <c:pt idx="2224">
                  <c:v>0.50689839999999997</c:v>
                </c:pt>
                <c:pt idx="2225">
                  <c:v>0.50676909999999997</c:v>
                </c:pt>
                <c:pt idx="2226">
                  <c:v>0.50591129999999995</c:v>
                </c:pt>
                <c:pt idx="2227">
                  <c:v>0.50579450000000004</c:v>
                </c:pt>
                <c:pt idx="2228">
                  <c:v>0.5058762</c:v>
                </c:pt>
                <c:pt idx="2229">
                  <c:v>0.50624579999999997</c:v>
                </c:pt>
                <c:pt idx="2230">
                  <c:v>0.50639999999999996</c:v>
                </c:pt>
                <c:pt idx="2231">
                  <c:v>0.50621859999999996</c:v>
                </c:pt>
                <c:pt idx="2232">
                  <c:v>0.50536239999999999</c:v>
                </c:pt>
                <c:pt idx="2233">
                  <c:v>0.50519879999999995</c:v>
                </c:pt>
                <c:pt idx="2234">
                  <c:v>0.50524930000000001</c:v>
                </c:pt>
                <c:pt idx="2235">
                  <c:v>0.5055442</c:v>
                </c:pt>
                <c:pt idx="2236">
                  <c:v>0.50558009999999998</c:v>
                </c:pt>
                <c:pt idx="2237">
                  <c:v>0.50528660000000003</c:v>
                </c:pt>
                <c:pt idx="2238">
                  <c:v>0.50428799999999996</c:v>
                </c:pt>
                <c:pt idx="2239">
                  <c:v>0.50414650000000005</c:v>
                </c:pt>
                <c:pt idx="2240">
                  <c:v>0.50419199999999997</c:v>
                </c:pt>
                <c:pt idx="2241">
                  <c:v>0.50446100000000005</c:v>
                </c:pt>
                <c:pt idx="2242">
                  <c:v>0.50444929999999999</c:v>
                </c:pt>
                <c:pt idx="2243">
                  <c:v>0.50415030000000005</c:v>
                </c:pt>
                <c:pt idx="2244">
                  <c:v>0.50309959999999998</c:v>
                </c:pt>
                <c:pt idx="2245">
                  <c:v>0.50292159999999997</c:v>
                </c:pt>
                <c:pt idx="2246">
                  <c:v>0.50288900000000003</c:v>
                </c:pt>
                <c:pt idx="2247">
                  <c:v>0.50307139999999995</c:v>
                </c:pt>
                <c:pt idx="2248">
                  <c:v>0.50308390000000003</c:v>
                </c:pt>
                <c:pt idx="2249">
                  <c:v>0.50278979999999995</c:v>
                </c:pt>
                <c:pt idx="2250">
                  <c:v>0.50173679999999998</c:v>
                </c:pt>
                <c:pt idx="2251">
                  <c:v>0.50158230000000004</c:v>
                </c:pt>
                <c:pt idx="2252">
                  <c:v>0.50154109999999996</c:v>
                </c:pt>
                <c:pt idx="2253">
                  <c:v>0.501749</c:v>
                </c:pt>
                <c:pt idx="2254">
                  <c:v>0.50166390000000005</c:v>
                </c:pt>
                <c:pt idx="2255">
                  <c:v>0.50112749999999995</c:v>
                </c:pt>
                <c:pt idx="2256">
                  <c:v>0.50077609999999995</c:v>
                </c:pt>
                <c:pt idx="2257">
                  <c:v>0.50051900000000005</c:v>
                </c:pt>
                <c:pt idx="2258">
                  <c:v>0.50045119999999998</c:v>
                </c:pt>
                <c:pt idx="2259">
                  <c:v>0.5003396</c:v>
                </c:pt>
                <c:pt idx="2260">
                  <c:v>0.50009369999999997</c:v>
                </c:pt>
                <c:pt idx="2261">
                  <c:v>0.49984089999999998</c:v>
                </c:pt>
                <c:pt idx="2262">
                  <c:v>0.4996121</c:v>
                </c:pt>
                <c:pt idx="2263">
                  <c:v>0.49940519999999999</c:v>
                </c:pt>
                <c:pt idx="2264">
                  <c:v>0.49920429999999999</c:v>
                </c:pt>
                <c:pt idx="2265">
                  <c:v>0.49922280000000002</c:v>
                </c:pt>
                <c:pt idx="2266">
                  <c:v>0.49909979999999998</c:v>
                </c:pt>
                <c:pt idx="2267">
                  <c:v>0.49859619999999999</c:v>
                </c:pt>
                <c:pt idx="2268">
                  <c:v>0.4983823</c:v>
                </c:pt>
                <c:pt idx="2269">
                  <c:v>0.49821359999999998</c:v>
                </c:pt>
                <c:pt idx="2270">
                  <c:v>0.49830649999999999</c:v>
                </c:pt>
                <c:pt idx="2271">
                  <c:v>0.4985772</c:v>
                </c:pt>
                <c:pt idx="2272">
                  <c:v>0.49839820000000001</c:v>
                </c:pt>
                <c:pt idx="2273">
                  <c:v>0.49764659999999999</c:v>
                </c:pt>
                <c:pt idx="2274">
                  <c:v>0.49760919999999997</c:v>
                </c:pt>
                <c:pt idx="2275">
                  <c:v>0.49760290000000001</c:v>
                </c:pt>
                <c:pt idx="2276">
                  <c:v>0.4977993</c:v>
                </c:pt>
                <c:pt idx="2277">
                  <c:v>0.49801099999999998</c:v>
                </c:pt>
                <c:pt idx="2278">
                  <c:v>0.49786150000000001</c:v>
                </c:pt>
                <c:pt idx="2279">
                  <c:v>0.49712590000000001</c:v>
                </c:pt>
                <c:pt idx="2280">
                  <c:v>0.49719819999999998</c:v>
                </c:pt>
                <c:pt idx="2281">
                  <c:v>0.49738690000000002</c:v>
                </c:pt>
                <c:pt idx="2282">
                  <c:v>0.49760989999999999</c:v>
                </c:pt>
                <c:pt idx="2283">
                  <c:v>0.49766080000000001</c:v>
                </c:pt>
                <c:pt idx="2284">
                  <c:v>0.4975348</c:v>
                </c:pt>
                <c:pt idx="2285">
                  <c:v>0.49747770000000002</c:v>
                </c:pt>
                <c:pt idx="2286">
                  <c:v>0.49744769999999999</c:v>
                </c:pt>
                <c:pt idx="2287">
                  <c:v>0.49752740000000001</c:v>
                </c:pt>
                <c:pt idx="2288">
                  <c:v>0.49766159999999998</c:v>
                </c:pt>
                <c:pt idx="2289">
                  <c:v>0.49755339999999998</c:v>
                </c:pt>
                <c:pt idx="2290">
                  <c:v>0.49763679999999999</c:v>
                </c:pt>
                <c:pt idx="2291">
                  <c:v>0.49778289999999997</c:v>
                </c:pt>
                <c:pt idx="2292">
                  <c:v>0.49779010000000001</c:v>
                </c:pt>
                <c:pt idx="2293">
                  <c:v>0.49786350000000001</c:v>
                </c:pt>
                <c:pt idx="2294">
                  <c:v>0.49779790000000002</c:v>
                </c:pt>
                <c:pt idx="2295">
                  <c:v>0.49796760000000001</c:v>
                </c:pt>
                <c:pt idx="2296">
                  <c:v>0.49815530000000002</c:v>
                </c:pt>
                <c:pt idx="2297">
                  <c:v>0.4982606</c:v>
                </c:pt>
                <c:pt idx="2298">
                  <c:v>0.49839719999999998</c:v>
                </c:pt>
                <c:pt idx="2299">
                  <c:v>0.49829010000000001</c:v>
                </c:pt>
                <c:pt idx="2300">
                  <c:v>0.49838300000000002</c:v>
                </c:pt>
                <c:pt idx="2301">
                  <c:v>0.4984846</c:v>
                </c:pt>
                <c:pt idx="2302">
                  <c:v>0.49868200000000001</c:v>
                </c:pt>
                <c:pt idx="2303">
                  <c:v>0.4986159</c:v>
                </c:pt>
                <c:pt idx="2304">
                  <c:v>0.49878539999999999</c:v>
                </c:pt>
                <c:pt idx="2305">
                  <c:v>0.49877270000000001</c:v>
                </c:pt>
                <c:pt idx="2306">
                  <c:v>0.4987239</c:v>
                </c:pt>
                <c:pt idx="2307">
                  <c:v>0.49897079999999999</c:v>
                </c:pt>
                <c:pt idx="2308">
                  <c:v>0.4989442</c:v>
                </c:pt>
                <c:pt idx="2309">
                  <c:v>0.49891269999999999</c:v>
                </c:pt>
                <c:pt idx="2310">
                  <c:v>0.49913489999999999</c:v>
                </c:pt>
                <c:pt idx="2311">
                  <c:v>0.49903700000000001</c:v>
                </c:pt>
                <c:pt idx="2312">
                  <c:v>0.49894460000000002</c:v>
                </c:pt>
                <c:pt idx="2313">
                  <c:v>0.49886900000000001</c:v>
                </c:pt>
                <c:pt idx="2314">
                  <c:v>0.49897520000000001</c:v>
                </c:pt>
                <c:pt idx="2315">
                  <c:v>0.49916650000000001</c:v>
                </c:pt>
                <c:pt idx="2316">
                  <c:v>0.4994188</c:v>
                </c:pt>
                <c:pt idx="2317">
                  <c:v>0.49941180000000002</c:v>
                </c:pt>
                <c:pt idx="2318">
                  <c:v>0.49950470000000002</c:v>
                </c:pt>
                <c:pt idx="2319">
                  <c:v>0.49932860000000001</c:v>
                </c:pt>
                <c:pt idx="2320">
                  <c:v>0.49936720000000001</c:v>
                </c:pt>
                <c:pt idx="2321">
                  <c:v>0.4993862</c:v>
                </c:pt>
                <c:pt idx="2322">
                  <c:v>0.49938389999999999</c:v>
                </c:pt>
                <c:pt idx="2323">
                  <c:v>0.49935269999999998</c:v>
                </c:pt>
                <c:pt idx="2324">
                  <c:v>0.49943609999999999</c:v>
                </c:pt>
                <c:pt idx="2325">
                  <c:v>0.49925730000000001</c:v>
                </c:pt>
                <c:pt idx="2326">
                  <c:v>0.49927830000000001</c:v>
                </c:pt>
                <c:pt idx="2327">
                  <c:v>0.49933309999999997</c:v>
                </c:pt>
                <c:pt idx="2328">
                  <c:v>0.49928820000000002</c:v>
                </c:pt>
                <c:pt idx="2329">
                  <c:v>0.49934230000000002</c:v>
                </c:pt>
                <c:pt idx="2330">
                  <c:v>0.49919019999999997</c:v>
                </c:pt>
                <c:pt idx="2331">
                  <c:v>0.49920759999999997</c:v>
                </c:pt>
                <c:pt idx="2332">
                  <c:v>0.49925750000000002</c:v>
                </c:pt>
                <c:pt idx="2333">
                  <c:v>0.49915769999999998</c:v>
                </c:pt>
                <c:pt idx="2334">
                  <c:v>0.49916389999999999</c:v>
                </c:pt>
                <c:pt idx="2335">
                  <c:v>0.49900129999999998</c:v>
                </c:pt>
                <c:pt idx="2336">
                  <c:v>0.49897160000000002</c:v>
                </c:pt>
                <c:pt idx="2337">
                  <c:v>0.49906980000000001</c:v>
                </c:pt>
                <c:pt idx="2338">
                  <c:v>0.49906810000000001</c:v>
                </c:pt>
                <c:pt idx="2339">
                  <c:v>0.49923659999999997</c:v>
                </c:pt>
                <c:pt idx="2340">
                  <c:v>0.49907059999999998</c:v>
                </c:pt>
                <c:pt idx="2341">
                  <c:v>0.49898500000000001</c:v>
                </c:pt>
                <c:pt idx="2342">
                  <c:v>0.4989942</c:v>
                </c:pt>
                <c:pt idx="2343">
                  <c:v>0.49894729999999998</c:v>
                </c:pt>
                <c:pt idx="2344">
                  <c:v>0.4990579</c:v>
                </c:pt>
                <c:pt idx="2345">
                  <c:v>0.49890800000000002</c:v>
                </c:pt>
                <c:pt idx="2346">
                  <c:v>0.49888369999999999</c:v>
                </c:pt>
                <c:pt idx="2347">
                  <c:v>0.49897340000000001</c:v>
                </c:pt>
                <c:pt idx="2348">
                  <c:v>0.49904310000000002</c:v>
                </c:pt>
                <c:pt idx="2349">
                  <c:v>0.49896620000000003</c:v>
                </c:pt>
                <c:pt idx="2350">
                  <c:v>0.49903979999999998</c:v>
                </c:pt>
                <c:pt idx="2351">
                  <c:v>0.49897150000000001</c:v>
                </c:pt>
                <c:pt idx="2352">
                  <c:v>0.49888860000000002</c:v>
                </c:pt>
                <c:pt idx="2353">
                  <c:v>0.49872050000000001</c:v>
                </c:pt>
                <c:pt idx="2354">
                  <c:v>0.49856470000000003</c:v>
                </c:pt>
                <c:pt idx="2355">
                  <c:v>0.49861299999999997</c:v>
                </c:pt>
                <c:pt idx="2356">
                  <c:v>0.4987975</c:v>
                </c:pt>
                <c:pt idx="2357">
                  <c:v>0.49876029999999999</c:v>
                </c:pt>
                <c:pt idx="2358">
                  <c:v>0.49876900000000002</c:v>
                </c:pt>
                <c:pt idx="2359">
                  <c:v>0.49858560000000002</c:v>
                </c:pt>
                <c:pt idx="2360">
                  <c:v>0.49832929999999998</c:v>
                </c:pt>
                <c:pt idx="2361">
                  <c:v>0.4983264</c:v>
                </c:pt>
                <c:pt idx="2362">
                  <c:v>0.49837749999999997</c:v>
                </c:pt>
                <c:pt idx="2363">
                  <c:v>0.49833300000000003</c:v>
                </c:pt>
                <c:pt idx="2364">
                  <c:v>0.49825930000000002</c:v>
                </c:pt>
                <c:pt idx="2365">
                  <c:v>0.49809150000000002</c:v>
                </c:pt>
                <c:pt idx="2366">
                  <c:v>0.49785819999999997</c:v>
                </c:pt>
                <c:pt idx="2367">
                  <c:v>0.49780079999999999</c:v>
                </c:pt>
                <c:pt idx="2368">
                  <c:v>0.49779200000000001</c:v>
                </c:pt>
                <c:pt idx="2369">
                  <c:v>0.49779869999999998</c:v>
                </c:pt>
                <c:pt idx="2370">
                  <c:v>0.49778070000000002</c:v>
                </c:pt>
                <c:pt idx="2371">
                  <c:v>0.49754939999999998</c:v>
                </c:pt>
                <c:pt idx="2372">
                  <c:v>0.49716120000000003</c:v>
                </c:pt>
                <c:pt idx="2373">
                  <c:v>0.49706470000000003</c:v>
                </c:pt>
                <c:pt idx="2374">
                  <c:v>0.49706899999999998</c:v>
                </c:pt>
                <c:pt idx="2375">
                  <c:v>0.4971758</c:v>
                </c:pt>
                <c:pt idx="2376">
                  <c:v>0.49692340000000002</c:v>
                </c:pt>
                <c:pt idx="2377">
                  <c:v>0.4965523</c:v>
                </c:pt>
                <c:pt idx="2378">
                  <c:v>0.49650270000000002</c:v>
                </c:pt>
                <c:pt idx="2379">
                  <c:v>0.49646679999999999</c:v>
                </c:pt>
                <c:pt idx="2380">
                  <c:v>0.49645869999999998</c:v>
                </c:pt>
                <c:pt idx="2381">
                  <c:v>0.49615500000000001</c:v>
                </c:pt>
                <c:pt idx="2382">
                  <c:v>0.49624499999999999</c:v>
                </c:pt>
                <c:pt idx="2383">
                  <c:v>0.4960193</c:v>
                </c:pt>
                <c:pt idx="2384">
                  <c:v>0.49586089999999999</c:v>
                </c:pt>
                <c:pt idx="2385">
                  <c:v>0.49561440000000001</c:v>
                </c:pt>
                <c:pt idx="2386">
                  <c:v>0.49557069999999998</c:v>
                </c:pt>
                <c:pt idx="2387">
                  <c:v>0.49566840000000001</c:v>
                </c:pt>
                <c:pt idx="2388">
                  <c:v>0.49579780000000001</c:v>
                </c:pt>
                <c:pt idx="2389">
                  <c:v>0.49572749999999999</c:v>
                </c:pt>
                <c:pt idx="2390">
                  <c:v>0.49565019999999999</c:v>
                </c:pt>
                <c:pt idx="2391">
                  <c:v>0.49528030000000001</c:v>
                </c:pt>
                <c:pt idx="2392">
                  <c:v>0.49515300000000001</c:v>
                </c:pt>
                <c:pt idx="2393">
                  <c:v>0.4952821</c:v>
                </c:pt>
                <c:pt idx="2394">
                  <c:v>0.4954422</c:v>
                </c:pt>
                <c:pt idx="2395">
                  <c:v>0.49536619999999998</c:v>
                </c:pt>
                <c:pt idx="2396">
                  <c:v>0.49533300000000002</c:v>
                </c:pt>
                <c:pt idx="2397">
                  <c:v>0.49510660000000001</c:v>
                </c:pt>
                <c:pt idx="2398">
                  <c:v>0.49502669999999999</c:v>
                </c:pt>
                <c:pt idx="2399">
                  <c:v>0.49528070000000002</c:v>
                </c:pt>
                <c:pt idx="2400">
                  <c:v>0.49551430000000002</c:v>
                </c:pt>
                <c:pt idx="2401">
                  <c:v>0.49556280000000003</c:v>
                </c:pt>
                <c:pt idx="2402">
                  <c:v>0.49533260000000001</c:v>
                </c:pt>
                <c:pt idx="2403">
                  <c:v>0.4952725</c:v>
                </c:pt>
                <c:pt idx="2404">
                  <c:v>0.49553340000000001</c:v>
                </c:pt>
                <c:pt idx="2405">
                  <c:v>0.49566009999999999</c:v>
                </c:pt>
                <c:pt idx="2406">
                  <c:v>0.49566900000000003</c:v>
                </c:pt>
                <c:pt idx="2407">
                  <c:v>0.49547619999999998</c:v>
                </c:pt>
                <c:pt idx="2408">
                  <c:v>0.49544500000000002</c:v>
                </c:pt>
                <c:pt idx="2409">
                  <c:v>0.49567610000000001</c:v>
                </c:pt>
                <c:pt idx="2410">
                  <c:v>0.4959886</c:v>
                </c:pt>
                <c:pt idx="2411">
                  <c:v>0.49617349999999999</c:v>
                </c:pt>
                <c:pt idx="2412">
                  <c:v>0.49626520000000002</c:v>
                </c:pt>
                <c:pt idx="2413">
                  <c:v>0.49616929999999998</c:v>
                </c:pt>
                <c:pt idx="2414">
                  <c:v>0.49600519999999998</c:v>
                </c:pt>
                <c:pt idx="2415">
                  <c:v>0.49634309999999998</c:v>
                </c:pt>
                <c:pt idx="2416">
                  <c:v>0.49662220000000001</c:v>
                </c:pt>
                <c:pt idx="2417">
                  <c:v>0.49679319999999999</c:v>
                </c:pt>
                <c:pt idx="2418">
                  <c:v>0.4966989</c:v>
                </c:pt>
                <c:pt idx="2419">
                  <c:v>0.49665039999999999</c:v>
                </c:pt>
                <c:pt idx="2420">
                  <c:v>0.49694820000000001</c:v>
                </c:pt>
                <c:pt idx="2421">
                  <c:v>0.4972355</c:v>
                </c:pt>
                <c:pt idx="2422">
                  <c:v>0.49714639999999999</c:v>
                </c:pt>
                <c:pt idx="2423">
                  <c:v>0.49748779999999998</c:v>
                </c:pt>
                <c:pt idx="2424">
                  <c:v>0.49762230000000002</c:v>
                </c:pt>
                <c:pt idx="2425">
                  <c:v>0.49782599999999999</c:v>
                </c:pt>
                <c:pt idx="2426">
                  <c:v>0.49774889999999999</c:v>
                </c:pt>
                <c:pt idx="2427">
                  <c:v>0.49767660000000002</c:v>
                </c:pt>
                <c:pt idx="2428">
                  <c:v>0.49794169999999999</c:v>
                </c:pt>
                <c:pt idx="2429">
                  <c:v>0.49820700000000001</c:v>
                </c:pt>
                <c:pt idx="2430">
                  <c:v>0.4984961</c:v>
                </c:pt>
                <c:pt idx="2431">
                  <c:v>0.49845499999999998</c:v>
                </c:pt>
                <c:pt idx="2432">
                  <c:v>0.49839800000000001</c:v>
                </c:pt>
                <c:pt idx="2433">
                  <c:v>0.49867909999999999</c:v>
                </c:pt>
                <c:pt idx="2434">
                  <c:v>0.49893470000000001</c:v>
                </c:pt>
                <c:pt idx="2435">
                  <c:v>0.49920140000000002</c:v>
                </c:pt>
                <c:pt idx="2436">
                  <c:v>0.49919570000000002</c:v>
                </c:pt>
                <c:pt idx="2437">
                  <c:v>0.49910969999999999</c:v>
                </c:pt>
                <c:pt idx="2438">
                  <c:v>0.49925950000000002</c:v>
                </c:pt>
                <c:pt idx="2439">
                  <c:v>0.49949300000000002</c:v>
                </c:pt>
                <c:pt idx="2440">
                  <c:v>0.49957829999999998</c:v>
                </c:pt>
                <c:pt idx="2441">
                  <c:v>0.4997723</c:v>
                </c:pt>
                <c:pt idx="2442">
                  <c:v>0.49995339999999999</c:v>
                </c:pt>
                <c:pt idx="2443">
                  <c:v>0.50015620000000005</c:v>
                </c:pt>
                <c:pt idx="2444">
                  <c:v>0.50013989999999997</c:v>
                </c:pt>
                <c:pt idx="2445">
                  <c:v>0.49997069999999999</c:v>
                </c:pt>
                <c:pt idx="2446">
                  <c:v>0.5000445</c:v>
                </c:pt>
                <c:pt idx="2447">
                  <c:v>0.50024219999999997</c:v>
                </c:pt>
                <c:pt idx="2448">
                  <c:v>0.50044299999999997</c:v>
                </c:pt>
                <c:pt idx="2449">
                  <c:v>0.5006697</c:v>
                </c:pt>
                <c:pt idx="2450">
                  <c:v>0.50060159999999998</c:v>
                </c:pt>
                <c:pt idx="2451">
                  <c:v>0.50033839999999996</c:v>
                </c:pt>
                <c:pt idx="2452">
                  <c:v>0.50048250000000005</c:v>
                </c:pt>
                <c:pt idx="2453">
                  <c:v>0.50049390000000005</c:v>
                </c:pt>
                <c:pt idx="2454">
                  <c:v>0.50074099999999999</c:v>
                </c:pt>
                <c:pt idx="2455">
                  <c:v>0.50067790000000001</c:v>
                </c:pt>
                <c:pt idx="2456">
                  <c:v>0.50041170000000001</c:v>
                </c:pt>
                <c:pt idx="2457">
                  <c:v>0.50046290000000004</c:v>
                </c:pt>
                <c:pt idx="2458">
                  <c:v>0.5003784</c:v>
                </c:pt>
                <c:pt idx="2459">
                  <c:v>0.50060660000000001</c:v>
                </c:pt>
                <c:pt idx="2460">
                  <c:v>0.50055050000000001</c:v>
                </c:pt>
                <c:pt idx="2461">
                  <c:v>0.50022750000000005</c:v>
                </c:pt>
                <c:pt idx="2462">
                  <c:v>0.50027299999999997</c:v>
                </c:pt>
                <c:pt idx="2463">
                  <c:v>0.50011240000000001</c:v>
                </c:pt>
                <c:pt idx="2464">
                  <c:v>0.50034460000000003</c:v>
                </c:pt>
                <c:pt idx="2465">
                  <c:v>0.50027969999999999</c:v>
                </c:pt>
                <c:pt idx="2466">
                  <c:v>0.49991819999999998</c:v>
                </c:pt>
                <c:pt idx="2467">
                  <c:v>0.49997940000000002</c:v>
                </c:pt>
                <c:pt idx="2468">
                  <c:v>0.49976710000000002</c:v>
                </c:pt>
                <c:pt idx="2469">
                  <c:v>0.49993680000000001</c:v>
                </c:pt>
                <c:pt idx="2470">
                  <c:v>0.49988579999999999</c:v>
                </c:pt>
                <c:pt idx="2471">
                  <c:v>0.49950729999999999</c:v>
                </c:pt>
                <c:pt idx="2472">
                  <c:v>0.49954799999999999</c:v>
                </c:pt>
                <c:pt idx="2473">
                  <c:v>0.49929210000000002</c:v>
                </c:pt>
                <c:pt idx="2474">
                  <c:v>0.49948189999999998</c:v>
                </c:pt>
                <c:pt idx="2475">
                  <c:v>0.49946669999999999</c:v>
                </c:pt>
                <c:pt idx="2476">
                  <c:v>0.49922090000000002</c:v>
                </c:pt>
                <c:pt idx="2477">
                  <c:v>0.49916509999999997</c:v>
                </c:pt>
                <c:pt idx="2478">
                  <c:v>0.49920930000000002</c:v>
                </c:pt>
                <c:pt idx="2479">
                  <c:v>0.49918109999999999</c:v>
                </c:pt>
                <c:pt idx="2480">
                  <c:v>0.49894470000000002</c:v>
                </c:pt>
                <c:pt idx="2481">
                  <c:v>0.49911369999999999</c:v>
                </c:pt>
                <c:pt idx="2482">
                  <c:v>0.49918439999999997</c:v>
                </c:pt>
                <c:pt idx="2483">
                  <c:v>0.49891960000000002</c:v>
                </c:pt>
                <c:pt idx="2484">
                  <c:v>0.49899529999999997</c:v>
                </c:pt>
                <c:pt idx="2485">
                  <c:v>0.49889139999999998</c:v>
                </c:pt>
                <c:pt idx="2486">
                  <c:v>0.49909629999999999</c:v>
                </c:pt>
                <c:pt idx="2487">
                  <c:v>0.49912400000000001</c:v>
                </c:pt>
                <c:pt idx="2488">
                  <c:v>0.49891540000000001</c:v>
                </c:pt>
                <c:pt idx="2489">
                  <c:v>0.49894680000000002</c:v>
                </c:pt>
                <c:pt idx="2490">
                  <c:v>0.49902039999999998</c:v>
                </c:pt>
                <c:pt idx="2491">
                  <c:v>0.49906600000000001</c:v>
                </c:pt>
                <c:pt idx="2492">
                  <c:v>0.49917289999999997</c:v>
                </c:pt>
                <c:pt idx="2493">
                  <c:v>0.49925239999999999</c:v>
                </c:pt>
                <c:pt idx="2494">
                  <c:v>0.49926749999999998</c:v>
                </c:pt>
                <c:pt idx="2495">
                  <c:v>0.4992818</c:v>
                </c:pt>
                <c:pt idx="2496">
                  <c:v>0.4995522</c:v>
                </c:pt>
                <c:pt idx="2497">
                  <c:v>0.49963920000000001</c:v>
                </c:pt>
                <c:pt idx="2498">
                  <c:v>0.4994461</c:v>
                </c:pt>
                <c:pt idx="2499">
                  <c:v>0.49938399999999999</c:v>
                </c:pt>
                <c:pt idx="2500">
                  <c:v>0.49953409999999998</c:v>
                </c:pt>
                <c:pt idx="2501">
                  <c:v>0.49974289999999999</c:v>
                </c:pt>
                <c:pt idx="2502">
                  <c:v>0.49983490000000003</c:v>
                </c:pt>
                <c:pt idx="2503">
                  <c:v>0.49988070000000001</c:v>
                </c:pt>
                <c:pt idx="2504">
                  <c:v>0.49991079999999999</c:v>
                </c:pt>
                <c:pt idx="2505">
                  <c:v>0.49999719999999997</c:v>
                </c:pt>
                <c:pt idx="2506">
                  <c:v>0.50023680000000004</c:v>
                </c:pt>
                <c:pt idx="2507">
                  <c:v>0.50039049999999996</c:v>
                </c:pt>
                <c:pt idx="2508">
                  <c:v>0.500274</c:v>
                </c:pt>
                <c:pt idx="2509">
                  <c:v>0.50022149999999999</c:v>
                </c:pt>
                <c:pt idx="2510">
                  <c:v>0.50035739999999995</c:v>
                </c:pt>
                <c:pt idx="2511">
                  <c:v>0.50070409999999999</c:v>
                </c:pt>
                <c:pt idx="2512">
                  <c:v>0.50071969999999999</c:v>
                </c:pt>
                <c:pt idx="2513">
                  <c:v>0.50074399999999997</c:v>
                </c:pt>
                <c:pt idx="2514">
                  <c:v>0.50091790000000003</c:v>
                </c:pt>
                <c:pt idx="2515">
                  <c:v>0.50117840000000002</c:v>
                </c:pt>
                <c:pt idx="2516">
                  <c:v>0.50101620000000002</c:v>
                </c:pt>
                <c:pt idx="2517">
                  <c:v>0.50106110000000004</c:v>
                </c:pt>
                <c:pt idx="2518">
                  <c:v>0.50114769999999997</c:v>
                </c:pt>
                <c:pt idx="2519">
                  <c:v>0.5012856</c:v>
                </c:pt>
                <c:pt idx="2520">
                  <c:v>0.50152339999999995</c:v>
                </c:pt>
                <c:pt idx="2521">
                  <c:v>0.50145419999999996</c:v>
                </c:pt>
                <c:pt idx="2522">
                  <c:v>0.50146970000000002</c:v>
                </c:pt>
                <c:pt idx="2523">
                  <c:v>0.50154259999999995</c:v>
                </c:pt>
                <c:pt idx="2524">
                  <c:v>0.50165269999999995</c:v>
                </c:pt>
                <c:pt idx="2525">
                  <c:v>0.50188860000000002</c:v>
                </c:pt>
                <c:pt idx="2526">
                  <c:v>0.50180380000000002</c:v>
                </c:pt>
                <c:pt idx="2527">
                  <c:v>0.50183</c:v>
                </c:pt>
                <c:pt idx="2528">
                  <c:v>0.50190710000000005</c:v>
                </c:pt>
                <c:pt idx="2529">
                  <c:v>0.50198980000000004</c:v>
                </c:pt>
                <c:pt idx="2530">
                  <c:v>0.50223689999999999</c:v>
                </c:pt>
                <c:pt idx="2531">
                  <c:v>0.50220629999999999</c:v>
                </c:pt>
                <c:pt idx="2532">
                  <c:v>0.50218050000000003</c:v>
                </c:pt>
                <c:pt idx="2533">
                  <c:v>0.50219320000000001</c:v>
                </c:pt>
                <c:pt idx="2534">
                  <c:v>0.50220529999999997</c:v>
                </c:pt>
                <c:pt idx="2535">
                  <c:v>0.50246480000000004</c:v>
                </c:pt>
                <c:pt idx="2536">
                  <c:v>0.50246290000000005</c:v>
                </c:pt>
                <c:pt idx="2537">
                  <c:v>0.50238459999999996</c:v>
                </c:pt>
                <c:pt idx="2538">
                  <c:v>0.50237940000000003</c:v>
                </c:pt>
                <c:pt idx="2539">
                  <c:v>0.50260839999999996</c:v>
                </c:pt>
                <c:pt idx="2540">
                  <c:v>0.50244699999999998</c:v>
                </c:pt>
                <c:pt idx="2541">
                  <c:v>0.50244679999999997</c:v>
                </c:pt>
                <c:pt idx="2542">
                  <c:v>0.5028068</c:v>
                </c:pt>
                <c:pt idx="2543">
                  <c:v>0.50268179999999996</c:v>
                </c:pt>
                <c:pt idx="2544">
                  <c:v>0.50279689999999999</c:v>
                </c:pt>
                <c:pt idx="2545">
                  <c:v>0.50270820000000005</c:v>
                </c:pt>
                <c:pt idx="2546">
                  <c:v>0.50267079999999997</c:v>
                </c:pt>
                <c:pt idx="2547">
                  <c:v>0.50294530000000004</c:v>
                </c:pt>
                <c:pt idx="2548">
                  <c:v>0.50283040000000001</c:v>
                </c:pt>
                <c:pt idx="2549">
                  <c:v>0.50295089999999998</c:v>
                </c:pt>
                <c:pt idx="2550">
                  <c:v>0.50292859999999995</c:v>
                </c:pt>
                <c:pt idx="2551">
                  <c:v>0.50286059999999999</c:v>
                </c:pt>
                <c:pt idx="2552">
                  <c:v>0.50299479999999996</c:v>
                </c:pt>
                <c:pt idx="2553">
                  <c:v>0.50288500000000003</c:v>
                </c:pt>
                <c:pt idx="2554">
                  <c:v>0.5030462</c:v>
                </c:pt>
                <c:pt idx="2555">
                  <c:v>0.50303370000000003</c:v>
                </c:pt>
                <c:pt idx="2556">
                  <c:v>0.50289470000000003</c:v>
                </c:pt>
                <c:pt idx="2557">
                  <c:v>0.50294649999999996</c:v>
                </c:pt>
                <c:pt idx="2558">
                  <c:v>0.50281480000000001</c:v>
                </c:pt>
                <c:pt idx="2559">
                  <c:v>0.50295350000000005</c:v>
                </c:pt>
                <c:pt idx="2560">
                  <c:v>0.50296229999999997</c:v>
                </c:pt>
                <c:pt idx="2561">
                  <c:v>0.50278659999999997</c:v>
                </c:pt>
                <c:pt idx="2562">
                  <c:v>0.50268199999999996</c:v>
                </c:pt>
                <c:pt idx="2563">
                  <c:v>0.50278529999999999</c:v>
                </c:pt>
                <c:pt idx="2564">
                  <c:v>0.50270840000000006</c:v>
                </c:pt>
                <c:pt idx="2565">
                  <c:v>0.5025461</c:v>
                </c:pt>
                <c:pt idx="2566">
                  <c:v>0.50257010000000002</c:v>
                </c:pt>
                <c:pt idx="2567">
                  <c:v>0.50259240000000005</c:v>
                </c:pt>
                <c:pt idx="2568">
                  <c:v>0.50240200000000002</c:v>
                </c:pt>
                <c:pt idx="2569">
                  <c:v>0.50238070000000001</c:v>
                </c:pt>
                <c:pt idx="2570">
                  <c:v>0.50228799999999996</c:v>
                </c:pt>
                <c:pt idx="2571">
                  <c:v>0.5020464</c:v>
                </c:pt>
                <c:pt idx="2572">
                  <c:v>0.50200599999999995</c:v>
                </c:pt>
                <c:pt idx="2573">
                  <c:v>0.50183409999999995</c:v>
                </c:pt>
                <c:pt idx="2574">
                  <c:v>0.50177839999999996</c:v>
                </c:pt>
                <c:pt idx="2575">
                  <c:v>0.50176880000000001</c:v>
                </c:pt>
                <c:pt idx="2576">
                  <c:v>0.50157249999999998</c:v>
                </c:pt>
                <c:pt idx="2577">
                  <c:v>0.50142799999999998</c:v>
                </c:pt>
                <c:pt idx="2578">
                  <c:v>0.50128300000000003</c:v>
                </c:pt>
                <c:pt idx="2579">
                  <c:v>0.50112900000000005</c:v>
                </c:pt>
                <c:pt idx="2580">
                  <c:v>0.50094119999999998</c:v>
                </c:pt>
                <c:pt idx="2581">
                  <c:v>0.50088929999999998</c:v>
                </c:pt>
                <c:pt idx="2582">
                  <c:v>0.50076679999999996</c:v>
                </c:pt>
                <c:pt idx="2583">
                  <c:v>0.50060210000000005</c:v>
                </c:pt>
                <c:pt idx="2584">
                  <c:v>0.50046690000000005</c:v>
                </c:pt>
                <c:pt idx="2585">
                  <c:v>0.50028419999999996</c:v>
                </c:pt>
                <c:pt idx="2586">
                  <c:v>0.50015430000000005</c:v>
                </c:pt>
                <c:pt idx="2587">
                  <c:v>0.5000327</c:v>
                </c:pt>
                <c:pt idx="2588">
                  <c:v>0.49985020000000002</c:v>
                </c:pt>
                <c:pt idx="2589">
                  <c:v>0.4996969</c:v>
                </c:pt>
                <c:pt idx="2590">
                  <c:v>0.49950739999999999</c:v>
                </c:pt>
                <c:pt idx="2591">
                  <c:v>0.4994516</c:v>
                </c:pt>
                <c:pt idx="2592">
                  <c:v>0.49927389999999999</c:v>
                </c:pt>
                <c:pt idx="2593">
                  <c:v>0.49903449999999999</c:v>
                </c:pt>
                <c:pt idx="2594">
                  <c:v>0.4990192</c:v>
                </c:pt>
                <c:pt idx="2595">
                  <c:v>0.49884699999999998</c:v>
                </c:pt>
                <c:pt idx="2596">
                  <c:v>0.49861759999999999</c:v>
                </c:pt>
                <c:pt idx="2597">
                  <c:v>0.49853629999999999</c:v>
                </c:pt>
                <c:pt idx="2598">
                  <c:v>0.4983513</c:v>
                </c:pt>
                <c:pt idx="2599">
                  <c:v>0.49816820000000001</c:v>
                </c:pt>
                <c:pt idx="2600">
                  <c:v>0.4980754</c:v>
                </c:pt>
                <c:pt idx="2601">
                  <c:v>0.49790780000000001</c:v>
                </c:pt>
                <c:pt idx="2602">
                  <c:v>0.49782680000000001</c:v>
                </c:pt>
                <c:pt idx="2603">
                  <c:v>0.49759639999999999</c:v>
                </c:pt>
                <c:pt idx="2604">
                  <c:v>0.497498</c:v>
                </c:pt>
                <c:pt idx="2605">
                  <c:v>0.49726930000000003</c:v>
                </c:pt>
                <c:pt idx="2606">
                  <c:v>0.49717990000000001</c:v>
                </c:pt>
                <c:pt idx="2607">
                  <c:v>0.49702489999999999</c:v>
                </c:pt>
                <c:pt idx="2608">
                  <c:v>0.4969461</c:v>
                </c:pt>
                <c:pt idx="2609">
                  <c:v>0.49676930000000002</c:v>
                </c:pt>
                <c:pt idx="2610">
                  <c:v>0.49665130000000002</c:v>
                </c:pt>
                <c:pt idx="2611">
                  <c:v>0.49649710000000002</c:v>
                </c:pt>
                <c:pt idx="2612">
                  <c:v>0.49645729999999999</c:v>
                </c:pt>
                <c:pt idx="2613">
                  <c:v>0.49619790000000003</c:v>
                </c:pt>
                <c:pt idx="2614">
                  <c:v>0.49606270000000002</c:v>
                </c:pt>
                <c:pt idx="2615">
                  <c:v>0.4960717</c:v>
                </c:pt>
                <c:pt idx="2616">
                  <c:v>0.49580869999999999</c:v>
                </c:pt>
                <c:pt idx="2617">
                  <c:v>0.49572549999999999</c:v>
                </c:pt>
                <c:pt idx="2618">
                  <c:v>0.49570989999999998</c:v>
                </c:pt>
                <c:pt idx="2619">
                  <c:v>0.49540919999999999</c:v>
                </c:pt>
                <c:pt idx="2620">
                  <c:v>0.49548510000000001</c:v>
                </c:pt>
                <c:pt idx="2621">
                  <c:v>0.49519980000000002</c:v>
                </c:pt>
                <c:pt idx="2622">
                  <c:v>0.49510779999999999</c:v>
                </c:pt>
                <c:pt idx="2623">
                  <c:v>0.4951276</c:v>
                </c:pt>
                <c:pt idx="2624">
                  <c:v>0.49476880000000001</c:v>
                </c:pt>
                <c:pt idx="2625">
                  <c:v>0.49488409999999999</c:v>
                </c:pt>
                <c:pt idx="2626">
                  <c:v>0.4946449</c:v>
                </c:pt>
                <c:pt idx="2627">
                  <c:v>0.49442920000000001</c:v>
                </c:pt>
                <c:pt idx="2628">
                  <c:v>0.49449330000000002</c:v>
                </c:pt>
                <c:pt idx="2629">
                  <c:v>0.49418089999999998</c:v>
                </c:pt>
                <c:pt idx="2630">
                  <c:v>0.4943072</c:v>
                </c:pt>
                <c:pt idx="2631">
                  <c:v>0.49415530000000002</c:v>
                </c:pt>
                <c:pt idx="2632">
                  <c:v>0.49391259999999998</c:v>
                </c:pt>
                <c:pt idx="2633">
                  <c:v>0.49369380000000002</c:v>
                </c:pt>
                <c:pt idx="2634">
                  <c:v>0.49376520000000002</c:v>
                </c:pt>
                <c:pt idx="2635">
                  <c:v>0.49341889999999999</c:v>
                </c:pt>
                <c:pt idx="2636">
                  <c:v>0.49358809999999997</c:v>
                </c:pt>
                <c:pt idx="2637">
                  <c:v>0.49346030000000002</c:v>
                </c:pt>
                <c:pt idx="2638">
                  <c:v>0.49321890000000002</c:v>
                </c:pt>
                <c:pt idx="2639">
                  <c:v>0.4930813</c:v>
                </c:pt>
                <c:pt idx="2640">
                  <c:v>0.49323549999999999</c:v>
                </c:pt>
                <c:pt idx="2641">
                  <c:v>0.49296050000000002</c:v>
                </c:pt>
                <c:pt idx="2642">
                  <c:v>0.49278480000000002</c:v>
                </c:pt>
                <c:pt idx="2643">
                  <c:v>0.49303249999999998</c:v>
                </c:pt>
                <c:pt idx="2644">
                  <c:v>0.492871</c:v>
                </c:pt>
                <c:pt idx="2645">
                  <c:v>0.4925235</c:v>
                </c:pt>
                <c:pt idx="2646">
                  <c:v>0.49275980000000003</c:v>
                </c:pt>
                <c:pt idx="2647">
                  <c:v>0.49241810000000003</c:v>
                </c:pt>
                <c:pt idx="2648">
                  <c:v>0.4926934</c:v>
                </c:pt>
                <c:pt idx="2649">
                  <c:v>0.49269039999999997</c:v>
                </c:pt>
                <c:pt idx="2650">
                  <c:v>0.4924945</c:v>
                </c:pt>
                <c:pt idx="2651">
                  <c:v>0.4923901</c:v>
                </c:pt>
                <c:pt idx="2652">
                  <c:v>0.49262250000000002</c:v>
                </c:pt>
                <c:pt idx="2653">
                  <c:v>0.49229590000000001</c:v>
                </c:pt>
                <c:pt idx="2654">
                  <c:v>0.49262060000000002</c:v>
                </c:pt>
                <c:pt idx="2655">
                  <c:v>0.49268479999999998</c:v>
                </c:pt>
                <c:pt idx="2656">
                  <c:v>0.4925254</c:v>
                </c:pt>
                <c:pt idx="2657">
                  <c:v>0.49276249999999999</c:v>
                </c:pt>
                <c:pt idx="2658">
                  <c:v>0.49243419999999999</c:v>
                </c:pt>
                <c:pt idx="2659">
                  <c:v>0.49281459999999999</c:v>
                </c:pt>
                <c:pt idx="2660">
                  <c:v>0.49296040000000002</c:v>
                </c:pt>
                <c:pt idx="2661">
                  <c:v>0.49295220000000001</c:v>
                </c:pt>
                <c:pt idx="2662">
                  <c:v>0.49289620000000001</c:v>
                </c:pt>
                <c:pt idx="2663">
                  <c:v>0.49315910000000002</c:v>
                </c:pt>
                <c:pt idx="2664">
                  <c:v>0.49295299999999997</c:v>
                </c:pt>
                <c:pt idx="2665">
                  <c:v>0.49329060000000002</c:v>
                </c:pt>
                <c:pt idx="2666">
                  <c:v>0.49355929999999998</c:v>
                </c:pt>
                <c:pt idx="2667">
                  <c:v>0.49354940000000003</c:v>
                </c:pt>
                <c:pt idx="2668">
                  <c:v>0.49355100000000002</c:v>
                </c:pt>
                <c:pt idx="2669">
                  <c:v>0.49380669999999999</c:v>
                </c:pt>
                <c:pt idx="2670">
                  <c:v>0.4938265</c:v>
                </c:pt>
                <c:pt idx="2671">
                  <c:v>0.4941045</c:v>
                </c:pt>
                <c:pt idx="2672">
                  <c:v>0.49440190000000001</c:v>
                </c:pt>
                <c:pt idx="2673">
                  <c:v>0.4943302</c:v>
                </c:pt>
                <c:pt idx="2674">
                  <c:v>0.49459550000000002</c:v>
                </c:pt>
                <c:pt idx="2675">
                  <c:v>0.49469689999999999</c:v>
                </c:pt>
                <c:pt idx="2676">
                  <c:v>0.49497619999999998</c:v>
                </c:pt>
                <c:pt idx="2677">
                  <c:v>0.49538290000000001</c:v>
                </c:pt>
                <c:pt idx="2678">
                  <c:v>0.49547560000000002</c:v>
                </c:pt>
                <c:pt idx="2679">
                  <c:v>0.4955348</c:v>
                </c:pt>
                <c:pt idx="2680">
                  <c:v>0.49577100000000002</c:v>
                </c:pt>
                <c:pt idx="2681">
                  <c:v>0.49588140000000003</c:v>
                </c:pt>
                <c:pt idx="2682">
                  <c:v>0.49615720000000002</c:v>
                </c:pt>
                <c:pt idx="2683">
                  <c:v>0.49659989999999998</c:v>
                </c:pt>
                <c:pt idx="2684">
                  <c:v>0.49671599999999999</c:v>
                </c:pt>
                <c:pt idx="2685">
                  <c:v>0.49683359999999999</c:v>
                </c:pt>
                <c:pt idx="2686">
                  <c:v>0.4970135</c:v>
                </c:pt>
                <c:pt idx="2687">
                  <c:v>0.49714789999999998</c:v>
                </c:pt>
                <c:pt idx="2688">
                  <c:v>0.49738260000000001</c:v>
                </c:pt>
                <c:pt idx="2689">
                  <c:v>0.49782920000000003</c:v>
                </c:pt>
                <c:pt idx="2690">
                  <c:v>0.49786459999999999</c:v>
                </c:pt>
                <c:pt idx="2691">
                  <c:v>0.498</c:v>
                </c:pt>
                <c:pt idx="2692">
                  <c:v>0.49803130000000001</c:v>
                </c:pt>
                <c:pt idx="2693">
                  <c:v>0.49828600000000001</c:v>
                </c:pt>
                <c:pt idx="2694">
                  <c:v>0.49868249999999997</c:v>
                </c:pt>
                <c:pt idx="2695">
                  <c:v>0.49869079999999999</c:v>
                </c:pt>
                <c:pt idx="2696">
                  <c:v>0.4988224</c:v>
                </c:pt>
                <c:pt idx="2697">
                  <c:v>0.49886320000000001</c:v>
                </c:pt>
                <c:pt idx="2698">
                  <c:v>0.49911909999999998</c:v>
                </c:pt>
                <c:pt idx="2699">
                  <c:v>0.49917889999999998</c:v>
                </c:pt>
                <c:pt idx="2700">
                  <c:v>0.49949719999999997</c:v>
                </c:pt>
                <c:pt idx="2701">
                  <c:v>0.4993747</c:v>
                </c:pt>
                <c:pt idx="2702">
                  <c:v>0.49939240000000001</c:v>
                </c:pt>
                <c:pt idx="2703">
                  <c:v>0.49959300000000001</c:v>
                </c:pt>
                <c:pt idx="2704">
                  <c:v>0.49965199999999999</c:v>
                </c:pt>
                <c:pt idx="2705">
                  <c:v>0.49990050000000003</c:v>
                </c:pt>
                <c:pt idx="2706">
                  <c:v>0.49986560000000002</c:v>
                </c:pt>
                <c:pt idx="2707">
                  <c:v>0.49985039999999997</c:v>
                </c:pt>
                <c:pt idx="2708">
                  <c:v>0.49981979999999998</c:v>
                </c:pt>
                <c:pt idx="2709">
                  <c:v>0.49994169999999999</c:v>
                </c:pt>
                <c:pt idx="2710">
                  <c:v>0.499977</c:v>
                </c:pt>
                <c:pt idx="2711">
                  <c:v>0.500135</c:v>
                </c:pt>
                <c:pt idx="2712">
                  <c:v>0.50003430000000004</c:v>
                </c:pt>
                <c:pt idx="2713">
                  <c:v>0.50001010000000001</c:v>
                </c:pt>
                <c:pt idx="2714">
                  <c:v>0.4999343</c:v>
                </c:pt>
                <c:pt idx="2715">
                  <c:v>0.50000129999999998</c:v>
                </c:pt>
                <c:pt idx="2716">
                  <c:v>0.49998480000000001</c:v>
                </c:pt>
                <c:pt idx="2717">
                  <c:v>0.50010880000000002</c:v>
                </c:pt>
                <c:pt idx="2718">
                  <c:v>0.49998819999999999</c:v>
                </c:pt>
                <c:pt idx="2719">
                  <c:v>0.49990040000000002</c:v>
                </c:pt>
                <c:pt idx="2720">
                  <c:v>0.4998822</c:v>
                </c:pt>
                <c:pt idx="2721">
                  <c:v>0.49987409999999999</c:v>
                </c:pt>
                <c:pt idx="2722">
                  <c:v>0.49993769999999998</c:v>
                </c:pt>
                <c:pt idx="2723">
                  <c:v>0.49983860000000002</c:v>
                </c:pt>
                <c:pt idx="2724">
                  <c:v>0.4997779</c:v>
                </c:pt>
                <c:pt idx="2725">
                  <c:v>0.49968750000000001</c:v>
                </c:pt>
                <c:pt idx="2726">
                  <c:v>0.49966559999999999</c:v>
                </c:pt>
                <c:pt idx="2727">
                  <c:v>0.49964199999999998</c:v>
                </c:pt>
                <c:pt idx="2728">
                  <c:v>0.49960149999999998</c:v>
                </c:pt>
                <c:pt idx="2729">
                  <c:v>0.49949739999999998</c:v>
                </c:pt>
                <c:pt idx="2730">
                  <c:v>0.49940420000000002</c:v>
                </c:pt>
                <c:pt idx="2731">
                  <c:v>0.49941439999999998</c:v>
                </c:pt>
                <c:pt idx="2732">
                  <c:v>0.49935610000000002</c:v>
                </c:pt>
                <c:pt idx="2733">
                  <c:v>0.49927589999999999</c:v>
                </c:pt>
                <c:pt idx="2734">
                  <c:v>0.49918220000000002</c:v>
                </c:pt>
                <c:pt idx="2735">
                  <c:v>0.49915100000000001</c:v>
                </c:pt>
                <c:pt idx="2736">
                  <c:v>0.49907479999999999</c:v>
                </c:pt>
                <c:pt idx="2737">
                  <c:v>0.49896030000000002</c:v>
                </c:pt>
                <c:pt idx="2738">
                  <c:v>0.49886229999999998</c:v>
                </c:pt>
                <c:pt idx="2739">
                  <c:v>0.49884309999999998</c:v>
                </c:pt>
                <c:pt idx="2740">
                  <c:v>0.49872309999999997</c:v>
                </c:pt>
                <c:pt idx="2741">
                  <c:v>0.4987008</c:v>
                </c:pt>
                <c:pt idx="2742">
                  <c:v>0.49867289999999997</c:v>
                </c:pt>
                <c:pt idx="2743">
                  <c:v>0.49858269999999999</c:v>
                </c:pt>
                <c:pt idx="2744">
                  <c:v>0.4986294</c:v>
                </c:pt>
                <c:pt idx="2745">
                  <c:v>0.49845840000000002</c:v>
                </c:pt>
                <c:pt idx="2746">
                  <c:v>0.49839699999999998</c:v>
                </c:pt>
                <c:pt idx="2747">
                  <c:v>0.49831750000000002</c:v>
                </c:pt>
                <c:pt idx="2748">
                  <c:v>0.49832090000000001</c:v>
                </c:pt>
                <c:pt idx="2749">
                  <c:v>0.49829760000000001</c:v>
                </c:pt>
                <c:pt idx="2750">
                  <c:v>0.49816870000000002</c:v>
                </c:pt>
                <c:pt idx="2751">
                  <c:v>0.49815039999999999</c:v>
                </c:pt>
                <c:pt idx="2752">
                  <c:v>0.49808219999999997</c:v>
                </c:pt>
                <c:pt idx="2753">
                  <c:v>0.49804880000000001</c:v>
                </c:pt>
                <c:pt idx="2754">
                  <c:v>0.49809419999999999</c:v>
                </c:pt>
                <c:pt idx="2755">
                  <c:v>0.49802730000000001</c:v>
                </c:pt>
                <c:pt idx="2756">
                  <c:v>0.49799349999999998</c:v>
                </c:pt>
                <c:pt idx="2757">
                  <c:v>0.49792740000000002</c:v>
                </c:pt>
                <c:pt idx="2758">
                  <c:v>0.49798189999999998</c:v>
                </c:pt>
                <c:pt idx="2759">
                  <c:v>0.49786799999999998</c:v>
                </c:pt>
                <c:pt idx="2760">
                  <c:v>0.49793559999999998</c:v>
                </c:pt>
                <c:pt idx="2761">
                  <c:v>0.49781389999999998</c:v>
                </c:pt>
                <c:pt idx="2762">
                  <c:v>0.49779129999999999</c:v>
                </c:pt>
                <c:pt idx="2763">
                  <c:v>0.49784469999999997</c:v>
                </c:pt>
                <c:pt idx="2764">
                  <c:v>0.49778860000000003</c:v>
                </c:pt>
                <c:pt idx="2765">
                  <c:v>0.49784020000000001</c:v>
                </c:pt>
                <c:pt idx="2766">
                  <c:v>0.49776619999999999</c:v>
                </c:pt>
                <c:pt idx="2767">
                  <c:v>0.49767800000000001</c:v>
                </c:pt>
                <c:pt idx="2768">
                  <c:v>0.49764779999999997</c:v>
                </c:pt>
                <c:pt idx="2769">
                  <c:v>0.4977258</c:v>
                </c:pt>
                <c:pt idx="2770">
                  <c:v>0.49752839999999998</c:v>
                </c:pt>
                <c:pt idx="2771">
                  <c:v>0.49765100000000001</c:v>
                </c:pt>
                <c:pt idx="2772">
                  <c:v>0.49743929999999997</c:v>
                </c:pt>
                <c:pt idx="2773">
                  <c:v>0.49753900000000001</c:v>
                </c:pt>
                <c:pt idx="2774">
                  <c:v>0.49752980000000002</c:v>
                </c:pt>
                <c:pt idx="2775">
                  <c:v>0.49740289999999998</c:v>
                </c:pt>
                <c:pt idx="2776">
                  <c:v>0.49728410000000001</c:v>
                </c:pt>
                <c:pt idx="2777">
                  <c:v>0.4973786</c:v>
                </c:pt>
                <c:pt idx="2778">
                  <c:v>0.49712800000000001</c:v>
                </c:pt>
                <c:pt idx="2779">
                  <c:v>0.49724410000000002</c:v>
                </c:pt>
                <c:pt idx="2780">
                  <c:v>0.4969925</c:v>
                </c:pt>
                <c:pt idx="2781">
                  <c:v>0.49706139999999999</c:v>
                </c:pt>
                <c:pt idx="2782">
                  <c:v>0.49705749999999999</c:v>
                </c:pt>
                <c:pt idx="2783">
                  <c:v>0.496863</c:v>
                </c:pt>
                <c:pt idx="2784">
                  <c:v>0.49691770000000002</c:v>
                </c:pt>
                <c:pt idx="2785">
                  <c:v>0.4966816</c:v>
                </c:pt>
                <c:pt idx="2786">
                  <c:v>0.49678640000000002</c:v>
                </c:pt>
                <c:pt idx="2787">
                  <c:v>0.49674420000000002</c:v>
                </c:pt>
                <c:pt idx="2788">
                  <c:v>0.49647920000000001</c:v>
                </c:pt>
                <c:pt idx="2789">
                  <c:v>0.49656090000000003</c:v>
                </c:pt>
                <c:pt idx="2790">
                  <c:v>0.4962859</c:v>
                </c:pt>
                <c:pt idx="2791">
                  <c:v>0.49639260000000002</c:v>
                </c:pt>
                <c:pt idx="2792">
                  <c:v>0.49634080000000003</c:v>
                </c:pt>
                <c:pt idx="2793">
                  <c:v>0.49605779999999999</c:v>
                </c:pt>
                <c:pt idx="2794">
                  <c:v>0.4961063</c:v>
                </c:pt>
                <c:pt idx="2795">
                  <c:v>0.49574030000000002</c:v>
                </c:pt>
                <c:pt idx="2796">
                  <c:v>0.4959134</c:v>
                </c:pt>
                <c:pt idx="2797">
                  <c:v>0.49589369999999999</c:v>
                </c:pt>
                <c:pt idx="2798">
                  <c:v>0.49562079999999997</c:v>
                </c:pt>
                <c:pt idx="2799">
                  <c:v>0.49568839999999997</c:v>
                </c:pt>
                <c:pt idx="2800">
                  <c:v>0.49531849999999999</c:v>
                </c:pt>
                <c:pt idx="2801">
                  <c:v>0.49549490000000002</c:v>
                </c:pt>
                <c:pt idx="2802">
                  <c:v>0.49545980000000001</c:v>
                </c:pt>
                <c:pt idx="2803">
                  <c:v>0.4952029</c:v>
                </c:pt>
                <c:pt idx="2804">
                  <c:v>0.49502089999999999</c:v>
                </c:pt>
                <c:pt idx="2805">
                  <c:v>0.495166</c:v>
                </c:pt>
                <c:pt idx="2806">
                  <c:v>0.49491849999999998</c:v>
                </c:pt>
                <c:pt idx="2807">
                  <c:v>0.4949461</c:v>
                </c:pt>
                <c:pt idx="2808">
                  <c:v>0.49455399999999999</c:v>
                </c:pt>
                <c:pt idx="2809">
                  <c:v>0.49476779999999998</c:v>
                </c:pt>
                <c:pt idx="2810">
                  <c:v>0.49482110000000001</c:v>
                </c:pt>
                <c:pt idx="2811">
                  <c:v>0.4946334</c:v>
                </c:pt>
                <c:pt idx="2812">
                  <c:v>0.49447289999999999</c:v>
                </c:pt>
                <c:pt idx="2813">
                  <c:v>0.49457030000000002</c:v>
                </c:pt>
                <c:pt idx="2814">
                  <c:v>0.49420960000000003</c:v>
                </c:pt>
                <c:pt idx="2815">
                  <c:v>0.4943668</c:v>
                </c:pt>
                <c:pt idx="2816">
                  <c:v>0.4943786</c:v>
                </c:pt>
                <c:pt idx="2817">
                  <c:v>0.49408730000000001</c:v>
                </c:pt>
                <c:pt idx="2818">
                  <c:v>0.49406119999999998</c:v>
                </c:pt>
                <c:pt idx="2819">
                  <c:v>0.4936663</c:v>
                </c:pt>
                <c:pt idx="2820">
                  <c:v>0.49387130000000001</c:v>
                </c:pt>
                <c:pt idx="2821">
                  <c:v>0.49388789999999999</c:v>
                </c:pt>
                <c:pt idx="2822">
                  <c:v>0.49366850000000001</c:v>
                </c:pt>
                <c:pt idx="2823">
                  <c:v>0.49335950000000001</c:v>
                </c:pt>
                <c:pt idx="2824">
                  <c:v>0.49353599999999997</c:v>
                </c:pt>
                <c:pt idx="2825">
                  <c:v>0.49329070000000003</c:v>
                </c:pt>
                <c:pt idx="2826">
                  <c:v>0.49335780000000001</c:v>
                </c:pt>
                <c:pt idx="2827">
                  <c:v>0.49334240000000001</c:v>
                </c:pt>
                <c:pt idx="2828">
                  <c:v>0.49307489999999998</c:v>
                </c:pt>
                <c:pt idx="2829">
                  <c:v>0.49302479999999999</c:v>
                </c:pt>
                <c:pt idx="2830">
                  <c:v>0.4925523</c:v>
                </c:pt>
                <c:pt idx="2831">
                  <c:v>0.49272640000000001</c:v>
                </c:pt>
                <c:pt idx="2832">
                  <c:v>0.4927705</c:v>
                </c:pt>
                <c:pt idx="2833">
                  <c:v>0.4926026</c:v>
                </c:pt>
                <c:pt idx="2834">
                  <c:v>0.49220770000000003</c:v>
                </c:pt>
                <c:pt idx="2835">
                  <c:v>0.49239359999999999</c:v>
                </c:pt>
                <c:pt idx="2836">
                  <c:v>0.4923883</c:v>
                </c:pt>
                <c:pt idx="2837">
                  <c:v>0.49532579999999998</c:v>
                </c:pt>
                <c:pt idx="2838">
                  <c:v>0.49544250000000001</c:v>
                </c:pt>
                <c:pt idx="2839">
                  <c:v>0.48831210000000003</c:v>
                </c:pt>
                <c:pt idx="2840">
                  <c:v>0.49181009999999997</c:v>
                </c:pt>
                <c:pt idx="2841">
                  <c:v>0.49185899999999999</c:v>
                </c:pt>
                <c:pt idx="2842">
                  <c:v>0.49165829999999999</c:v>
                </c:pt>
                <c:pt idx="2843">
                  <c:v>0.49164920000000001</c:v>
                </c:pt>
                <c:pt idx="2844">
                  <c:v>0.49122719999999997</c:v>
                </c:pt>
                <c:pt idx="2845">
                  <c:v>0.49137710000000001</c:v>
                </c:pt>
                <c:pt idx="2846">
                  <c:v>0.49144510000000002</c:v>
                </c:pt>
                <c:pt idx="2847">
                  <c:v>0.49109639999999999</c:v>
                </c:pt>
                <c:pt idx="2848">
                  <c:v>0.49104700000000001</c:v>
                </c:pt>
                <c:pt idx="2849">
                  <c:v>0.49043609999999999</c:v>
                </c:pt>
                <c:pt idx="2850">
                  <c:v>0.49059930000000002</c:v>
                </c:pt>
                <c:pt idx="2851">
                  <c:v>0.49074859999999998</c:v>
                </c:pt>
                <c:pt idx="2852">
                  <c:v>0.49000300000000002</c:v>
                </c:pt>
                <c:pt idx="2853">
                  <c:v>0.49010550000000003</c:v>
                </c:pt>
                <c:pt idx="2854">
                  <c:v>0.49010969999999998</c:v>
                </c:pt>
                <c:pt idx="2855">
                  <c:v>0.49011860000000002</c:v>
                </c:pt>
                <c:pt idx="2856">
                  <c:v>0.49017169999999999</c:v>
                </c:pt>
                <c:pt idx="2857">
                  <c:v>0.49017450000000001</c:v>
                </c:pt>
                <c:pt idx="2858">
                  <c:v>0.4899983</c:v>
                </c:pt>
                <c:pt idx="2859">
                  <c:v>0.48970320000000001</c:v>
                </c:pt>
                <c:pt idx="2860">
                  <c:v>0.48972320000000003</c:v>
                </c:pt>
                <c:pt idx="2861">
                  <c:v>0.4896412</c:v>
                </c:pt>
                <c:pt idx="2862">
                  <c:v>0.48927900000000002</c:v>
                </c:pt>
                <c:pt idx="2863">
                  <c:v>0.48933939999999998</c:v>
                </c:pt>
                <c:pt idx="2864">
                  <c:v>0.48925279999999999</c:v>
                </c:pt>
                <c:pt idx="2865">
                  <c:v>0.48914619999999998</c:v>
                </c:pt>
                <c:pt idx="2866">
                  <c:v>0.48927799999999999</c:v>
                </c:pt>
                <c:pt idx="2867">
                  <c:v>0.48900179999999999</c:v>
                </c:pt>
                <c:pt idx="2868">
                  <c:v>0.48904409999999998</c:v>
                </c:pt>
                <c:pt idx="2869">
                  <c:v>0.48914289999999999</c:v>
                </c:pt>
                <c:pt idx="2870">
                  <c:v>0.4889889</c:v>
                </c:pt>
                <c:pt idx="2871">
                  <c:v>0.48911290000000002</c:v>
                </c:pt>
                <c:pt idx="2872">
                  <c:v>0.48930899999999999</c:v>
                </c:pt>
                <c:pt idx="2873">
                  <c:v>0.4889732</c:v>
                </c:pt>
                <c:pt idx="2874">
                  <c:v>0.48905890000000002</c:v>
                </c:pt>
                <c:pt idx="2875">
                  <c:v>0.48913980000000001</c:v>
                </c:pt>
                <c:pt idx="2876">
                  <c:v>0.48914950000000001</c:v>
                </c:pt>
                <c:pt idx="2877">
                  <c:v>0.48920920000000001</c:v>
                </c:pt>
                <c:pt idx="2878">
                  <c:v>0.48911450000000001</c:v>
                </c:pt>
                <c:pt idx="2879">
                  <c:v>0.48914479999999999</c:v>
                </c:pt>
                <c:pt idx="2880">
                  <c:v>0.48908190000000001</c:v>
                </c:pt>
                <c:pt idx="2881">
                  <c:v>0.4891701</c:v>
                </c:pt>
                <c:pt idx="2882">
                  <c:v>0.48913509999999999</c:v>
                </c:pt>
                <c:pt idx="2883">
                  <c:v>0.48905860000000001</c:v>
                </c:pt>
                <c:pt idx="2884">
                  <c:v>0.48913309999999999</c:v>
                </c:pt>
                <c:pt idx="2885">
                  <c:v>0.48924020000000001</c:v>
                </c:pt>
                <c:pt idx="2886">
                  <c:v>0.48919370000000001</c:v>
                </c:pt>
                <c:pt idx="2887">
                  <c:v>0.48911700000000002</c:v>
                </c:pt>
                <c:pt idx="2888">
                  <c:v>0.48919499999999999</c:v>
                </c:pt>
                <c:pt idx="2889">
                  <c:v>0.48917480000000002</c:v>
                </c:pt>
                <c:pt idx="2890">
                  <c:v>0.48935610000000002</c:v>
                </c:pt>
                <c:pt idx="2891">
                  <c:v>0.48937140000000001</c:v>
                </c:pt>
                <c:pt idx="2892">
                  <c:v>0.4894136</c:v>
                </c:pt>
                <c:pt idx="2893">
                  <c:v>0.48942429999999998</c:v>
                </c:pt>
                <c:pt idx="2894">
                  <c:v>0.48931039999999998</c:v>
                </c:pt>
                <c:pt idx="2895">
                  <c:v>0.48935299999999998</c:v>
                </c:pt>
                <c:pt idx="2896">
                  <c:v>0.48924770000000001</c:v>
                </c:pt>
                <c:pt idx="2897">
                  <c:v>0.4893267</c:v>
                </c:pt>
                <c:pt idx="2898">
                  <c:v>0.48938280000000001</c:v>
                </c:pt>
                <c:pt idx="2899">
                  <c:v>0.48940830000000002</c:v>
                </c:pt>
                <c:pt idx="2900">
                  <c:v>0.48930430000000003</c:v>
                </c:pt>
                <c:pt idx="2901">
                  <c:v>0.48918400000000001</c:v>
                </c:pt>
                <c:pt idx="2902">
                  <c:v>0.4896084</c:v>
                </c:pt>
                <c:pt idx="2903">
                  <c:v>0.48947249999999998</c:v>
                </c:pt>
                <c:pt idx="2904">
                  <c:v>0.48910979999999998</c:v>
                </c:pt>
                <c:pt idx="2905">
                  <c:v>0.48959999999999998</c:v>
                </c:pt>
                <c:pt idx="2906">
                  <c:v>0.48933650000000001</c:v>
                </c:pt>
                <c:pt idx="2907">
                  <c:v>0.48897790000000002</c:v>
                </c:pt>
                <c:pt idx="2908">
                  <c:v>0.4891604</c:v>
                </c:pt>
                <c:pt idx="2909">
                  <c:v>0.48929879999999998</c:v>
                </c:pt>
                <c:pt idx="2910">
                  <c:v>0.48923689999999997</c:v>
                </c:pt>
                <c:pt idx="2911">
                  <c:v>0.48897040000000003</c:v>
                </c:pt>
                <c:pt idx="2912">
                  <c:v>0.48894300000000002</c:v>
                </c:pt>
                <c:pt idx="2913">
                  <c:v>0.48902079999999998</c:v>
                </c:pt>
                <c:pt idx="2914">
                  <c:v>0.48914410000000003</c:v>
                </c:pt>
                <c:pt idx="2915">
                  <c:v>0.48919170000000001</c:v>
                </c:pt>
                <c:pt idx="2916">
                  <c:v>0.48910690000000001</c:v>
                </c:pt>
                <c:pt idx="2917">
                  <c:v>0.4889753</c:v>
                </c:pt>
                <c:pt idx="2918">
                  <c:v>0.48894149999999997</c:v>
                </c:pt>
                <c:pt idx="2919">
                  <c:v>0.48883399999999999</c:v>
                </c:pt>
                <c:pt idx="2920">
                  <c:v>0.48898419999999998</c:v>
                </c:pt>
                <c:pt idx="2921">
                  <c:v>0.48903059999999998</c:v>
                </c:pt>
                <c:pt idx="2922">
                  <c:v>0.48890450000000002</c:v>
                </c:pt>
                <c:pt idx="2923">
                  <c:v>0.48888110000000001</c:v>
                </c:pt>
                <c:pt idx="2924">
                  <c:v>0.48880590000000002</c:v>
                </c:pt>
                <c:pt idx="2925">
                  <c:v>0.48895359999999999</c:v>
                </c:pt>
                <c:pt idx="2926">
                  <c:v>0.48903010000000002</c:v>
                </c:pt>
                <c:pt idx="2927">
                  <c:v>0.48889450000000001</c:v>
                </c:pt>
                <c:pt idx="2928">
                  <c:v>0.48887589999999997</c:v>
                </c:pt>
                <c:pt idx="2929">
                  <c:v>0.48878890000000003</c:v>
                </c:pt>
                <c:pt idx="2930">
                  <c:v>0.4889734</c:v>
                </c:pt>
                <c:pt idx="2931">
                  <c:v>0.48908479999999999</c:v>
                </c:pt>
                <c:pt idx="2932">
                  <c:v>0.48898390000000003</c:v>
                </c:pt>
                <c:pt idx="2933">
                  <c:v>0.48896709999999999</c:v>
                </c:pt>
                <c:pt idx="2934">
                  <c:v>0.48886259999999998</c:v>
                </c:pt>
                <c:pt idx="2935">
                  <c:v>0.48897099999999999</c:v>
                </c:pt>
                <c:pt idx="2936">
                  <c:v>0.48903360000000001</c:v>
                </c:pt>
                <c:pt idx="2937">
                  <c:v>0.48897049999999997</c:v>
                </c:pt>
                <c:pt idx="2938">
                  <c:v>0.48890529999999999</c:v>
                </c:pt>
                <c:pt idx="2939">
                  <c:v>0.4888267</c:v>
                </c:pt>
                <c:pt idx="2940">
                  <c:v>0.4889037</c:v>
                </c:pt>
                <c:pt idx="2941">
                  <c:v>0.4889597</c:v>
                </c:pt>
                <c:pt idx="2942">
                  <c:v>0.48890479999999997</c:v>
                </c:pt>
                <c:pt idx="2943">
                  <c:v>0.48879440000000002</c:v>
                </c:pt>
                <c:pt idx="2944">
                  <c:v>0.48873870000000003</c:v>
                </c:pt>
                <c:pt idx="2945">
                  <c:v>0.48880560000000001</c:v>
                </c:pt>
                <c:pt idx="2946">
                  <c:v>0.48882059999999999</c:v>
                </c:pt>
                <c:pt idx="2947">
                  <c:v>0.48864479999999999</c:v>
                </c:pt>
                <c:pt idx="2948">
                  <c:v>0.48864170000000001</c:v>
                </c:pt>
                <c:pt idx="2949">
                  <c:v>0.48860150000000002</c:v>
                </c:pt>
                <c:pt idx="2950">
                  <c:v>0.4886104</c:v>
                </c:pt>
                <c:pt idx="2951">
                  <c:v>0.48848390000000003</c:v>
                </c:pt>
                <c:pt idx="2952">
                  <c:v>0.4884482</c:v>
                </c:pt>
                <c:pt idx="2953">
                  <c:v>0.48839929999999998</c:v>
                </c:pt>
                <c:pt idx="2954">
                  <c:v>0.48830099999999999</c:v>
                </c:pt>
                <c:pt idx="2955">
                  <c:v>0.48827569999999998</c:v>
                </c:pt>
                <c:pt idx="2956">
                  <c:v>0.48808499999999999</c:v>
                </c:pt>
                <c:pt idx="2957">
                  <c:v>0.48805999999999999</c:v>
                </c:pt>
                <c:pt idx="2958">
                  <c:v>0.48799290000000001</c:v>
                </c:pt>
                <c:pt idx="2959">
                  <c:v>0.48792419999999997</c:v>
                </c:pt>
                <c:pt idx="2960">
                  <c:v>0.48791479999999998</c:v>
                </c:pt>
                <c:pt idx="2961">
                  <c:v>0.48763630000000002</c:v>
                </c:pt>
                <c:pt idx="2962">
                  <c:v>0.48763640000000003</c:v>
                </c:pt>
                <c:pt idx="2963">
                  <c:v>0.48757030000000001</c:v>
                </c:pt>
                <c:pt idx="2964">
                  <c:v>0.48745230000000001</c:v>
                </c:pt>
                <c:pt idx="2965">
                  <c:v>0.48742809999999998</c:v>
                </c:pt>
                <c:pt idx="2966">
                  <c:v>0.48702600000000001</c:v>
                </c:pt>
                <c:pt idx="2967">
                  <c:v>0.48706090000000002</c:v>
                </c:pt>
                <c:pt idx="2968">
                  <c:v>0.48698809999999998</c:v>
                </c:pt>
                <c:pt idx="2969">
                  <c:v>0.48679430000000001</c:v>
                </c:pt>
                <c:pt idx="2970">
                  <c:v>0.48676039999999998</c:v>
                </c:pt>
                <c:pt idx="2971">
                  <c:v>0.4862765</c:v>
                </c:pt>
                <c:pt idx="2972">
                  <c:v>0.48635820000000002</c:v>
                </c:pt>
                <c:pt idx="2973">
                  <c:v>0.48624479999999998</c:v>
                </c:pt>
                <c:pt idx="2974">
                  <c:v>0.48596830000000002</c:v>
                </c:pt>
                <c:pt idx="2975">
                  <c:v>0.48597800000000002</c:v>
                </c:pt>
                <c:pt idx="2976">
                  <c:v>0.48549560000000003</c:v>
                </c:pt>
                <c:pt idx="2977">
                  <c:v>0.48558099999999998</c:v>
                </c:pt>
                <c:pt idx="2978">
                  <c:v>0.4854559</c:v>
                </c:pt>
                <c:pt idx="2979">
                  <c:v>0.48521199999999998</c:v>
                </c:pt>
                <c:pt idx="2980">
                  <c:v>0.48519570000000001</c:v>
                </c:pt>
                <c:pt idx="2981">
                  <c:v>0.48469040000000002</c:v>
                </c:pt>
                <c:pt idx="2982">
                  <c:v>0.48479640000000002</c:v>
                </c:pt>
                <c:pt idx="2983">
                  <c:v>0.48466759999999998</c:v>
                </c:pt>
                <c:pt idx="2984">
                  <c:v>0.48439860000000001</c:v>
                </c:pt>
                <c:pt idx="2985">
                  <c:v>0.48438170000000003</c:v>
                </c:pt>
                <c:pt idx="2986">
                  <c:v>0.48389019999999999</c:v>
                </c:pt>
                <c:pt idx="2987">
                  <c:v>0.48404239999999998</c:v>
                </c:pt>
                <c:pt idx="2988">
                  <c:v>0.48396040000000001</c:v>
                </c:pt>
                <c:pt idx="2989">
                  <c:v>0.48371750000000002</c:v>
                </c:pt>
                <c:pt idx="2990">
                  <c:v>0.4836973</c:v>
                </c:pt>
                <c:pt idx="2991">
                  <c:v>0.48312240000000001</c:v>
                </c:pt>
                <c:pt idx="2992">
                  <c:v>0.48330099999999998</c:v>
                </c:pt>
                <c:pt idx="2993">
                  <c:v>0.48327629999999999</c:v>
                </c:pt>
                <c:pt idx="2994">
                  <c:v>0.48304730000000001</c:v>
                </c:pt>
                <c:pt idx="2995">
                  <c:v>0.48301670000000002</c:v>
                </c:pt>
                <c:pt idx="2996">
                  <c:v>0.48239959999999998</c:v>
                </c:pt>
                <c:pt idx="2997">
                  <c:v>0.48263420000000001</c:v>
                </c:pt>
                <c:pt idx="2998">
                  <c:v>0.48265629999999998</c:v>
                </c:pt>
                <c:pt idx="2999">
                  <c:v>0.48246030000000001</c:v>
                </c:pt>
                <c:pt idx="3000">
                  <c:v>0.4824408</c:v>
                </c:pt>
                <c:pt idx="3001">
                  <c:v>0.48181940000000001</c:v>
                </c:pt>
                <c:pt idx="3002">
                  <c:v>0.48205389999999998</c:v>
                </c:pt>
                <c:pt idx="3003">
                  <c:v>0.48214370000000001</c:v>
                </c:pt>
                <c:pt idx="3004">
                  <c:v>0.482014</c:v>
                </c:pt>
                <c:pt idx="3005">
                  <c:v>0.48167520000000003</c:v>
                </c:pt>
                <c:pt idx="3006">
                  <c:v>0.4818655</c:v>
                </c:pt>
                <c:pt idx="3007">
                  <c:v>0.48180909999999999</c:v>
                </c:pt>
                <c:pt idx="3008">
                  <c:v>0.48142410000000002</c:v>
                </c:pt>
                <c:pt idx="3009">
                  <c:v>0.4815874</c:v>
                </c:pt>
                <c:pt idx="3010">
                  <c:v>0.48163089999999997</c:v>
                </c:pt>
                <c:pt idx="3011">
                  <c:v>0.48124240000000001</c:v>
                </c:pt>
                <c:pt idx="3012">
                  <c:v>0.48143629999999998</c:v>
                </c:pt>
                <c:pt idx="3013">
                  <c:v>0.48150939999999998</c:v>
                </c:pt>
                <c:pt idx="3014">
                  <c:v>0.48109429999999997</c:v>
                </c:pt>
                <c:pt idx="3015">
                  <c:v>0.48133239999999999</c:v>
                </c:pt>
                <c:pt idx="3016">
                  <c:v>0.4814621</c:v>
                </c:pt>
                <c:pt idx="3017">
                  <c:v>0.48115190000000002</c:v>
                </c:pt>
                <c:pt idx="3018">
                  <c:v>0.48132330000000001</c:v>
                </c:pt>
                <c:pt idx="3019">
                  <c:v>0.48142509999999999</c:v>
                </c:pt>
                <c:pt idx="3020">
                  <c:v>0.48119030000000002</c:v>
                </c:pt>
                <c:pt idx="3021">
                  <c:v>0.48130109999999998</c:v>
                </c:pt>
                <c:pt idx="3022">
                  <c:v>0.48146820000000001</c:v>
                </c:pt>
                <c:pt idx="3023">
                  <c:v>0.48130460000000003</c:v>
                </c:pt>
                <c:pt idx="3024">
                  <c:v>0.48133999999999999</c:v>
                </c:pt>
                <c:pt idx="3025">
                  <c:v>0.48132249999999999</c:v>
                </c:pt>
                <c:pt idx="3026">
                  <c:v>0.48141620000000002</c:v>
                </c:pt>
                <c:pt idx="3027">
                  <c:v>0.48165839999999999</c:v>
                </c:pt>
                <c:pt idx="3028">
                  <c:v>0.48142089999999998</c:v>
                </c:pt>
                <c:pt idx="3029">
                  <c:v>0.48146250000000002</c:v>
                </c:pt>
                <c:pt idx="3030">
                  <c:v>0.48154439999999998</c:v>
                </c:pt>
                <c:pt idx="3031">
                  <c:v>0.48161340000000002</c:v>
                </c:pt>
                <c:pt idx="3032">
                  <c:v>0.48186289999999998</c:v>
                </c:pt>
                <c:pt idx="3033">
                  <c:v>0.48173490000000002</c:v>
                </c:pt>
                <c:pt idx="3034">
                  <c:v>0.48172969999999998</c:v>
                </c:pt>
                <c:pt idx="3035">
                  <c:v>0.4818614</c:v>
                </c:pt>
                <c:pt idx="3036">
                  <c:v>0.48188550000000002</c:v>
                </c:pt>
                <c:pt idx="3037">
                  <c:v>0.48218860000000002</c:v>
                </c:pt>
                <c:pt idx="3038">
                  <c:v>0.48196860000000002</c:v>
                </c:pt>
                <c:pt idx="3039">
                  <c:v>0.48200720000000002</c:v>
                </c:pt>
                <c:pt idx="3040">
                  <c:v>0.48240300000000003</c:v>
                </c:pt>
                <c:pt idx="3041">
                  <c:v>0.48213889999999998</c:v>
                </c:pt>
                <c:pt idx="3042">
                  <c:v>0.48220259999999998</c:v>
                </c:pt>
                <c:pt idx="3043">
                  <c:v>0.48258699999999999</c:v>
                </c:pt>
                <c:pt idx="3044">
                  <c:v>0.48239890000000002</c:v>
                </c:pt>
                <c:pt idx="3045">
                  <c:v>0.4823634</c:v>
                </c:pt>
                <c:pt idx="3046">
                  <c:v>0.48269770000000001</c:v>
                </c:pt>
                <c:pt idx="3047">
                  <c:v>0.48244490000000001</c:v>
                </c:pt>
                <c:pt idx="3048">
                  <c:v>0.482489</c:v>
                </c:pt>
                <c:pt idx="3049">
                  <c:v>0.48278280000000001</c:v>
                </c:pt>
                <c:pt idx="3050">
                  <c:v>0.48272720000000002</c:v>
                </c:pt>
                <c:pt idx="3051">
                  <c:v>0.48265160000000001</c:v>
                </c:pt>
                <c:pt idx="3052">
                  <c:v>0.48299910000000001</c:v>
                </c:pt>
                <c:pt idx="3053">
                  <c:v>0.48268309999999998</c:v>
                </c:pt>
                <c:pt idx="3054">
                  <c:v>0.48269719999999999</c:v>
                </c:pt>
                <c:pt idx="3055">
                  <c:v>0.48308250000000003</c:v>
                </c:pt>
                <c:pt idx="3056">
                  <c:v>0.48292800000000002</c:v>
                </c:pt>
                <c:pt idx="3057">
                  <c:v>0.48285479999999997</c:v>
                </c:pt>
                <c:pt idx="3058">
                  <c:v>0.48317310000000002</c:v>
                </c:pt>
                <c:pt idx="3059">
                  <c:v>0.48620200000000002</c:v>
                </c:pt>
                <c:pt idx="3060">
                  <c:v>0.48630099999999998</c:v>
                </c:pt>
                <c:pt idx="3061">
                  <c:v>0.47980240000000002</c:v>
                </c:pt>
                <c:pt idx="3062">
                  <c:v>0.48326400000000003</c:v>
                </c:pt>
                <c:pt idx="3063">
                  <c:v>0.48321380000000003</c:v>
                </c:pt>
                <c:pt idx="3064">
                  <c:v>0.48343059999999999</c:v>
                </c:pt>
                <c:pt idx="3065">
                  <c:v>0.4830719</c:v>
                </c:pt>
                <c:pt idx="3066">
                  <c:v>0.4829348</c:v>
                </c:pt>
                <c:pt idx="3067">
                  <c:v>0.4829833</c:v>
                </c:pt>
                <c:pt idx="3068">
                  <c:v>0.48320750000000001</c:v>
                </c:pt>
                <c:pt idx="3069">
                  <c:v>0.48334579999999999</c:v>
                </c:pt>
                <c:pt idx="3070">
                  <c:v>0.48283350000000003</c:v>
                </c:pt>
                <c:pt idx="3071">
                  <c:v>0.4827921</c:v>
                </c:pt>
                <c:pt idx="3072">
                  <c:v>0.4830914</c:v>
                </c:pt>
                <c:pt idx="3073">
                  <c:v>0.48281570000000001</c:v>
                </c:pt>
                <c:pt idx="3074">
                  <c:v>0.48261599999999999</c:v>
                </c:pt>
                <c:pt idx="3075">
                  <c:v>0.48278500000000002</c:v>
                </c:pt>
                <c:pt idx="3076">
                  <c:v>0.48253279999999998</c:v>
                </c:pt>
                <c:pt idx="3077">
                  <c:v>0.48234310000000002</c:v>
                </c:pt>
                <c:pt idx="3078">
                  <c:v>0.48248799999999997</c:v>
                </c:pt>
                <c:pt idx="3079">
                  <c:v>0.48238550000000002</c:v>
                </c:pt>
                <c:pt idx="3080">
                  <c:v>0.4820663</c:v>
                </c:pt>
                <c:pt idx="3081">
                  <c:v>0.482178</c:v>
                </c:pt>
                <c:pt idx="3082">
                  <c:v>0.4819273</c:v>
                </c:pt>
                <c:pt idx="3083">
                  <c:v>0.48169109999999998</c:v>
                </c:pt>
                <c:pt idx="3084">
                  <c:v>0.48178320000000002</c:v>
                </c:pt>
                <c:pt idx="3085">
                  <c:v>0.48177589999999998</c:v>
                </c:pt>
                <c:pt idx="3086">
                  <c:v>0.48143340000000001</c:v>
                </c:pt>
                <c:pt idx="3087">
                  <c:v>0.48137760000000002</c:v>
                </c:pt>
                <c:pt idx="3088">
                  <c:v>0.48113430000000001</c:v>
                </c:pt>
                <c:pt idx="3089">
                  <c:v>0.48116819999999999</c:v>
                </c:pt>
                <c:pt idx="3090">
                  <c:v>0.48123949999999999</c:v>
                </c:pt>
                <c:pt idx="3091">
                  <c:v>0.48089939999999998</c:v>
                </c:pt>
                <c:pt idx="3092">
                  <c:v>0.48072779999999998</c:v>
                </c:pt>
                <c:pt idx="3093">
                  <c:v>0.48053129999999999</c:v>
                </c:pt>
                <c:pt idx="3094">
                  <c:v>0.48060900000000001</c:v>
                </c:pt>
                <c:pt idx="3095">
                  <c:v>0.48066310000000001</c:v>
                </c:pt>
                <c:pt idx="3096">
                  <c:v>0.48031489999999999</c:v>
                </c:pt>
                <c:pt idx="3097">
                  <c:v>0.48012769999999999</c:v>
                </c:pt>
                <c:pt idx="3098">
                  <c:v>0.479904</c:v>
                </c:pt>
                <c:pt idx="3099">
                  <c:v>0.47999350000000002</c:v>
                </c:pt>
                <c:pt idx="3100">
                  <c:v>0.48009970000000002</c:v>
                </c:pt>
                <c:pt idx="3101">
                  <c:v>0.47979100000000002</c:v>
                </c:pt>
                <c:pt idx="3102">
                  <c:v>0.47953010000000001</c:v>
                </c:pt>
                <c:pt idx="3103">
                  <c:v>0.47935440000000001</c:v>
                </c:pt>
                <c:pt idx="3104">
                  <c:v>0.47941739999999999</c:v>
                </c:pt>
                <c:pt idx="3105">
                  <c:v>0.47948669999999999</c:v>
                </c:pt>
                <c:pt idx="3106">
                  <c:v>0.47924600000000001</c:v>
                </c:pt>
                <c:pt idx="3107">
                  <c:v>0.47901759999999999</c:v>
                </c:pt>
                <c:pt idx="3108">
                  <c:v>0.47905750000000002</c:v>
                </c:pt>
                <c:pt idx="3109">
                  <c:v>0.47873599999999999</c:v>
                </c:pt>
                <c:pt idx="3110">
                  <c:v>0.47874159999999999</c:v>
                </c:pt>
                <c:pt idx="3111">
                  <c:v>0.47883750000000003</c:v>
                </c:pt>
                <c:pt idx="3112">
                  <c:v>0.47849029999999998</c:v>
                </c:pt>
                <c:pt idx="3113">
                  <c:v>0.47845009999999999</c:v>
                </c:pt>
                <c:pt idx="3114">
                  <c:v>0.47854000000000002</c:v>
                </c:pt>
                <c:pt idx="3115">
                  <c:v>0.47822589999999998</c:v>
                </c:pt>
                <c:pt idx="3116">
                  <c:v>0.47823840000000001</c:v>
                </c:pt>
                <c:pt idx="3117">
                  <c:v>0.47833589999999998</c:v>
                </c:pt>
                <c:pt idx="3118">
                  <c:v>0.4781455</c:v>
                </c:pt>
                <c:pt idx="3119">
                  <c:v>0.47799799999999998</c:v>
                </c:pt>
                <c:pt idx="3120">
                  <c:v>0.47789670000000001</c:v>
                </c:pt>
                <c:pt idx="3121">
                  <c:v>0.47792950000000001</c:v>
                </c:pt>
                <c:pt idx="3122">
                  <c:v>0.47796640000000001</c:v>
                </c:pt>
                <c:pt idx="3123">
                  <c:v>0.47794120000000001</c:v>
                </c:pt>
                <c:pt idx="3124">
                  <c:v>0.47771970000000002</c:v>
                </c:pt>
                <c:pt idx="3125">
                  <c:v>0.47770570000000001</c:v>
                </c:pt>
                <c:pt idx="3126">
                  <c:v>0.47754449999999998</c:v>
                </c:pt>
                <c:pt idx="3127">
                  <c:v>0.47754089999999999</c:v>
                </c:pt>
                <c:pt idx="3128">
                  <c:v>0.47759089999999998</c:v>
                </c:pt>
                <c:pt idx="3129">
                  <c:v>0.47749779999999997</c:v>
                </c:pt>
                <c:pt idx="3130">
                  <c:v>0.47737410000000002</c:v>
                </c:pt>
                <c:pt idx="3131">
                  <c:v>0.47721720000000001</c:v>
                </c:pt>
                <c:pt idx="3132">
                  <c:v>0.47722799999999999</c:v>
                </c:pt>
                <c:pt idx="3133">
                  <c:v>0.47729129999999997</c:v>
                </c:pt>
                <c:pt idx="3134">
                  <c:v>0.47726160000000001</c:v>
                </c:pt>
                <c:pt idx="3135">
                  <c:v>0.47711350000000002</c:v>
                </c:pt>
                <c:pt idx="3136">
                  <c:v>0.47702420000000001</c:v>
                </c:pt>
                <c:pt idx="3137">
                  <c:v>0.47709299999999999</c:v>
                </c:pt>
                <c:pt idx="3138">
                  <c:v>0.47693930000000001</c:v>
                </c:pt>
                <c:pt idx="3139">
                  <c:v>0.47689520000000002</c:v>
                </c:pt>
                <c:pt idx="3140">
                  <c:v>0.47700500000000001</c:v>
                </c:pt>
                <c:pt idx="3141">
                  <c:v>0.47694900000000001</c:v>
                </c:pt>
                <c:pt idx="3142">
                  <c:v>0.47692820000000002</c:v>
                </c:pt>
                <c:pt idx="3143">
                  <c:v>0.47681839999999998</c:v>
                </c:pt>
                <c:pt idx="3144">
                  <c:v>0.47681030000000002</c:v>
                </c:pt>
                <c:pt idx="3145">
                  <c:v>0.47687859999999999</c:v>
                </c:pt>
                <c:pt idx="3146">
                  <c:v>0.47686400000000001</c:v>
                </c:pt>
                <c:pt idx="3147">
                  <c:v>0.4767788</c:v>
                </c:pt>
                <c:pt idx="3148">
                  <c:v>0.47666409999999998</c:v>
                </c:pt>
                <c:pt idx="3149">
                  <c:v>0.47668060000000001</c:v>
                </c:pt>
                <c:pt idx="3150">
                  <c:v>0.47674820000000001</c:v>
                </c:pt>
                <c:pt idx="3151">
                  <c:v>0.47669030000000001</c:v>
                </c:pt>
                <c:pt idx="3152">
                  <c:v>0.47668519999999998</c:v>
                </c:pt>
                <c:pt idx="3153">
                  <c:v>0.47656569999999998</c:v>
                </c:pt>
                <c:pt idx="3154">
                  <c:v>0.4765856</c:v>
                </c:pt>
                <c:pt idx="3155">
                  <c:v>0.4765066</c:v>
                </c:pt>
                <c:pt idx="3156">
                  <c:v>0.476441</c:v>
                </c:pt>
                <c:pt idx="3157">
                  <c:v>0.47652919999999999</c:v>
                </c:pt>
                <c:pt idx="3158">
                  <c:v>0.47651169999999998</c:v>
                </c:pt>
                <c:pt idx="3159">
                  <c:v>0.47642050000000002</c:v>
                </c:pt>
                <c:pt idx="3160">
                  <c:v>0.47638570000000002</c:v>
                </c:pt>
                <c:pt idx="3161">
                  <c:v>0.47629090000000002</c:v>
                </c:pt>
                <c:pt idx="3162">
                  <c:v>0.47634349999999998</c:v>
                </c:pt>
                <c:pt idx="3163">
                  <c:v>0.4763213</c:v>
                </c:pt>
                <c:pt idx="3164">
                  <c:v>0.47615190000000002</c:v>
                </c:pt>
                <c:pt idx="3165">
                  <c:v>0.47618719999999998</c:v>
                </c:pt>
                <c:pt idx="3166">
                  <c:v>0.47603430000000002</c:v>
                </c:pt>
                <c:pt idx="3167">
                  <c:v>0.47605370000000002</c:v>
                </c:pt>
                <c:pt idx="3168">
                  <c:v>0.47598679999999999</c:v>
                </c:pt>
                <c:pt idx="3169">
                  <c:v>0.47606169999999998</c:v>
                </c:pt>
                <c:pt idx="3170">
                  <c:v>0.47585070000000002</c:v>
                </c:pt>
                <c:pt idx="3171">
                  <c:v>0.475879</c:v>
                </c:pt>
                <c:pt idx="3172">
                  <c:v>0.47591260000000002</c:v>
                </c:pt>
                <c:pt idx="3173">
                  <c:v>0.47567979999999999</c:v>
                </c:pt>
                <c:pt idx="3174">
                  <c:v>0.47561740000000002</c:v>
                </c:pt>
                <c:pt idx="3175">
                  <c:v>0.47566940000000002</c:v>
                </c:pt>
                <c:pt idx="3176">
                  <c:v>0.47545979999999999</c:v>
                </c:pt>
                <c:pt idx="3177">
                  <c:v>0.47556029999999999</c:v>
                </c:pt>
                <c:pt idx="3178">
                  <c:v>0.47533110000000001</c:v>
                </c:pt>
                <c:pt idx="3179">
                  <c:v>0.47529110000000002</c:v>
                </c:pt>
                <c:pt idx="3180">
                  <c:v>0.47536319999999999</c:v>
                </c:pt>
                <c:pt idx="3181">
                  <c:v>0.47517039999999999</c:v>
                </c:pt>
                <c:pt idx="3182">
                  <c:v>0.47527770000000003</c:v>
                </c:pt>
                <c:pt idx="3183">
                  <c:v>0.47506019999999999</c:v>
                </c:pt>
                <c:pt idx="3184">
                  <c:v>0.47495039999999999</c:v>
                </c:pt>
                <c:pt idx="3185">
                  <c:v>0.47499920000000001</c:v>
                </c:pt>
                <c:pt idx="3186">
                  <c:v>0.47483310000000001</c:v>
                </c:pt>
                <c:pt idx="3187">
                  <c:v>0.47495799999999999</c:v>
                </c:pt>
                <c:pt idx="3188">
                  <c:v>0.47471950000000002</c:v>
                </c:pt>
                <c:pt idx="3189">
                  <c:v>0.47457480000000002</c:v>
                </c:pt>
                <c:pt idx="3190">
                  <c:v>0.47467510000000002</c:v>
                </c:pt>
                <c:pt idx="3191">
                  <c:v>0.47446529999999998</c:v>
                </c:pt>
                <c:pt idx="3192">
                  <c:v>0.47459899999999999</c:v>
                </c:pt>
                <c:pt idx="3193">
                  <c:v>0.47436319999999998</c:v>
                </c:pt>
                <c:pt idx="3194">
                  <c:v>0.47415160000000001</c:v>
                </c:pt>
                <c:pt idx="3195">
                  <c:v>0.4742902</c:v>
                </c:pt>
                <c:pt idx="3196">
                  <c:v>0.47405009999999997</c:v>
                </c:pt>
                <c:pt idx="3197">
                  <c:v>0.47420909999999999</c:v>
                </c:pt>
                <c:pt idx="3198">
                  <c:v>0.47399720000000001</c:v>
                </c:pt>
                <c:pt idx="3199">
                  <c:v>0.47378039999999999</c:v>
                </c:pt>
                <c:pt idx="3200">
                  <c:v>0.47393659999999999</c:v>
                </c:pt>
                <c:pt idx="3201">
                  <c:v>0.47370699999999999</c:v>
                </c:pt>
                <c:pt idx="3202">
                  <c:v>0.47388190000000002</c:v>
                </c:pt>
                <c:pt idx="3203">
                  <c:v>0.47369899999999998</c:v>
                </c:pt>
                <c:pt idx="3204">
                  <c:v>0.47348479999999998</c:v>
                </c:pt>
                <c:pt idx="3205">
                  <c:v>0.4736187</c:v>
                </c:pt>
                <c:pt idx="3206">
                  <c:v>0.47331010000000001</c:v>
                </c:pt>
                <c:pt idx="3207">
                  <c:v>0.4735142</c:v>
                </c:pt>
                <c:pt idx="3208">
                  <c:v>0.4733406</c:v>
                </c:pt>
                <c:pt idx="3209">
                  <c:v>0.47310560000000002</c:v>
                </c:pt>
                <c:pt idx="3210">
                  <c:v>0.47327459999999999</c:v>
                </c:pt>
                <c:pt idx="3211">
                  <c:v>0.47308280000000003</c:v>
                </c:pt>
                <c:pt idx="3212">
                  <c:v>0.4731824</c:v>
                </c:pt>
                <c:pt idx="3213">
                  <c:v>0.47303719999999999</c:v>
                </c:pt>
                <c:pt idx="3214">
                  <c:v>0.4728387</c:v>
                </c:pt>
                <c:pt idx="3215">
                  <c:v>0.47284799999999999</c:v>
                </c:pt>
                <c:pt idx="3216">
                  <c:v>0.47296159999999998</c:v>
                </c:pt>
                <c:pt idx="3217">
                  <c:v>0.47268739999999998</c:v>
                </c:pt>
                <c:pt idx="3218">
                  <c:v>0.47550750000000003</c:v>
                </c:pt>
                <c:pt idx="3219">
                  <c:v>0.47554930000000001</c:v>
                </c:pt>
                <c:pt idx="3220">
                  <c:v>0.47021780000000002</c:v>
                </c:pt>
                <c:pt idx="3221">
                  <c:v>0.47258099999999997</c:v>
                </c:pt>
                <c:pt idx="3222">
                  <c:v>0.47267019999999998</c:v>
                </c:pt>
                <c:pt idx="3223">
                  <c:v>0.47250589999999998</c:v>
                </c:pt>
                <c:pt idx="3224">
                  <c:v>0.4727229</c:v>
                </c:pt>
                <c:pt idx="3225">
                  <c:v>0.47250829999999999</c:v>
                </c:pt>
                <c:pt idx="3226">
                  <c:v>0.47251149999999997</c:v>
                </c:pt>
                <c:pt idx="3227">
                  <c:v>0.47213139999999998</c:v>
                </c:pt>
                <c:pt idx="3228">
                  <c:v>0.47225509999999998</c:v>
                </c:pt>
                <c:pt idx="3229">
                  <c:v>0.47204560000000001</c:v>
                </c:pt>
                <c:pt idx="3230">
                  <c:v>0.472024</c:v>
                </c:pt>
                <c:pt idx="3231">
                  <c:v>0.47216740000000001</c:v>
                </c:pt>
                <c:pt idx="3232">
                  <c:v>0.47219080000000002</c:v>
                </c:pt>
                <c:pt idx="3233">
                  <c:v>0.47204279999999998</c:v>
                </c:pt>
                <c:pt idx="3234">
                  <c:v>0.4717789</c:v>
                </c:pt>
                <c:pt idx="3235">
                  <c:v>0.47179880000000002</c:v>
                </c:pt>
                <c:pt idx="3236">
                  <c:v>0.47175990000000001</c:v>
                </c:pt>
                <c:pt idx="3237">
                  <c:v>0.47187400000000002</c:v>
                </c:pt>
                <c:pt idx="3238">
                  <c:v>0.47161059999999999</c:v>
                </c:pt>
                <c:pt idx="3239">
                  <c:v>0.47161189999999997</c:v>
                </c:pt>
                <c:pt idx="3240">
                  <c:v>0.47138930000000001</c:v>
                </c:pt>
                <c:pt idx="3241">
                  <c:v>0.47157870000000002</c:v>
                </c:pt>
                <c:pt idx="3242">
                  <c:v>0.47151080000000001</c:v>
                </c:pt>
                <c:pt idx="3243">
                  <c:v>0.47093289999999999</c:v>
                </c:pt>
                <c:pt idx="3244">
                  <c:v>0.47098800000000002</c:v>
                </c:pt>
                <c:pt idx="3245">
                  <c:v>0.47123019999999999</c:v>
                </c:pt>
                <c:pt idx="3246">
                  <c:v>0.47128310000000001</c:v>
                </c:pt>
                <c:pt idx="3247">
                  <c:v>0.47125899999999998</c:v>
                </c:pt>
                <c:pt idx="3248">
                  <c:v>0.4711999</c:v>
                </c:pt>
                <c:pt idx="3249">
                  <c:v>0.47128219999999998</c:v>
                </c:pt>
                <c:pt idx="3250">
                  <c:v>0.46939259999999999</c:v>
                </c:pt>
                <c:pt idx="3251">
                  <c:v>0.47095890000000001</c:v>
                </c:pt>
                <c:pt idx="3252">
                  <c:v>0.47088390000000002</c:v>
                </c:pt>
                <c:pt idx="3253">
                  <c:v>0.47085690000000002</c:v>
                </c:pt>
                <c:pt idx="3254">
                  <c:v>0.47164869999999998</c:v>
                </c:pt>
                <c:pt idx="3255">
                  <c:v>0.47062199999999998</c:v>
                </c:pt>
                <c:pt idx="3256">
                  <c:v>0.47061760000000002</c:v>
                </c:pt>
                <c:pt idx="3257">
                  <c:v>0.47113899999999997</c:v>
                </c:pt>
                <c:pt idx="3258">
                  <c:v>0.47112280000000001</c:v>
                </c:pt>
                <c:pt idx="3259">
                  <c:v>0.46974840000000001</c:v>
                </c:pt>
                <c:pt idx="3260">
                  <c:v>0.47066819999999998</c:v>
                </c:pt>
                <c:pt idx="3261">
                  <c:v>0.47059380000000001</c:v>
                </c:pt>
                <c:pt idx="3262">
                  <c:v>0.47023930000000003</c:v>
                </c:pt>
                <c:pt idx="3263">
                  <c:v>0.47026010000000001</c:v>
                </c:pt>
                <c:pt idx="3264">
                  <c:v>0.47055659999999999</c:v>
                </c:pt>
                <c:pt idx="3265">
                  <c:v>0.47053060000000002</c:v>
                </c:pt>
                <c:pt idx="3266">
                  <c:v>0.47054810000000002</c:v>
                </c:pt>
                <c:pt idx="3267">
                  <c:v>0.47050350000000002</c:v>
                </c:pt>
                <c:pt idx="3268">
                  <c:v>0.4706244</c:v>
                </c:pt>
                <c:pt idx="3269">
                  <c:v>0.4705976</c:v>
                </c:pt>
                <c:pt idx="3270">
                  <c:v>0.47070319999999999</c:v>
                </c:pt>
                <c:pt idx="3271">
                  <c:v>0.47080860000000002</c:v>
                </c:pt>
                <c:pt idx="3272">
                  <c:v>0.47071839999999998</c:v>
                </c:pt>
                <c:pt idx="3273">
                  <c:v>0.47046470000000001</c:v>
                </c:pt>
                <c:pt idx="3274">
                  <c:v>0.47022140000000001</c:v>
                </c:pt>
                <c:pt idx="3275">
                  <c:v>0.4702327</c:v>
                </c:pt>
                <c:pt idx="3276">
                  <c:v>0.47058339999999999</c:v>
                </c:pt>
                <c:pt idx="3277">
                  <c:v>0.47051660000000001</c:v>
                </c:pt>
                <c:pt idx="3278">
                  <c:v>0.47056110000000001</c:v>
                </c:pt>
                <c:pt idx="3279">
                  <c:v>0.47057100000000002</c:v>
                </c:pt>
                <c:pt idx="3280">
                  <c:v>0.47065610000000002</c:v>
                </c:pt>
                <c:pt idx="3281">
                  <c:v>0.47059299999999998</c:v>
                </c:pt>
                <c:pt idx="3282">
                  <c:v>0.47264780000000001</c:v>
                </c:pt>
                <c:pt idx="3283">
                  <c:v>0.47260780000000002</c:v>
                </c:pt>
                <c:pt idx="3284">
                  <c:v>0.4689449</c:v>
                </c:pt>
                <c:pt idx="3285">
                  <c:v>0.46898469999999998</c:v>
                </c:pt>
                <c:pt idx="3286">
                  <c:v>0.47242089999999998</c:v>
                </c:pt>
                <c:pt idx="3287">
                  <c:v>0.47067160000000002</c:v>
                </c:pt>
                <c:pt idx="3288">
                  <c:v>0.47068900000000002</c:v>
                </c:pt>
                <c:pt idx="3289">
                  <c:v>0.47116049999999998</c:v>
                </c:pt>
                <c:pt idx="3290">
                  <c:v>0.47098580000000001</c:v>
                </c:pt>
                <c:pt idx="3291">
                  <c:v>0.47075050000000002</c:v>
                </c:pt>
                <c:pt idx="3292">
                  <c:v>0.47063060000000001</c:v>
                </c:pt>
                <c:pt idx="3293">
                  <c:v>0.4706959</c:v>
                </c:pt>
                <c:pt idx="3294">
                  <c:v>0.4714411</c:v>
                </c:pt>
                <c:pt idx="3295">
                  <c:v>0.47096909999999997</c:v>
                </c:pt>
                <c:pt idx="3296">
                  <c:v>0.47106330000000002</c:v>
                </c:pt>
                <c:pt idx="3297">
                  <c:v>0.47104819999999997</c:v>
                </c:pt>
                <c:pt idx="3298">
                  <c:v>0.4702962</c:v>
                </c:pt>
                <c:pt idx="3299">
                  <c:v>0.47055160000000001</c:v>
                </c:pt>
                <c:pt idx="3300">
                  <c:v>0.47119280000000002</c:v>
                </c:pt>
                <c:pt idx="3301">
                  <c:v>0.47115509999999999</c:v>
                </c:pt>
                <c:pt idx="3302">
                  <c:v>0.47102729999999998</c:v>
                </c:pt>
                <c:pt idx="3303">
                  <c:v>0.47086319999999998</c:v>
                </c:pt>
                <c:pt idx="3304">
                  <c:v>0.4708408</c:v>
                </c:pt>
                <c:pt idx="3305">
                  <c:v>0.4708368</c:v>
                </c:pt>
                <c:pt idx="3306">
                  <c:v>0.47091559999999999</c:v>
                </c:pt>
                <c:pt idx="3307">
                  <c:v>0.47074939999999998</c:v>
                </c:pt>
                <c:pt idx="3308">
                  <c:v>0.47069090000000002</c:v>
                </c:pt>
                <c:pt idx="3309">
                  <c:v>0.47354079999999998</c:v>
                </c:pt>
                <c:pt idx="3310">
                  <c:v>0.4734855</c:v>
                </c:pt>
                <c:pt idx="3311">
                  <c:v>0.4680125</c:v>
                </c:pt>
                <c:pt idx="3312">
                  <c:v>0.47123350000000003</c:v>
                </c:pt>
                <c:pt idx="3313">
                  <c:v>0.47118939999999998</c:v>
                </c:pt>
                <c:pt idx="3314">
                  <c:v>0.47092909999999999</c:v>
                </c:pt>
                <c:pt idx="3315">
                  <c:v>0.47096569999999999</c:v>
                </c:pt>
                <c:pt idx="3316">
                  <c:v>0.470941</c:v>
                </c:pt>
                <c:pt idx="3317">
                  <c:v>0.47097430000000001</c:v>
                </c:pt>
                <c:pt idx="3318">
                  <c:v>0.47092070000000003</c:v>
                </c:pt>
                <c:pt idx="3319">
                  <c:v>0.47094639999999999</c:v>
                </c:pt>
                <c:pt idx="3320">
                  <c:v>0.4705028</c:v>
                </c:pt>
                <c:pt idx="3321">
                  <c:v>0.47017750000000003</c:v>
                </c:pt>
                <c:pt idx="3322">
                  <c:v>0.47067389999999998</c:v>
                </c:pt>
                <c:pt idx="3323">
                  <c:v>0.47065570000000001</c:v>
                </c:pt>
                <c:pt idx="3324">
                  <c:v>0.47073159999999997</c:v>
                </c:pt>
                <c:pt idx="3325">
                  <c:v>0.47060970000000002</c:v>
                </c:pt>
                <c:pt idx="3326">
                  <c:v>0.47057060000000001</c:v>
                </c:pt>
                <c:pt idx="3327">
                  <c:v>0.47086090000000003</c:v>
                </c:pt>
                <c:pt idx="3328">
                  <c:v>0.47079759999999998</c:v>
                </c:pt>
                <c:pt idx="3329">
                  <c:v>0.47144059999999999</c:v>
                </c:pt>
                <c:pt idx="3330">
                  <c:v>0.47104380000000001</c:v>
                </c:pt>
                <c:pt idx="3331">
                  <c:v>0.47099619999999998</c:v>
                </c:pt>
                <c:pt idx="3332">
                  <c:v>0.47073359999999997</c:v>
                </c:pt>
                <c:pt idx="3333">
                  <c:v>0.47077799999999997</c:v>
                </c:pt>
                <c:pt idx="3334">
                  <c:v>0.47051340000000003</c:v>
                </c:pt>
                <c:pt idx="3335">
                  <c:v>0.4710628</c:v>
                </c:pt>
                <c:pt idx="3336">
                  <c:v>0.47086349999999999</c:v>
                </c:pt>
                <c:pt idx="3337">
                  <c:v>0.47064260000000002</c:v>
                </c:pt>
                <c:pt idx="3338">
                  <c:v>0.4712267</c:v>
                </c:pt>
                <c:pt idx="3339">
                  <c:v>0.47127599999999997</c:v>
                </c:pt>
                <c:pt idx="3340">
                  <c:v>0.47109420000000002</c:v>
                </c:pt>
                <c:pt idx="3341">
                  <c:v>0.47100140000000001</c:v>
                </c:pt>
                <c:pt idx="3342">
                  <c:v>0.47102129999999998</c:v>
                </c:pt>
                <c:pt idx="3343">
                  <c:v>0.47100550000000002</c:v>
                </c:pt>
                <c:pt idx="3344">
                  <c:v>0.47093289999999999</c:v>
                </c:pt>
                <c:pt idx="3345">
                  <c:v>0.47099099999999999</c:v>
                </c:pt>
                <c:pt idx="3346">
                  <c:v>0.46980139999999998</c:v>
                </c:pt>
                <c:pt idx="3347">
                  <c:v>0.46976319999999999</c:v>
                </c:pt>
                <c:pt idx="3348">
                  <c:v>0.47191640000000001</c:v>
                </c:pt>
                <c:pt idx="3349">
                  <c:v>0.47254230000000003</c:v>
                </c:pt>
                <c:pt idx="3350">
                  <c:v>0.47252050000000001</c:v>
                </c:pt>
                <c:pt idx="3351">
                  <c:v>0.468582</c:v>
                </c:pt>
                <c:pt idx="3352">
                  <c:v>0.46861409999999998</c:v>
                </c:pt>
                <c:pt idx="3353">
                  <c:v>0.47379909999999997</c:v>
                </c:pt>
                <c:pt idx="3354">
                  <c:v>0.47382419999999997</c:v>
                </c:pt>
                <c:pt idx="3355">
                  <c:v>0.46866350000000001</c:v>
                </c:pt>
                <c:pt idx="3356">
                  <c:v>0.470968</c:v>
                </c:pt>
                <c:pt idx="3357">
                  <c:v>0.47101599999999999</c:v>
                </c:pt>
                <c:pt idx="3358">
                  <c:v>0.4711591</c:v>
                </c:pt>
                <c:pt idx="3359">
                  <c:v>0.47188540000000001</c:v>
                </c:pt>
                <c:pt idx="3360">
                  <c:v>0.47160410000000003</c:v>
                </c:pt>
                <c:pt idx="3361">
                  <c:v>0.47117829999999999</c:v>
                </c:pt>
                <c:pt idx="3362">
                  <c:v>0.47126509999999999</c:v>
                </c:pt>
                <c:pt idx="3363">
                  <c:v>0.47176879999999999</c:v>
                </c:pt>
                <c:pt idx="3364">
                  <c:v>0.47171600000000002</c:v>
                </c:pt>
                <c:pt idx="3365">
                  <c:v>0.47160619999999998</c:v>
                </c:pt>
                <c:pt idx="3366">
                  <c:v>0.4715086</c:v>
                </c:pt>
                <c:pt idx="3367">
                  <c:v>0.47153620000000002</c:v>
                </c:pt>
                <c:pt idx="3368">
                  <c:v>0.4718871</c:v>
                </c:pt>
                <c:pt idx="3369">
                  <c:v>0.47185850000000001</c:v>
                </c:pt>
                <c:pt idx="3370">
                  <c:v>0.4717442</c:v>
                </c:pt>
                <c:pt idx="3371">
                  <c:v>0.47160360000000001</c:v>
                </c:pt>
                <c:pt idx="3372">
                  <c:v>0.47154829999999998</c:v>
                </c:pt>
                <c:pt idx="3373">
                  <c:v>0.47161409999999998</c:v>
                </c:pt>
                <c:pt idx="3374">
                  <c:v>0.47166229999999998</c:v>
                </c:pt>
                <c:pt idx="3375">
                  <c:v>0.47164240000000002</c:v>
                </c:pt>
                <c:pt idx="3376">
                  <c:v>0.47185690000000002</c:v>
                </c:pt>
                <c:pt idx="3377">
                  <c:v>0.4718193</c:v>
                </c:pt>
                <c:pt idx="3378">
                  <c:v>0.47168389999999999</c:v>
                </c:pt>
                <c:pt idx="3379">
                  <c:v>0.47156819999999999</c:v>
                </c:pt>
                <c:pt idx="3380">
                  <c:v>0.47153990000000001</c:v>
                </c:pt>
                <c:pt idx="3381">
                  <c:v>0.4715799</c:v>
                </c:pt>
                <c:pt idx="3382">
                  <c:v>0.47164519999999999</c:v>
                </c:pt>
                <c:pt idx="3383">
                  <c:v>0.47193560000000001</c:v>
                </c:pt>
                <c:pt idx="3384">
                  <c:v>0.47194350000000002</c:v>
                </c:pt>
                <c:pt idx="3385">
                  <c:v>0.47184189999999998</c:v>
                </c:pt>
                <c:pt idx="3386">
                  <c:v>0.47168769999999999</c:v>
                </c:pt>
                <c:pt idx="3387">
                  <c:v>0.47156500000000001</c:v>
                </c:pt>
                <c:pt idx="3388">
                  <c:v>0.4715279</c:v>
                </c:pt>
                <c:pt idx="3389">
                  <c:v>0.47169240000000001</c:v>
                </c:pt>
                <c:pt idx="3390">
                  <c:v>0.47172340000000001</c:v>
                </c:pt>
                <c:pt idx="3391">
                  <c:v>0.47165040000000003</c:v>
                </c:pt>
                <c:pt idx="3392">
                  <c:v>0.47161059999999999</c:v>
                </c:pt>
                <c:pt idx="3393">
                  <c:v>0.47161950000000002</c:v>
                </c:pt>
                <c:pt idx="3394">
                  <c:v>0.47193259999999998</c:v>
                </c:pt>
                <c:pt idx="3395">
                  <c:v>0.47192089999999998</c:v>
                </c:pt>
                <c:pt idx="3396">
                  <c:v>0.47182869999999999</c:v>
                </c:pt>
                <c:pt idx="3397">
                  <c:v>0.47171999999999997</c:v>
                </c:pt>
                <c:pt idx="3398">
                  <c:v>0.47163559999999999</c:v>
                </c:pt>
                <c:pt idx="3399">
                  <c:v>0.4719951</c:v>
                </c:pt>
                <c:pt idx="3400">
                  <c:v>0.4719892</c:v>
                </c:pt>
                <c:pt idx="3401">
                  <c:v>0.47180030000000001</c:v>
                </c:pt>
                <c:pt idx="3402">
                  <c:v>0.4731146</c:v>
                </c:pt>
                <c:pt idx="3403">
                  <c:v>0.4730548</c:v>
                </c:pt>
                <c:pt idx="3404">
                  <c:v>0.46970919999999999</c:v>
                </c:pt>
                <c:pt idx="3405">
                  <c:v>0.46978950000000003</c:v>
                </c:pt>
                <c:pt idx="3406">
                  <c:v>0.47434599999999999</c:v>
                </c:pt>
                <c:pt idx="3407">
                  <c:v>0.47431390000000001</c:v>
                </c:pt>
                <c:pt idx="3408">
                  <c:v>0.46959420000000002</c:v>
                </c:pt>
                <c:pt idx="3409">
                  <c:v>0.47204459999999998</c:v>
                </c:pt>
                <c:pt idx="3410">
                  <c:v>0.47208739999999999</c:v>
                </c:pt>
                <c:pt idx="3411">
                  <c:v>0.47206629999999999</c:v>
                </c:pt>
                <c:pt idx="3412">
                  <c:v>0.47223140000000002</c:v>
                </c:pt>
                <c:pt idx="3413">
                  <c:v>0.47225669999999997</c:v>
                </c:pt>
                <c:pt idx="3414">
                  <c:v>0.47221540000000001</c:v>
                </c:pt>
                <c:pt idx="3415">
                  <c:v>0.47254000000000002</c:v>
                </c:pt>
                <c:pt idx="3416">
                  <c:v>0.47244120000000001</c:v>
                </c:pt>
                <c:pt idx="3417">
                  <c:v>0.47215620000000003</c:v>
                </c:pt>
                <c:pt idx="3418">
                  <c:v>0.4723407</c:v>
                </c:pt>
                <c:pt idx="3419">
                  <c:v>0.47232429999999997</c:v>
                </c:pt>
                <c:pt idx="3420">
                  <c:v>0.47256690000000001</c:v>
                </c:pt>
                <c:pt idx="3421">
                  <c:v>0.47253659999999997</c:v>
                </c:pt>
                <c:pt idx="3422">
                  <c:v>0.47244560000000002</c:v>
                </c:pt>
                <c:pt idx="3423">
                  <c:v>0.47165430000000003</c:v>
                </c:pt>
                <c:pt idx="3424">
                  <c:v>0.47161769999999997</c:v>
                </c:pt>
                <c:pt idx="3425">
                  <c:v>0.47314109999999998</c:v>
                </c:pt>
                <c:pt idx="3426">
                  <c:v>0.4725973</c:v>
                </c:pt>
                <c:pt idx="3427">
                  <c:v>0.4726091</c:v>
                </c:pt>
                <c:pt idx="3428">
                  <c:v>0.47250150000000002</c:v>
                </c:pt>
                <c:pt idx="3429">
                  <c:v>0.47276069999999998</c:v>
                </c:pt>
                <c:pt idx="3430">
                  <c:v>0.47270289999999998</c:v>
                </c:pt>
                <c:pt idx="3431">
                  <c:v>0.47262310000000002</c:v>
                </c:pt>
                <c:pt idx="3432">
                  <c:v>0.4725625</c:v>
                </c:pt>
                <c:pt idx="3433">
                  <c:v>0.472692</c:v>
                </c:pt>
                <c:pt idx="3434">
                  <c:v>0.47266750000000002</c:v>
                </c:pt>
                <c:pt idx="3435">
                  <c:v>0.47266409999999998</c:v>
                </c:pt>
                <c:pt idx="3436">
                  <c:v>0.4727518</c:v>
                </c:pt>
                <c:pt idx="3437">
                  <c:v>0.47280709999999998</c:v>
                </c:pt>
                <c:pt idx="3438">
                  <c:v>0.47281800000000002</c:v>
                </c:pt>
                <c:pt idx="3439">
                  <c:v>0.47275600000000001</c:v>
                </c:pt>
                <c:pt idx="3440">
                  <c:v>0.47336070000000002</c:v>
                </c:pt>
                <c:pt idx="3441">
                  <c:v>0.47252110000000003</c:v>
                </c:pt>
                <c:pt idx="3442">
                  <c:v>0.47304800000000002</c:v>
                </c:pt>
                <c:pt idx="3443">
                  <c:v>0.47294340000000001</c:v>
                </c:pt>
                <c:pt idx="3444">
                  <c:v>0.4728213</c:v>
                </c:pt>
                <c:pt idx="3445">
                  <c:v>0.47278009999999998</c:v>
                </c:pt>
                <c:pt idx="3446">
                  <c:v>0.47284589999999999</c:v>
                </c:pt>
                <c:pt idx="3447">
                  <c:v>0.47137479999999998</c:v>
                </c:pt>
                <c:pt idx="3448">
                  <c:v>0.47124280000000002</c:v>
                </c:pt>
                <c:pt idx="3449">
                  <c:v>0.4745027</c:v>
                </c:pt>
                <c:pt idx="3450">
                  <c:v>0.47277540000000001</c:v>
                </c:pt>
                <c:pt idx="3451">
                  <c:v>0.47278179999999997</c:v>
                </c:pt>
                <c:pt idx="3452">
                  <c:v>0.47267160000000003</c:v>
                </c:pt>
                <c:pt idx="3453">
                  <c:v>0.47308679999999997</c:v>
                </c:pt>
                <c:pt idx="3454">
                  <c:v>0.47259440000000003</c:v>
                </c:pt>
                <c:pt idx="3455">
                  <c:v>0.4726728</c:v>
                </c:pt>
                <c:pt idx="3456">
                  <c:v>0.47335359999999999</c:v>
                </c:pt>
                <c:pt idx="3457">
                  <c:v>0.4731187</c:v>
                </c:pt>
                <c:pt idx="3458">
                  <c:v>0.47297600000000001</c:v>
                </c:pt>
                <c:pt idx="3459">
                  <c:v>0.47255000000000003</c:v>
                </c:pt>
                <c:pt idx="3460">
                  <c:v>0.47265800000000002</c:v>
                </c:pt>
                <c:pt idx="3461">
                  <c:v>0.4735164</c:v>
                </c:pt>
                <c:pt idx="3462">
                  <c:v>0.47354180000000001</c:v>
                </c:pt>
                <c:pt idx="3463">
                  <c:v>0.47301500000000002</c:v>
                </c:pt>
                <c:pt idx="3464">
                  <c:v>0.47338780000000003</c:v>
                </c:pt>
                <c:pt idx="3465">
                  <c:v>0.47329510000000002</c:v>
                </c:pt>
                <c:pt idx="3466">
                  <c:v>0.47275919999999999</c:v>
                </c:pt>
                <c:pt idx="3467">
                  <c:v>0.47351979999999999</c:v>
                </c:pt>
                <c:pt idx="3468">
                  <c:v>0.47339700000000001</c:v>
                </c:pt>
                <c:pt idx="3469">
                  <c:v>0.47335919999999998</c:v>
                </c:pt>
                <c:pt idx="3470">
                  <c:v>0.47364840000000002</c:v>
                </c:pt>
                <c:pt idx="3471">
                  <c:v>0.47319739999999999</c:v>
                </c:pt>
                <c:pt idx="3472">
                  <c:v>0.47326509999999999</c:v>
                </c:pt>
                <c:pt idx="3473">
                  <c:v>0.47394120000000001</c:v>
                </c:pt>
                <c:pt idx="3474">
                  <c:v>0.47360099999999999</c:v>
                </c:pt>
                <c:pt idx="3475">
                  <c:v>0.47363810000000001</c:v>
                </c:pt>
                <c:pt idx="3476">
                  <c:v>0.4737846</c:v>
                </c:pt>
                <c:pt idx="3477">
                  <c:v>0.4738638</c:v>
                </c:pt>
                <c:pt idx="3478">
                  <c:v>0.47207779999999999</c:v>
                </c:pt>
                <c:pt idx="3479">
                  <c:v>0.47208090000000003</c:v>
                </c:pt>
                <c:pt idx="3480">
                  <c:v>0.47534460000000001</c:v>
                </c:pt>
                <c:pt idx="3481">
                  <c:v>0.47396569999999999</c:v>
                </c:pt>
                <c:pt idx="3482">
                  <c:v>0.47393859999999999</c:v>
                </c:pt>
                <c:pt idx="3483">
                  <c:v>0.47392030000000002</c:v>
                </c:pt>
                <c:pt idx="3484">
                  <c:v>0.47396700000000003</c:v>
                </c:pt>
                <c:pt idx="3485">
                  <c:v>0.47461510000000001</c:v>
                </c:pt>
                <c:pt idx="3486">
                  <c:v>0.4741746</c:v>
                </c:pt>
                <c:pt idx="3487">
                  <c:v>0.47420240000000002</c:v>
                </c:pt>
                <c:pt idx="3488">
                  <c:v>0.47460150000000001</c:v>
                </c:pt>
                <c:pt idx="3489">
                  <c:v>0.47429100000000002</c:v>
                </c:pt>
                <c:pt idx="3490">
                  <c:v>0.4743655</c:v>
                </c:pt>
                <c:pt idx="3491">
                  <c:v>0.47506080000000001</c:v>
                </c:pt>
                <c:pt idx="3492">
                  <c:v>0.47498889999999999</c:v>
                </c:pt>
                <c:pt idx="3493">
                  <c:v>0.47447309999999998</c:v>
                </c:pt>
                <c:pt idx="3494">
                  <c:v>0.4749157</c:v>
                </c:pt>
                <c:pt idx="3495">
                  <c:v>0.47479359999999998</c:v>
                </c:pt>
                <c:pt idx="3496">
                  <c:v>0.47476570000000001</c:v>
                </c:pt>
                <c:pt idx="3497">
                  <c:v>0.47508539999999999</c:v>
                </c:pt>
                <c:pt idx="3498">
                  <c:v>0.47552909999999998</c:v>
                </c:pt>
                <c:pt idx="3499">
                  <c:v>0.47517209999999999</c:v>
                </c:pt>
                <c:pt idx="3500">
                  <c:v>0.47526649999999998</c:v>
                </c:pt>
                <c:pt idx="3501">
                  <c:v>0.47536089999999998</c:v>
                </c:pt>
                <c:pt idx="3502">
                  <c:v>0.475414</c:v>
                </c:pt>
                <c:pt idx="3503">
                  <c:v>0.47549910000000001</c:v>
                </c:pt>
                <c:pt idx="3504">
                  <c:v>0.47561219999999998</c:v>
                </c:pt>
                <c:pt idx="3505">
                  <c:v>0.47569040000000001</c:v>
                </c:pt>
                <c:pt idx="3506">
                  <c:v>0.47578520000000002</c:v>
                </c:pt>
                <c:pt idx="3507">
                  <c:v>0.47586289999999998</c:v>
                </c:pt>
                <c:pt idx="3508">
                  <c:v>0.47594320000000001</c:v>
                </c:pt>
                <c:pt idx="3509">
                  <c:v>0.4760047</c:v>
                </c:pt>
                <c:pt idx="3510">
                  <c:v>0.47607569999999999</c:v>
                </c:pt>
                <c:pt idx="3511">
                  <c:v>0.47615099999999999</c:v>
                </c:pt>
                <c:pt idx="3512">
                  <c:v>0.47621190000000002</c:v>
                </c:pt>
                <c:pt idx="3513">
                  <c:v>0.47629759999999999</c:v>
                </c:pt>
                <c:pt idx="3514">
                  <c:v>0.47637380000000001</c:v>
                </c:pt>
                <c:pt idx="3515">
                  <c:v>0.47644249999999999</c:v>
                </c:pt>
                <c:pt idx="3516">
                  <c:v>0.47652139999999998</c:v>
                </c:pt>
                <c:pt idx="3517">
                  <c:v>0.47659430000000003</c:v>
                </c:pt>
                <c:pt idx="3518">
                  <c:v>0.47667379999999998</c:v>
                </c:pt>
                <c:pt idx="3519">
                  <c:v>0.47673710000000002</c:v>
                </c:pt>
                <c:pt idx="3520">
                  <c:v>0.47711439999999999</c:v>
                </c:pt>
                <c:pt idx="3521">
                  <c:v>0.47693079999999999</c:v>
                </c:pt>
                <c:pt idx="3522">
                  <c:v>0.47693720000000001</c:v>
                </c:pt>
                <c:pt idx="3523">
                  <c:v>0.47699009999999997</c:v>
                </c:pt>
                <c:pt idx="3524">
                  <c:v>0.4770279</c:v>
                </c:pt>
                <c:pt idx="3525">
                  <c:v>0.47704029999999997</c:v>
                </c:pt>
                <c:pt idx="3526">
                  <c:v>0.47728910000000002</c:v>
                </c:pt>
                <c:pt idx="3527">
                  <c:v>0.47687220000000002</c:v>
                </c:pt>
                <c:pt idx="3528">
                  <c:v>0.47726679999999999</c:v>
                </c:pt>
                <c:pt idx="3529">
                  <c:v>0.4773308</c:v>
                </c:pt>
                <c:pt idx="3530">
                  <c:v>0.47766459999999999</c:v>
                </c:pt>
                <c:pt idx="3531">
                  <c:v>0.47791260000000002</c:v>
                </c:pt>
                <c:pt idx="3532">
                  <c:v>0.4779467</c:v>
                </c:pt>
                <c:pt idx="3533">
                  <c:v>0.47724090000000002</c:v>
                </c:pt>
                <c:pt idx="3534">
                  <c:v>0.47736410000000001</c:v>
                </c:pt>
                <c:pt idx="3535">
                  <c:v>0.47805209999999998</c:v>
                </c:pt>
                <c:pt idx="3536">
                  <c:v>0.47819879999999998</c:v>
                </c:pt>
                <c:pt idx="3537">
                  <c:v>0.47812529999999998</c:v>
                </c:pt>
                <c:pt idx="3538">
                  <c:v>0.47805799999999998</c:v>
                </c:pt>
                <c:pt idx="3539">
                  <c:v>0.47759839999999998</c:v>
                </c:pt>
                <c:pt idx="3540">
                  <c:v>0.47771419999999998</c:v>
                </c:pt>
                <c:pt idx="3541">
                  <c:v>0.4778153</c:v>
                </c:pt>
                <c:pt idx="3542">
                  <c:v>0.47848069999999998</c:v>
                </c:pt>
                <c:pt idx="3543">
                  <c:v>0.4784621</c:v>
                </c:pt>
                <c:pt idx="3544">
                  <c:v>0.47846329999999998</c:v>
                </c:pt>
                <c:pt idx="3545">
                  <c:v>0.47786869999999998</c:v>
                </c:pt>
                <c:pt idx="3546">
                  <c:v>0.47800710000000002</c:v>
                </c:pt>
                <c:pt idx="3547">
                  <c:v>0.47863230000000001</c:v>
                </c:pt>
                <c:pt idx="3548">
                  <c:v>0.4786126</c:v>
                </c:pt>
                <c:pt idx="3549">
                  <c:v>0.47850330000000002</c:v>
                </c:pt>
                <c:pt idx="3550">
                  <c:v>0.47839979999999999</c:v>
                </c:pt>
                <c:pt idx="3551">
                  <c:v>0.47859610000000002</c:v>
                </c:pt>
                <c:pt idx="3552">
                  <c:v>0.47892469999999998</c:v>
                </c:pt>
                <c:pt idx="3553">
                  <c:v>0.47875580000000001</c:v>
                </c:pt>
                <c:pt idx="3554">
                  <c:v>0.47884409999999999</c:v>
                </c:pt>
                <c:pt idx="3555">
                  <c:v>0.47882370000000002</c:v>
                </c:pt>
                <c:pt idx="3556">
                  <c:v>0.47883829999999999</c:v>
                </c:pt>
                <c:pt idx="3557">
                  <c:v>0.47901850000000001</c:v>
                </c:pt>
                <c:pt idx="3558">
                  <c:v>0.4790104</c:v>
                </c:pt>
                <c:pt idx="3559">
                  <c:v>0.47908260000000003</c:v>
                </c:pt>
                <c:pt idx="3560">
                  <c:v>0.4791552</c:v>
                </c:pt>
                <c:pt idx="3561">
                  <c:v>0.47919129999999999</c:v>
                </c:pt>
                <c:pt idx="3562">
                  <c:v>0.47929440000000001</c:v>
                </c:pt>
                <c:pt idx="3563">
                  <c:v>0.4792942</c:v>
                </c:pt>
                <c:pt idx="3564">
                  <c:v>0.4793461</c:v>
                </c:pt>
                <c:pt idx="3565">
                  <c:v>0.47940270000000001</c:v>
                </c:pt>
                <c:pt idx="3566">
                  <c:v>0.47944870000000001</c:v>
                </c:pt>
                <c:pt idx="3567">
                  <c:v>0.47951500000000002</c:v>
                </c:pt>
                <c:pt idx="3568">
                  <c:v>0.47954999999999998</c:v>
                </c:pt>
                <c:pt idx="3569">
                  <c:v>0.47962860000000002</c:v>
                </c:pt>
                <c:pt idx="3570">
                  <c:v>0.47968040000000001</c:v>
                </c:pt>
                <c:pt idx="3571">
                  <c:v>0.47973280000000001</c:v>
                </c:pt>
                <c:pt idx="3572">
                  <c:v>0.4798</c:v>
                </c:pt>
                <c:pt idx="3573">
                  <c:v>0.4798424</c:v>
                </c:pt>
                <c:pt idx="3574">
                  <c:v>0.47988979999999998</c:v>
                </c:pt>
                <c:pt idx="3575">
                  <c:v>0.47992400000000002</c:v>
                </c:pt>
                <c:pt idx="3576">
                  <c:v>0.4799928</c:v>
                </c:pt>
                <c:pt idx="3577">
                  <c:v>0.48004400000000003</c:v>
                </c:pt>
                <c:pt idx="3578">
                  <c:v>0.48006260000000001</c:v>
                </c:pt>
                <c:pt idx="3579">
                  <c:v>0.48010730000000001</c:v>
                </c:pt>
                <c:pt idx="3580">
                  <c:v>0.48011930000000003</c:v>
                </c:pt>
                <c:pt idx="3581">
                  <c:v>0.48017179999999998</c:v>
                </c:pt>
                <c:pt idx="3582">
                  <c:v>0.48021049999999998</c:v>
                </c:pt>
                <c:pt idx="3583">
                  <c:v>0.48026429999999998</c:v>
                </c:pt>
                <c:pt idx="3584">
                  <c:v>0.48032710000000001</c:v>
                </c:pt>
                <c:pt idx="3585">
                  <c:v>0.48037200000000002</c:v>
                </c:pt>
                <c:pt idx="3586">
                  <c:v>0.48042059999999998</c:v>
                </c:pt>
                <c:pt idx="3587">
                  <c:v>0.48046699999999998</c:v>
                </c:pt>
                <c:pt idx="3588">
                  <c:v>0.48051329999999998</c:v>
                </c:pt>
                <c:pt idx="3589">
                  <c:v>0.48057749999999999</c:v>
                </c:pt>
                <c:pt idx="3590">
                  <c:v>0.48062500000000002</c:v>
                </c:pt>
                <c:pt idx="3591">
                  <c:v>0.4806976</c:v>
                </c:pt>
                <c:pt idx="3592">
                  <c:v>0.48035080000000002</c:v>
                </c:pt>
                <c:pt idx="3593">
                  <c:v>0.48085689999999998</c:v>
                </c:pt>
                <c:pt idx="3594">
                  <c:v>0.4808617</c:v>
                </c:pt>
                <c:pt idx="3595">
                  <c:v>0.48096359999999999</c:v>
                </c:pt>
                <c:pt idx="3596">
                  <c:v>0.48077219999999998</c:v>
                </c:pt>
                <c:pt idx="3597">
                  <c:v>0.48041</c:v>
                </c:pt>
                <c:pt idx="3598">
                  <c:v>0.48071350000000002</c:v>
                </c:pt>
                <c:pt idx="3599">
                  <c:v>0.48085050000000001</c:v>
                </c:pt>
                <c:pt idx="3600">
                  <c:v>0.48124679999999997</c:v>
                </c:pt>
                <c:pt idx="3601">
                  <c:v>0.48114659999999998</c:v>
                </c:pt>
                <c:pt idx="3602">
                  <c:v>0.48136790000000002</c:v>
                </c:pt>
                <c:pt idx="3603">
                  <c:v>0.48051779999999999</c:v>
                </c:pt>
                <c:pt idx="3604">
                  <c:v>0.48129660000000002</c:v>
                </c:pt>
                <c:pt idx="3605">
                  <c:v>0.4812265</c:v>
                </c:pt>
                <c:pt idx="3606">
                  <c:v>0.48059089999999999</c:v>
                </c:pt>
                <c:pt idx="3607">
                  <c:v>0.48113919999999999</c:v>
                </c:pt>
                <c:pt idx="3608">
                  <c:v>0.4811725</c:v>
                </c:pt>
                <c:pt idx="3609">
                  <c:v>0.4812051</c:v>
                </c:pt>
                <c:pt idx="3610">
                  <c:v>0.4810468</c:v>
                </c:pt>
                <c:pt idx="3611">
                  <c:v>0.48104150000000001</c:v>
                </c:pt>
                <c:pt idx="3612">
                  <c:v>0.48117169999999998</c:v>
                </c:pt>
                <c:pt idx="3613">
                  <c:v>0.48113929999999999</c:v>
                </c:pt>
                <c:pt idx="3614">
                  <c:v>0.48116750000000003</c:v>
                </c:pt>
                <c:pt idx="3615">
                  <c:v>0.48117260000000001</c:v>
                </c:pt>
                <c:pt idx="3616">
                  <c:v>0.48119319999999999</c:v>
                </c:pt>
                <c:pt idx="3617">
                  <c:v>0.48120629999999998</c:v>
                </c:pt>
                <c:pt idx="3618">
                  <c:v>0.4812051</c:v>
                </c:pt>
                <c:pt idx="3619">
                  <c:v>0.48121190000000003</c:v>
                </c:pt>
                <c:pt idx="3620">
                  <c:v>0.4811858</c:v>
                </c:pt>
                <c:pt idx="3621">
                  <c:v>0.4811957</c:v>
                </c:pt>
                <c:pt idx="3622">
                  <c:v>0.48115469999999999</c:v>
                </c:pt>
                <c:pt idx="3623">
                  <c:v>0.48114780000000001</c:v>
                </c:pt>
                <c:pt idx="3624">
                  <c:v>0.48109819999999998</c:v>
                </c:pt>
                <c:pt idx="3625">
                  <c:v>0.481103</c:v>
                </c:pt>
                <c:pt idx="3626">
                  <c:v>0.48106330000000003</c:v>
                </c:pt>
                <c:pt idx="3627">
                  <c:v>0.48107090000000002</c:v>
                </c:pt>
                <c:pt idx="3628">
                  <c:v>0.48104380000000002</c:v>
                </c:pt>
                <c:pt idx="3629">
                  <c:v>0.48106349999999998</c:v>
                </c:pt>
                <c:pt idx="3630">
                  <c:v>0.48102119999999998</c:v>
                </c:pt>
                <c:pt idx="3631">
                  <c:v>0.48102089999999997</c:v>
                </c:pt>
                <c:pt idx="3632">
                  <c:v>0.48099049999999999</c:v>
                </c:pt>
                <c:pt idx="3633">
                  <c:v>0.4810006</c:v>
                </c:pt>
                <c:pt idx="3634">
                  <c:v>0.48098079999999999</c:v>
                </c:pt>
                <c:pt idx="3635">
                  <c:v>0.48099500000000001</c:v>
                </c:pt>
                <c:pt idx="3636">
                  <c:v>0.48097329999999999</c:v>
                </c:pt>
                <c:pt idx="3637">
                  <c:v>0.48096280000000002</c:v>
                </c:pt>
                <c:pt idx="3638">
                  <c:v>0.48092459999999998</c:v>
                </c:pt>
                <c:pt idx="3639">
                  <c:v>0.48091240000000002</c:v>
                </c:pt>
                <c:pt idx="3640">
                  <c:v>0.48088779999999998</c:v>
                </c:pt>
                <c:pt idx="3641">
                  <c:v>0.4808675</c:v>
                </c:pt>
                <c:pt idx="3642">
                  <c:v>0.48084569999999999</c:v>
                </c:pt>
                <c:pt idx="3643">
                  <c:v>0.48082439999999999</c:v>
                </c:pt>
                <c:pt idx="3644">
                  <c:v>0.48081239999999997</c:v>
                </c:pt>
                <c:pt idx="3645">
                  <c:v>0.480792</c:v>
                </c:pt>
                <c:pt idx="3646">
                  <c:v>0.48077540000000002</c:v>
                </c:pt>
                <c:pt idx="3647">
                  <c:v>0.48074840000000002</c:v>
                </c:pt>
                <c:pt idx="3648">
                  <c:v>0.48071360000000002</c:v>
                </c:pt>
                <c:pt idx="3649">
                  <c:v>0.48069030000000001</c:v>
                </c:pt>
                <c:pt idx="3650">
                  <c:v>0.48068270000000002</c:v>
                </c:pt>
                <c:pt idx="3651">
                  <c:v>0.4806474</c:v>
                </c:pt>
                <c:pt idx="3652">
                  <c:v>0.4806262</c:v>
                </c:pt>
                <c:pt idx="3653">
                  <c:v>0.48059279999999999</c:v>
                </c:pt>
                <c:pt idx="3654">
                  <c:v>0.48058020000000001</c:v>
                </c:pt>
                <c:pt idx="3655">
                  <c:v>0.4805373</c:v>
                </c:pt>
                <c:pt idx="3656">
                  <c:v>0.4805218</c:v>
                </c:pt>
                <c:pt idx="3657">
                  <c:v>0.48047519999999999</c:v>
                </c:pt>
                <c:pt idx="3658">
                  <c:v>0.4804426</c:v>
                </c:pt>
                <c:pt idx="3659">
                  <c:v>0.48039670000000001</c:v>
                </c:pt>
                <c:pt idx="3660">
                  <c:v>0.48037859999999999</c:v>
                </c:pt>
                <c:pt idx="3661">
                  <c:v>0.4803268</c:v>
                </c:pt>
                <c:pt idx="3662">
                  <c:v>0.48030200000000001</c:v>
                </c:pt>
                <c:pt idx="3663">
                  <c:v>0.48025800000000002</c:v>
                </c:pt>
                <c:pt idx="3664">
                  <c:v>0.4802053</c:v>
                </c:pt>
                <c:pt idx="3665">
                  <c:v>0.48015020000000003</c:v>
                </c:pt>
                <c:pt idx="3666">
                  <c:v>0.48012700000000003</c:v>
                </c:pt>
                <c:pt idx="3667">
                  <c:v>0.48005579999999998</c:v>
                </c:pt>
                <c:pt idx="3668">
                  <c:v>0.48001329999999998</c:v>
                </c:pt>
                <c:pt idx="3669">
                  <c:v>0.47995500000000002</c:v>
                </c:pt>
                <c:pt idx="3670">
                  <c:v>0.4799156</c:v>
                </c:pt>
                <c:pt idx="3671">
                  <c:v>0.47984250000000001</c:v>
                </c:pt>
                <c:pt idx="3672">
                  <c:v>0.47980230000000001</c:v>
                </c:pt>
                <c:pt idx="3673">
                  <c:v>0.47974539999999999</c:v>
                </c:pt>
                <c:pt idx="3674">
                  <c:v>0.4797052</c:v>
                </c:pt>
                <c:pt idx="3675">
                  <c:v>0.4796531</c:v>
                </c:pt>
                <c:pt idx="3676">
                  <c:v>0.47964040000000002</c:v>
                </c:pt>
                <c:pt idx="3677">
                  <c:v>0.47958030000000001</c:v>
                </c:pt>
                <c:pt idx="3678">
                  <c:v>0.47952499999999998</c:v>
                </c:pt>
                <c:pt idx="3679">
                  <c:v>0.47946800000000001</c:v>
                </c:pt>
                <c:pt idx="3680">
                  <c:v>0.4794175</c:v>
                </c:pt>
                <c:pt idx="3681">
                  <c:v>0.47936309999999999</c:v>
                </c:pt>
                <c:pt idx="3682">
                  <c:v>0.47931420000000002</c:v>
                </c:pt>
                <c:pt idx="3683">
                  <c:v>0.47927599999999998</c:v>
                </c:pt>
                <c:pt idx="3684">
                  <c:v>0.4792304</c:v>
                </c:pt>
                <c:pt idx="3685">
                  <c:v>0.4791725</c:v>
                </c:pt>
                <c:pt idx="3686">
                  <c:v>0.47911619999999999</c:v>
                </c:pt>
                <c:pt idx="3687">
                  <c:v>0.47907189999999999</c:v>
                </c:pt>
                <c:pt idx="3688">
                  <c:v>0.4790181</c:v>
                </c:pt>
                <c:pt idx="3689">
                  <c:v>0.47897909999999999</c:v>
                </c:pt>
                <c:pt idx="3690">
                  <c:v>0.47894949999999997</c:v>
                </c:pt>
                <c:pt idx="3691">
                  <c:v>0.47892810000000002</c:v>
                </c:pt>
                <c:pt idx="3692">
                  <c:v>0.47889130000000002</c:v>
                </c:pt>
                <c:pt idx="3693">
                  <c:v>0.47885929999999999</c:v>
                </c:pt>
                <c:pt idx="3694">
                  <c:v>0.47879699999999997</c:v>
                </c:pt>
                <c:pt idx="3695">
                  <c:v>0.47877320000000001</c:v>
                </c:pt>
                <c:pt idx="3696">
                  <c:v>0.4787167</c:v>
                </c:pt>
                <c:pt idx="3697">
                  <c:v>0.4786938</c:v>
                </c:pt>
                <c:pt idx="3698">
                  <c:v>0.47863679999999997</c:v>
                </c:pt>
                <c:pt idx="3699">
                  <c:v>0.47862159999999998</c:v>
                </c:pt>
                <c:pt idx="3700">
                  <c:v>0.47857080000000002</c:v>
                </c:pt>
                <c:pt idx="3701">
                  <c:v>0.47855750000000002</c:v>
                </c:pt>
                <c:pt idx="3702">
                  <c:v>0.47850500000000001</c:v>
                </c:pt>
                <c:pt idx="3703">
                  <c:v>0.47848950000000001</c:v>
                </c:pt>
                <c:pt idx="3704">
                  <c:v>0.4784446</c:v>
                </c:pt>
                <c:pt idx="3705">
                  <c:v>0.47843720000000001</c:v>
                </c:pt>
                <c:pt idx="3706">
                  <c:v>0.4783771</c:v>
                </c:pt>
                <c:pt idx="3707">
                  <c:v>0.47837370000000001</c:v>
                </c:pt>
                <c:pt idx="3708">
                  <c:v>0.47834579999999999</c:v>
                </c:pt>
                <c:pt idx="3709">
                  <c:v>0.47834769999999999</c:v>
                </c:pt>
                <c:pt idx="3710">
                  <c:v>0.47829939999999999</c:v>
                </c:pt>
                <c:pt idx="3711">
                  <c:v>0.47831000000000001</c:v>
                </c:pt>
                <c:pt idx="3712">
                  <c:v>0.47825719999999999</c:v>
                </c:pt>
                <c:pt idx="3713">
                  <c:v>0.47826289999999999</c:v>
                </c:pt>
                <c:pt idx="3714">
                  <c:v>0.47818159999999998</c:v>
                </c:pt>
                <c:pt idx="3715">
                  <c:v>0.47818640000000001</c:v>
                </c:pt>
                <c:pt idx="3716">
                  <c:v>0.47811399999999998</c:v>
                </c:pt>
                <c:pt idx="3717">
                  <c:v>0.47812579999999999</c:v>
                </c:pt>
                <c:pt idx="3718">
                  <c:v>0.47805510000000001</c:v>
                </c:pt>
                <c:pt idx="3719">
                  <c:v>0.47806470000000001</c:v>
                </c:pt>
                <c:pt idx="3720">
                  <c:v>0.47799740000000002</c:v>
                </c:pt>
                <c:pt idx="3721">
                  <c:v>0.478022</c:v>
                </c:pt>
                <c:pt idx="3722">
                  <c:v>0.47795320000000002</c:v>
                </c:pt>
                <c:pt idx="3723">
                  <c:v>0.47795729999999997</c:v>
                </c:pt>
                <c:pt idx="3724">
                  <c:v>0.47788659999999999</c:v>
                </c:pt>
                <c:pt idx="3725">
                  <c:v>0.4778925</c:v>
                </c:pt>
                <c:pt idx="3726">
                  <c:v>0.47783740000000002</c:v>
                </c:pt>
                <c:pt idx="3727">
                  <c:v>0.47782750000000002</c:v>
                </c:pt>
                <c:pt idx="3728">
                  <c:v>0.47777589999999998</c:v>
                </c:pt>
                <c:pt idx="3729">
                  <c:v>0.47777950000000002</c:v>
                </c:pt>
                <c:pt idx="3730">
                  <c:v>0.47774080000000002</c:v>
                </c:pt>
                <c:pt idx="3731">
                  <c:v>0.47772189999999998</c:v>
                </c:pt>
                <c:pt idx="3732">
                  <c:v>0.47769729999999999</c:v>
                </c:pt>
                <c:pt idx="3733">
                  <c:v>0.47768149999999998</c:v>
                </c:pt>
                <c:pt idx="3734">
                  <c:v>0.47765489999999999</c:v>
                </c:pt>
                <c:pt idx="3735">
                  <c:v>0.4776128</c:v>
                </c:pt>
                <c:pt idx="3736">
                  <c:v>0.4776012</c:v>
                </c:pt>
                <c:pt idx="3737">
                  <c:v>0.47756369999999998</c:v>
                </c:pt>
                <c:pt idx="3738">
                  <c:v>0.47758329999999999</c:v>
                </c:pt>
                <c:pt idx="3739">
                  <c:v>0.47753099999999998</c:v>
                </c:pt>
                <c:pt idx="3740">
                  <c:v>0.477551</c:v>
                </c:pt>
                <c:pt idx="3741">
                  <c:v>0.47747980000000001</c:v>
                </c:pt>
                <c:pt idx="3742">
                  <c:v>0.47750730000000002</c:v>
                </c:pt>
                <c:pt idx="3743">
                  <c:v>0.47741430000000001</c:v>
                </c:pt>
                <c:pt idx="3744">
                  <c:v>0.47744209999999998</c:v>
                </c:pt>
                <c:pt idx="3745">
                  <c:v>0.47736269999999997</c:v>
                </c:pt>
                <c:pt idx="3746">
                  <c:v>0.47741830000000002</c:v>
                </c:pt>
                <c:pt idx="3747">
                  <c:v>0.48250680000000001</c:v>
                </c:pt>
                <c:pt idx="3748">
                  <c:v>0.48259980000000002</c:v>
                </c:pt>
                <c:pt idx="3749">
                  <c:v>0.47253230000000002</c:v>
                </c:pt>
                <c:pt idx="3750">
                  <c:v>0.47767999999999999</c:v>
                </c:pt>
                <c:pt idx="3751">
                  <c:v>0.47770289999999999</c:v>
                </c:pt>
                <c:pt idx="3752">
                  <c:v>0.47763519999999998</c:v>
                </c:pt>
                <c:pt idx="3753">
                  <c:v>0.47762769999999999</c:v>
                </c:pt>
                <c:pt idx="3754">
                  <c:v>0.47749419999999998</c:v>
                </c:pt>
                <c:pt idx="3755">
                  <c:v>0.47752549999999999</c:v>
                </c:pt>
                <c:pt idx="3756">
                  <c:v>0.47785569999999999</c:v>
                </c:pt>
                <c:pt idx="3757">
                  <c:v>0.477406</c:v>
                </c:pt>
                <c:pt idx="3758">
                  <c:v>0.47753580000000001</c:v>
                </c:pt>
                <c:pt idx="3759">
                  <c:v>0.47783809999999999</c:v>
                </c:pt>
                <c:pt idx="3760">
                  <c:v>0.47747650000000003</c:v>
                </c:pt>
                <c:pt idx="3761">
                  <c:v>0.47751389999999999</c:v>
                </c:pt>
                <c:pt idx="3762">
                  <c:v>0.4776185</c:v>
                </c:pt>
                <c:pt idx="3763">
                  <c:v>0.47723520000000003</c:v>
                </c:pt>
                <c:pt idx="3764">
                  <c:v>0.47747919999999999</c:v>
                </c:pt>
                <c:pt idx="3765">
                  <c:v>0.47752830000000002</c:v>
                </c:pt>
                <c:pt idx="3766">
                  <c:v>0.477549</c:v>
                </c:pt>
                <c:pt idx="3767">
                  <c:v>0.477437</c:v>
                </c:pt>
                <c:pt idx="3768">
                  <c:v>0.47746090000000002</c:v>
                </c:pt>
                <c:pt idx="3769">
                  <c:v>0.4774369</c:v>
                </c:pt>
                <c:pt idx="3770">
                  <c:v>0.47743659999999999</c:v>
                </c:pt>
                <c:pt idx="3771">
                  <c:v>0.47745090000000001</c:v>
                </c:pt>
                <c:pt idx="3772">
                  <c:v>0.47744110000000001</c:v>
                </c:pt>
                <c:pt idx="3773">
                  <c:v>0.47744930000000002</c:v>
                </c:pt>
                <c:pt idx="3774">
                  <c:v>0.4774448</c:v>
                </c:pt>
                <c:pt idx="3775">
                  <c:v>0.47745349999999998</c:v>
                </c:pt>
                <c:pt idx="3776">
                  <c:v>0.4774504</c:v>
                </c:pt>
                <c:pt idx="3777">
                  <c:v>0.47748220000000002</c:v>
                </c:pt>
                <c:pt idx="3778">
                  <c:v>0.47750949999999998</c:v>
                </c:pt>
                <c:pt idx="3779">
                  <c:v>0.47755170000000002</c:v>
                </c:pt>
                <c:pt idx="3780">
                  <c:v>0.47759580000000001</c:v>
                </c:pt>
                <c:pt idx="3781">
                  <c:v>0.47766069999999999</c:v>
                </c:pt>
                <c:pt idx="3782">
                  <c:v>0.47772350000000002</c:v>
                </c:pt>
                <c:pt idx="3783">
                  <c:v>0.47776790000000002</c:v>
                </c:pt>
                <c:pt idx="3784">
                  <c:v>0.4778366</c:v>
                </c:pt>
                <c:pt idx="3785">
                  <c:v>0.47788910000000001</c:v>
                </c:pt>
                <c:pt idx="3786">
                  <c:v>0.47794589999999998</c:v>
                </c:pt>
                <c:pt idx="3787">
                  <c:v>0.47799589999999997</c:v>
                </c:pt>
                <c:pt idx="3788">
                  <c:v>0.47803519999999999</c:v>
                </c:pt>
                <c:pt idx="3789">
                  <c:v>0.47808980000000001</c:v>
                </c:pt>
                <c:pt idx="3790">
                  <c:v>0.4781437</c:v>
                </c:pt>
                <c:pt idx="3791">
                  <c:v>0.47818280000000002</c:v>
                </c:pt>
                <c:pt idx="3792">
                  <c:v>0.47823090000000001</c:v>
                </c:pt>
                <c:pt idx="3793">
                  <c:v>0.47827819999999999</c:v>
                </c:pt>
                <c:pt idx="3794">
                  <c:v>0.47833439999999999</c:v>
                </c:pt>
                <c:pt idx="3795">
                  <c:v>0.47839490000000001</c:v>
                </c:pt>
                <c:pt idx="3796">
                  <c:v>0.47846</c:v>
                </c:pt>
                <c:pt idx="3797">
                  <c:v>0.4785393</c:v>
                </c:pt>
                <c:pt idx="3798">
                  <c:v>0.47859289999999999</c:v>
                </c:pt>
                <c:pt idx="3799">
                  <c:v>0.47869430000000002</c:v>
                </c:pt>
                <c:pt idx="3800">
                  <c:v>0.47871629999999998</c:v>
                </c:pt>
                <c:pt idx="3801">
                  <c:v>0.47886050000000002</c:v>
                </c:pt>
                <c:pt idx="3802">
                  <c:v>0.4788655</c:v>
                </c:pt>
                <c:pt idx="3803">
                  <c:v>0.47905049999999999</c:v>
                </c:pt>
                <c:pt idx="3804">
                  <c:v>0.47904560000000002</c:v>
                </c:pt>
                <c:pt idx="3805">
                  <c:v>0.47920639999999998</c:v>
                </c:pt>
                <c:pt idx="3806">
                  <c:v>0.47920780000000002</c:v>
                </c:pt>
                <c:pt idx="3807">
                  <c:v>0.47939150000000003</c:v>
                </c:pt>
                <c:pt idx="3808">
                  <c:v>0.47940359999999999</c:v>
                </c:pt>
                <c:pt idx="3809">
                  <c:v>0.47959629999999998</c:v>
                </c:pt>
                <c:pt idx="3810">
                  <c:v>0.47960350000000002</c:v>
                </c:pt>
                <c:pt idx="3811">
                  <c:v>0.47980279999999997</c:v>
                </c:pt>
                <c:pt idx="3812">
                  <c:v>0.47978890000000002</c:v>
                </c:pt>
                <c:pt idx="3813">
                  <c:v>0.47997519999999999</c:v>
                </c:pt>
                <c:pt idx="3814">
                  <c:v>0.47994490000000001</c:v>
                </c:pt>
                <c:pt idx="3815">
                  <c:v>0.4801588</c:v>
                </c:pt>
                <c:pt idx="3816">
                  <c:v>0.48012729999999998</c:v>
                </c:pt>
                <c:pt idx="3817">
                  <c:v>0.48033900000000002</c:v>
                </c:pt>
                <c:pt idx="3818">
                  <c:v>0.48031269999999998</c:v>
                </c:pt>
                <c:pt idx="3819">
                  <c:v>0.48052149999999999</c:v>
                </c:pt>
                <c:pt idx="3820">
                  <c:v>0.48049740000000002</c:v>
                </c:pt>
                <c:pt idx="3821">
                  <c:v>0.48070400000000002</c:v>
                </c:pt>
                <c:pt idx="3822">
                  <c:v>0.4806745</c:v>
                </c:pt>
                <c:pt idx="3823">
                  <c:v>0.48088629999999999</c:v>
                </c:pt>
                <c:pt idx="3824">
                  <c:v>0.48086760000000001</c:v>
                </c:pt>
                <c:pt idx="3825">
                  <c:v>0.48105039999999999</c:v>
                </c:pt>
                <c:pt idx="3826">
                  <c:v>0.48101440000000001</c:v>
                </c:pt>
                <c:pt idx="3827">
                  <c:v>0.4812032</c:v>
                </c:pt>
                <c:pt idx="3828">
                  <c:v>0.48118250000000001</c:v>
                </c:pt>
                <c:pt idx="3829">
                  <c:v>0.48137079999999999</c:v>
                </c:pt>
                <c:pt idx="3830">
                  <c:v>0.4813209</c:v>
                </c:pt>
                <c:pt idx="3831">
                  <c:v>0.4814811</c:v>
                </c:pt>
                <c:pt idx="3832">
                  <c:v>0.48142679999999999</c:v>
                </c:pt>
                <c:pt idx="3833">
                  <c:v>0.48161320000000002</c:v>
                </c:pt>
                <c:pt idx="3834">
                  <c:v>0.48155910000000002</c:v>
                </c:pt>
                <c:pt idx="3835">
                  <c:v>0.4816994</c:v>
                </c:pt>
                <c:pt idx="3836">
                  <c:v>0.48167140000000003</c:v>
                </c:pt>
                <c:pt idx="3837">
                  <c:v>0.48182849999999999</c:v>
                </c:pt>
                <c:pt idx="3838">
                  <c:v>0.4818538</c:v>
                </c:pt>
                <c:pt idx="3839">
                  <c:v>0.4818519</c:v>
                </c:pt>
                <c:pt idx="3840">
                  <c:v>0.48107860000000002</c:v>
                </c:pt>
                <c:pt idx="3841">
                  <c:v>0.48118660000000002</c:v>
                </c:pt>
                <c:pt idx="3842">
                  <c:v>0.48278700000000002</c:v>
                </c:pt>
                <c:pt idx="3843">
                  <c:v>0.48232190000000003</c:v>
                </c:pt>
                <c:pt idx="3844">
                  <c:v>0.48239939999999998</c:v>
                </c:pt>
                <c:pt idx="3845">
                  <c:v>0.48241800000000001</c:v>
                </c:pt>
                <c:pt idx="3846">
                  <c:v>0.48239470000000001</c:v>
                </c:pt>
                <c:pt idx="3847">
                  <c:v>0.48186659999999998</c:v>
                </c:pt>
                <c:pt idx="3848">
                  <c:v>0.48261569999999998</c:v>
                </c:pt>
                <c:pt idx="3849">
                  <c:v>0.48267860000000001</c:v>
                </c:pt>
                <c:pt idx="3850">
                  <c:v>0.48198819999999998</c:v>
                </c:pt>
                <c:pt idx="3851">
                  <c:v>0.48234670000000002</c:v>
                </c:pt>
                <c:pt idx="3852">
                  <c:v>0.48302030000000001</c:v>
                </c:pt>
                <c:pt idx="3853">
                  <c:v>0.48291529999999999</c:v>
                </c:pt>
                <c:pt idx="3854">
                  <c:v>0.48192190000000001</c:v>
                </c:pt>
                <c:pt idx="3855">
                  <c:v>0.48211969999999998</c:v>
                </c:pt>
                <c:pt idx="3856">
                  <c:v>0.48233150000000002</c:v>
                </c:pt>
                <c:pt idx="3857">
                  <c:v>0.48245470000000001</c:v>
                </c:pt>
                <c:pt idx="3858">
                  <c:v>0.48248020000000003</c:v>
                </c:pt>
                <c:pt idx="3859">
                  <c:v>0.48237170000000001</c:v>
                </c:pt>
                <c:pt idx="3860">
                  <c:v>0.4823308</c:v>
                </c:pt>
                <c:pt idx="3861">
                  <c:v>0.48215780000000003</c:v>
                </c:pt>
                <c:pt idx="3862">
                  <c:v>0.48215419999999998</c:v>
                </c:pt>
                <c:pt idx="3863">
                  <c:v>0.4820778</c:v>
                </c:pt>
                <c:pt idx="3864">
                  <c:v>0.4821049</c:v>
                </c:pt>
                <c:pt idx="3865">
                  <c:v>0.48204000000000002</c:v>
                </c:pt>
                <c:pt idx="3866">
                  <c:v>0.48206900000000003</c:v>
                </c:pt>
                <c:pt idx="3867">
                  <c:v>0.48200749999999998</c:v>
                </c:pt>
                <c:pt idx="3868">
                  <c:v>0.4820237</c:v>
                </c:pt>
                <c:pt idx="3869">
                  <c:v>0.48196640000000002</c:v>
                </c:pt>
                <c:pt idx="3870">
                  <c:v>0.48195300000000002</c:v>
                </c:pt>
                <c:pt idx="3871">
                  <c:v>0.4818962</c:v>
                </c:pt>
                <c:pt idx="3872">
                  <c:v>0.48184909999999997</c:v>
                </c:pt>
                <c:pt idx="3873">
                  <c:v>0.48178729999999997</c:v>
                </c:pt>
                <c:pt idx="3874">
                  <c:v>0.48175069999999998</c:v>
                </c:pt>
                <c:pt idx="3875">
                  <c:v>0.48172739999999997</c:v>
                </c:pt>
                <c:pt idx="3876">
                  <c:v>0.48169250000000002</c:v>
                </c:pt>
                <c:pt idx="3877">
                  <c:v>0.48167189999999999</c:v>
                </c:pt>
                <c:pt idx="3878">
                  <c:v>0.48163270000000002</c:v>
                </c:pt>
                <c:pt idx="3879">
                  <c:v>0.48161409999999999</c:v>
                </c:pt>
                <c:pt idx="3880">
                  <c:v>0.48157699999999998</c:v>
                </c:pt>
                <c:pt idx="3881">
                  <c:v>0.48161520000000002</c:v>
                </c:pt>
                <c:pt idx="3882">
                  <c:v>0.48157299999999997</c:v>
                </c:pt>
                <c:pt idx="3883">
                  <c:v>0.48161080000000001</c:v>
                </c:pt>
                <c:pt idx="3884">
                  <c:v>0.48155700000000001</c:v>
                </c:pt>
                <c:pt idx="3885">
                  <c:v>0.48159689999999999</c:v>
                </c:pt>
                <c:pt idx="3886">
                  <c:v>0.4815393</c:v>
                </c:pt>
                <c:pt idx="3887">
                  <c:v>0.48157640000000002</c:v>
                </c:pt>
                <c:pt idx="3888">
                  <c:v>0.48153600000000002</c:v>
                </c:pt>
                <c:pt idx="3889">
                  <c:v>0.48156850000000001</c:v>
                </c:pt>
                <c:pt idx="3890">
                  <c:v>0.48154409999999997</c:v>
                </c:pt>
                <c:pt idx="3891">
                  <c:v>0.48155110000000001</c:v>
                </c:pt>
                <c:pt idx="3892">
                  <c:v>0.48152329999999999</c:v>
                </c:pt>
                <c:pt idx="3893">
                  <c:v>0.48155629999999999</c:v>
                </c:pt>
                <c:pt idx="3894">
                  <c:v>0.48154219999999998</c:v>
                </c:pt>
                <c:pt idx="3895">
                  <c:v>0.48156900000000002</c:v>
                </c:pt>
                <c:pt idx="3896">
                  <c:v>0.48157820000000001</c:v>
                </c:pt>
                <c:pt idx="3897">
                  <c:v>0.48158489999999998</c:v>
                </c:pt>
                <c:pt idx="3898">
                  <c:v>0.4815876</c:v>
                </c:pt>
                <c:pt idx="3899">
                  <c:v>0.48162129999999997</c:v>
                </c:pt>
                <c:pt idx="3900">
                  <c:v>0.48164180000000001</c:v>
                </c:pt>
                <c:pt idx="3901">
                  <c:v>0.4816511</c:v>
                </c:pt>
                <c:pt idx="3902">
                  <c:v>0.48168519999999998</c:v>
                </c:pt>
                <c:pt idx="3903">
                  <c:v>0.4817031</c:v>
                </c:pt>
                <c:pt idx="3904">
                  <c:v>0.48172179999999998</c:v>
                </c:pt>
                <c:pt idx="3905">
                  <c:v>0.48173630000000001</c:v>
                </c:pt>
                <c:pt idx="3906">
                  <c:v>0.47857480000000002</c:v>
                </c:pt>
                <c:pt idx="3907">
                  <c:v>0.47868620000000001</c:v>
                </c:pt>
                <c:pt idx="3908">
                  <c:v>0.48499999999999999</c:v>
                </c:pt>
                <c:pt idx="3909">
                  <c:v>0.48179749999999999</c:v>
                </c:pt>
                <c:pt idx="3910">
                  <c:v>0.48181960000000001</c:v>
                </c:pt>
                <c:pt idx="3911">
                  <c:v>0.48186449999999997</c:v>
                </c:pt>
                <c:pt idx="3912">
                  <c:v>0.48178939999999998</c:v>
                </c:pt>
                <c:pt idx="3913">
                  <c:v>0.48182530000000001</c:v>
                </c:pt>
                <c:pt idx="3914">
                  <c:v>0.48181740000000001</c:v>
                </c:pt>
                <c:pt idx="3915">
                  <c:v>0.48188449999999999</c:v>
                </c:pt>
                <c:pt idx="3916">
                  <c:v>0.4818306</c:v>
                </c:pt>
                <c:pt idx="3917">
                  <c:v>0.48189650000000001</c:v>
                </c:pt>
                <c:pt idx="3918">
                  <c:v>0.48186649999999998</c:v>
                </c:pt>
                <c:pt idx="3919">
                  <c:v>0.4819369</c:v>
                </c:pt>
                <c:pt idx="3920">
                  <c:v>0.48191309999999998</c:v>
                </c:pt>
                <c:pt idx="3921">
                  <c:v>0.48200539999999997</c:v>
                </c:pt>
                <c:pt idx="3922">
                  <c:v>0.48196489999999997</c:v>
                </c:pt>
                <c:pt idx="3923">
                  <c:v>0.48207470000000002</c:v>
                </c:pt>
                <c:pt idx="3924">
                  <c:v>0.4820528</c:v>
                </c:pt>
                <c:pt idx="3925">
                  <c:v>0.48215269999999999</c:v>
                </c:pt>
                <c:pt idx="3926">
                  <c:v>0.48213400000000001</c:v>
                </c:pt>
                <c:pt idx="3927">
                  <c:v>0.4822342</c:v>
                </c:pt>
                <c:pt idx="3928">
                  <c:v>0.4822092</c:v>
                </c:pt>
                <c:pt idx="3929">
                  <c:v>0.48231400000000002</c:v>
                </c:pt>
                <c:pt idx="3930">
                  <c:v>0.4822922</c:v>
                </c:pt>
                <c:pt idx="3931">
                  <c:v>0.4823712</c:v>
                </c:pt>
                <c:pt idx="3932">
                  <c:v>0.48234110000000002</c:v>
                </c:pt>
                <c:pt idx="3933">
                  <c:v>0.4824058</c:v>
                </c:pt>
                <c:pt idx="3934">
                  <c:v>0.4823693</c:v>
                </c:pt>
                <c:pt idx="3935">
                  <c:v>0.48243570000000002</c:v>
                </c:pt>
                <c:pt idx="3936">
                  <c:v>0.48239710000000002</c:v>
                </c:pt>
                <c:pt idx="3937">
                  <c:v>0.48244090000000001</c:v>
                </c:pt>
                <c:pt idx="3938">
                  <c:v>0.48240850000000002</c:v>
                </c:pt>
                <c:pt idx="3939">
                  <c:v>0.48247659999999998</c:v>
                </c:pt>
                <c:pt idx="3940">
                  <c:v>0.48243009999999997</c:v>
                </c:pt>
                <c:pt idx="3941">
                  <c:v>0.48246899999999998</c:v>
                </c:pt>
                <c:pt idx="3942">
                  <c:v>0.48243659999999999</c:v>
                </c:pt>
                <c:pt idx="3943">
                  <c:v>0.48245830000000001</c:v>
                </c:pt>
                <c:pt idx="3944">
                  <c:v>0.48246640000000002</c:v>
                </c:pt>
                <c:pt idx="3945">
                  <c:v>0.4824755</c:v>
                </c:pt>
                <c:pt idx="3946">
                  <c:v>0.48248259999999998</c:v>
                </c:pt>
                <c:pt idx="3947">
                  <c:v>0.4824909</c:v>
                </c:pt>
                <c:pt idx="3948">
                  <c:v>0.48251680000000002</c:v>
                </c:pt>
                <c:pt idx="3949">
                  <c:v>0.48252040000000002</c:v>
                </c:pt>
                <c:pt idx="3950">
                  <c:v>0.48252519999999999</c:v>
                </c:pt>
                <c:pt idx="3951">
                  <c:v>0.48252200000000001</c:v>
                </c:pt>
                <c:pt idx="3952">
                  <c:v>0.48252970000000001</c:v>
                </c:pt>
                <c:pt idx="3953">
                  <c:v>0.48253469999999998</c:v>
                </c:pt>
                <c:pt idx="3954">
                  <c:v>0.48252499999999998</c:v>
                </c:pt>
                <c:pt idx="3955">
                  <c:v>0.48251870000000002</c:v>
                </c:pt>
                <c:pt idx="3956">
                  <c:v>0.48250789999999999</c:v>
                </c:pt>
                <c:pt idx="3957">
                  <c:v>0.482491</c:v>
                </c:pt>
                <c:pt idx="3958">
                  <c:v>0.48247109999999999</c:v>
                </c:pt>
                <c:pt idx="3959">
                  <c:v>0.48245270000000001</c:v>
                </c:pt>
                <c:pt idx="3960">
                  <c:v>0.48242489999999999</c:v>
                </c:pt>
                <c:pt idx="3961">
                  <c:v>0.48239700000000002</c:v>
                </c:pt>
                <c:pt idx="3962">
                  <c:v>0.48236519999999999</c:v>
                </c:pt>
                <c:pt idx="3963">
                  <c:v>0.48234690000000002</c:v>
                </c:pt>
                <c:pt idx="3964">
                  <c:v>0.48230970000000001</c:v>
                </c:pt>
                <c:pt idx="3965">
                  <c:v>0.48228379999999998</c:v>
                </c:pt>
                <c:pt idx="3966">
                  <c:v>0.48224939999999999</c:v>
                </c:pt>
                <c:pt idx="3967">
                  <c:v>0.48220750000000001</c:v>
                </c:pt>
                <c:pt idx="3968">
                  <c:v>0.48218499999999997</c:v>
                </c:pt>
                <c:pt idx="3969">
                  <c:v>0.48214869999999999</c:v>
                </c:pt>
                <c:pt idx="3970">
                  <c:v>0.48211100000000001</c:v>
                </c:pt>
                <c:pt idx="3971">
                  <c:v>0.48207270000000002</c:v>
                </c:pt>
                <c:pt idx="3972">
                  <c:v>0.48202319999999999</c:v>
                </c:pt>
                <c:pt idx="3973">
                  <c:v>0.4819716</c:v>
                </c:pt>
                <c:pt idx="3974">
                  <c:v>0.48192620000000003</c:v>
                </c:pt>
                <c:pt idx="3975">
                  <c:v>0.48188789999999998</c:v>
                </c:pt>
                <c:pt idx="3976">
                  <c:v>0.48185919999999999</c:v>
                </c:pt>
                <c:pt idx="3977">
                  <c:v>0.48183480000000001</c:v>
                </c:pt>
                <c:pt idx="3978">
                  <c:v>0.48180800000000001</c:v>
                </c:pt>
                <c:pt idx="3979">
                  <c:v>0.48178189999999999</c:v>
                </c:pt>
                <c:pt idx="3980">
                  <c:v>0.48175200000000001</c:v>
                </c:pt>
                <c:pt idx="3981">
                  <c:v>0.48172690000000001</c:v>
                </c:pt>
                <c:pt idx="3982">
                  <c:v>0.48171439999999999</c:v>
                </c:pt>
                <c:pt idx="3983">
                  <c:v>0.48170350000000001</c:v>
                </c:pt>
                <c:pt idx="3984">
                  <c:v>0.4816781</c:v>
                </c:pt>
                <c:pt idx="3985">
                  <c:v>0.4816571</c:v>
                </c:pt>
                <c:pt idx="3986">
                  <c:v>0.48164780000000001</c:v>
                </c:pt>
                <c:pt idx="3987">
                  <c:v>0.48164469999999998</c:v>
                </c:pt>
                <c:pt idx="3988">
                  <c:v>0.48163149999999999</c:v>
                </c:pt>
                <c:pt idx="3989">
                  <c:v>0.48161120000000002</c:v>
                </c:pt>
                <c:pt idx="3990">
                  <c:v>0.48160150000000002</c:v>
                </c:pt>
                <c:pt idx="3991">
                  <c:v>0.48160399999999998</c:v>
                </c:pt>
                <c:pt idx="3992">
                  <c:v>0.48160209999999998</c:v>
                </c:pt>
                <c:pt idx="3993">
                  <c:v>0.48160750000000002</c:v>
                </c:pt>
                <c:pt idx="3994">
                  <c:v>0.48162110000000002</c:v>
                </c:pt>
                <c:pt idx="3995">
                  <c:v>0.48162460000000001</c:v>
                </c:pt>
                <c:pt idx="3996">
                  <c:v>0.48164400000000002</c:v>
                </c:pt>
                <c:pt idx="3997">
                  <c:v>0.481653</c:v>
                </c:pt>
                <c:pt idx="3998">
                  <c:v>0.48166209999999998</c:v>
                </c:pt>
                <c:pt idx="3999">
                  <c:v>0.48167539999999998</c:v>
                </c:pt>
                <c:pt idx="4000">
                  <c:v>0.48167739999999998</c:v>
                </c:pt>
                <c:pt idx="4001">
                  <c:v>0.4817034</c:v>
                </c:pt>
                <c:pt idx="4002">
                  <c:v>0.48171950000000002</c:v>
                </c:pt>
                <c:pt idx="4003">
                  <c:v>0.4817689</c:v>
                </c:pt>
                <c:pt idx="4004">
                  <c:v>0.4817688</c:v>
                </c:pt>
                <c:pt idx="4005">
                  <c:v>0.48181479999999999</c:v>
                </c:pt>
                <c:pt idx="4006">
                  <c:v>0.48183049999999999</c:v>
                </c:pt>
                <c:pt idx="4007">
                  <c:v>0.48187269999999999</c:v>
                </c:pt>
                <c:pt idx="4008">
                  <c:v>0.48189900000000002</c:v>
                </c:pt>
                <c:pt idx="4009">
                  <c:v>0.48193740000000002</c:v>
                </c:pt>
                <c:pt idx="4010">
                  <c:v>0.4819582</c:v>
                </c:pt>
                <c:pt idx="4011">
                  <c:v>0.48200209999999999</c:v>
                </c:pt>
                <c:pt idx="4012">
                  <c:v>0.48205019999999998</c:v>
                </c:pt>
                <c:pt idx="4013">
                  <c:v>0.482074</c:v>
                </c:pt>
                <c:pt idx="4014">
                  <c:v>0.48209879999999999</c:v>
                </c:pt>
                <c:pt idx="4015">
                  <c:v>0.48214970000000001</c:v>
                </c:pt>
                <c:pt idx="4016">
                  <c:v>0.48218810000000001</c:v>
                </c:pt>
                <c:pt idx="4017">
                  <c:v>0.48222569999999998</c:v>
                </c:pt>
                <c:pt idx="4018">
                  <c:v>0.48225790000000002</c:v>
                </c:pt>
                <c:pt idx="4019">
                  <c:v>0.48230129999999999</c:v>
                </c:pt>
                <c:pt idx="4020">
                  <c:v>0.48235139999999999</c:v>
                </c:pt>
                <c:pt idx="4021">
                  <c:v>0.48239680000000001</c:v>
                </c:pt>
                <c:pt idx="4022">
                  <c:v>0.48245440000000001</c:v>
                </c:pt>
                <c:pt idx="4023">
                  <c:v>0.4824987</c:v>
                </c:pt>
                <c:pt idx="4024">
                  <c:v>0.48255009999999998</c:v>
                </c:pt>
                <c:pt idx="4025">
                  <c:v>0.48259829999999998</c:v>
                </c:pt>
                <c:pt idx="4026">
                  <c:v>0.48263230000000001</c:v>
                </c:pt>
                <c:pt idx="4027">
                  <c:v>0.48265609999999998</c:v>
                </c:pt>
                <c:pt idx="4028">
                  <c:v>0.48271639999999999</c:v>
                </c:pt>
                <c:pt idx="4029">
                  <c:v>0.4827224</c:v>
                </c:pt>
                <c:pt idx="4030">
                  <c:v>0.48281689999999999</c:v>
                </c:pt>
                <c:pt idx="4031">
                  <c:v>0.48279759999999999</c:v>
                </c:pt>
                <c:pt idx="4032">
                  <c:v>0.48289219999999999</c:v>
                </c:pt>
                <c:pt idx="4033">
                  <c:v>0.48304439999999998</c:v>
                </c:pt>
                <c:pt idx="4034">
                  <c:v>0.48306719999999997</c:v>
                </c:pt>
                <c:pt idx="4035">
                  <c:v>0.4826202</c:v>
                </c:pt>
                <c:pt idx="4036">
                  <c:v>0.48279709999999998</c:v>
                </c:pt>
                <c:pt idx="4037">
                  <c:v>0.4828365</c:v>
                </c:pt>
                <c:pt idx="4038">
                  <c:v>0.4827728</c:v>
                </c:pt>
                <c:pt idx="4039">
                  <c:v>0.48306789999999999</c:v>
                </c:pt>
                <c:pt idx="4040">
                  <c:v>0.4831589</c:v>
                </c:pt>
                <c:pt idx="4041">
                  <c:v>0.48301280000000002</c:v>
                </c:pt>
                <c:pt idx="4042">
                  <c:v>0.48275459999999998</c:v>
                </c:pt>
                <c:pt idx="4043">
                  <c:v>0.48273559999999999</c:v>
                </c:pt>
                <c:pt idx="4044">
                  <c:v>0.48268240000000001</c:v>
                </c:pt>
                <c:pt idx="4045">
                  <c:v>0.48277160000000002</c:v>
                </c:pt>
                <c:pt idx="4046">
                  <c:v>0.4827497</c:v>
                </c:pt>
                <c:pt idx="4047">
                  <c:v>0.48272399999999999</c:v>
                </c:pt>
                <c:pt idx="4048">
                  <c:v>0.48276449999999999</c:v>
                </c:pt>
                <c:pt idx="4049">
                  <c:v>0.48267090000000001</c:v>
                </c:pt>
                <c:pt idx="4050">
                  <c:v>0.4827205</c:v>
                </c:pt>
                <c:pt idx="4051">
                  <c:v>0.4826184</c:v>
                </c:pt>
                <c:pt idx="4052">
                  <c:v>0.48269200000000001</c:v>
                </c:pt>
                <c:pt idx="4053">
                  <c:v>0.4827111</c:v>
                </c:pt>
                <c:pt idx="4054">
                  <c:v>0.48262169999999999</c:v>
                </c:pt>
                <c:pt idx="4055">
                  <c:v>0.48264610000000002</c:v>
                </c:pt>
                <c:pt idx="4056">
                  <c:v>0.48257329999999998</c:v>
                </c:pt>
                <c:pt idx="4057">
                  <c:v>0.48260819999999999</c:v>
                </c:pt>
                <c:pt idx="4058">
                  <c:v>0.48258430000000002</c:v>
                </c:pt>
                <c:pt idx="4059">
                  <c:v>0.48256880000000002</c:v>
                </c:pt>
                <c:pt idx="4060">
                  <c:v>0.48253279999999998</c:v>
                </c:pt>
                <c:pt idx="4061">
                  <c:v>0.48251070000000001</c:v>
                </c:pt>
                <c:pt idx="4062">
                  <c:v>0.48250710000000002</c:v>
                </c:pt>
                <c:pt idx="4063">
                  <c:v>0.48244500000000001</c:v>
                </c:pt>
                <c:pt idx="4064">
                  <c:v>0.48244029999999999</c:v>
                </c:pt>
                <c:pt idx="4065">
                  <c:v>0.4823926</c:v>
                </c:pt>
                <c:pt idx="4066">
                  <c:v>0.4823848</c:v>
                </c:pt>
                <c:pt idx="4067">
                  <c:v>0.48235539999999999</c:v>
                </c:pt>
                <c:pt idx="4068">
                  <c:v>0.48233090000000001</c:v>
                </c:pt>
                <c:pt idx="4069">
                  <c:v>0.48232760000000002</c:v>
                </c:pt>
                <c:pt idx="4070">
                  <c:v>0.48229680000000003</c:v>
                </c:pt>
                <c:pt idx="4071">
                  <c:v>0.48228579999999999</c:v>
                </c:pt>
                <c:pt idx="4072">
                  <c:v>0.48224709999999998</c:v>
                </c:pt>
                <c:pt idx="4073">
                  <c:v>0.48222979999999999</c:v>
                </c:pt>
                <c:pt idx="4074">
                  <c:v>0.48220069999999998</c:v>
                </c:pt>
                <c:pt idx="4075">
                  <c:v>0.48216120000000001</c:v>
                </c:pt>
                <c:pt idx="4076">
                  <c:v>0.4821358</c:v>
                </c:pt>
                <c:pt idx="4077">
                  <c:v>0.48207450000000002</c:v>
                </c:pt>
                <c:pt idx="4078">
                  <c:v>0.4820623</c:v>
                </c:pt>
                <c:pt idx="4079">
                  <c:v>0.48197380000000001</c:v>
                </c:pt>
                <c:pt idx="4080">
                  <c:v>0.48201889999999997</c:v>
                </c:pt>
                <c:pt idx="4081">
                  <c:v>0.4818751</c:v>
                </c:pt>
                <c:pt idx="4082">
                  <c:v>0.48191929999999999</c:v>
                </c:pt>
                <c:pt idx="4083">
                  <c:v>0.48179870000000002</c:v>
                </c:pt>
                <c:pt idx="4084">
                  <c:v>0.48186190000000001</c:v>
                </c:pt>
                <c:pt idx="4085">
                  <c:v>0.48171720000000001</c:v>
                </c:pt>
                <c:pt idx="4086">
                  <c:v>0.48176869999999999</c:v>
                </c:pt>
                <c:pt idx="4087">
                  <c:v>0.48162719999999998</c:v>
                </c:pt>
                <c:pt idx="4088">
                  <c:v>0.4817051</c:v>
                </c:pt>
                <c:pt idx="4089">
                  <c:v>0.48156379999999999</c:v>
                </c:pt>
                <c:pt idx="4090">
                  <c:v>0.48161759999999998</c:v>
                </c:pt>
                <c:pt idx="4091">
                  <c:v>0.48149409999999998</c:v>
                </c:pt>
                <c:pt idx="4092">
                  <c:v>0.48154619999999998</c:v>
                </c:pt>
                <c:pt idx="4093">
                  <c:v>0.48143000000000002</c:v>
                </c:pt>
                <c:pt idx="4094">
                  <c:v>0.48144989999999999</c:v>
                </c:pt>
                <c:pt idx="4095">
                  <c:v>0.4813424</c:v>
                </c:pt>
                <c:pt idx="4096">
                  <c:v>0.48138930000000002</c:v>
                </c:pt>
                <c:pt idx="4097">
                  <c:v>0.48128910000000003</c:v>
                </c:pt>
                <c:pt idx="4098">
                  <c:v>0.48132350000000002</c:v>
                </c:pt>
                <c:pt idx="4099">
                  <c:v>0.48120950000000001</c:v>
                </c:pt>
                <c:pt idx="4100">
                  <c:v>0.48125319999999999</c:v>
                </c:pt>
                <c:pt idx="4101">
                  <c:v>0.48112490000000002</c:v>
                </c:pt>
                <c:pt idx="4102">
                  <c:v>0.4811917</c:v>
                </c:pt>
                <c:pt idx="4103">
                  <c:v>0.48341200000000001</c:v>
                </c:pt>
                <c:pt idx="4104">
                  <c:v>0.4834369</c:v>
                </c:pt>
                <c:pt idx="4105">
                  <c:v>0.47901329999999998</c:v>
                </c:pt>
                <c:pt idx="4106">
                  <c:v>0.4814696</c:v>
                </c:pt>
                <c:pt idx="4107">
                  <c:v>0.48140830000000001</c:v>
                </c:pt>
                <c:pt idx="4108">
                  <c:v>0.48142010000000002</c:v>
                </c:pt>
                <c:pt idx="4109">
                  <c:v>0.4812785</c:v>
                </c:pt>
                <c:pt idx="4110">
                  <c:v>0.48051179999999999</c:v>
                </c:pt>
                <c:pt idx="4111">
                  <c:v>0.48091020000000001</c:v>
                </c:pt>
                <c:pt idx="4112">
                  <c:v>0.48089369999999998</c:v>
                </c:pt>
                <c:pt idx="4113">
                  <c:v>0.48184090000000002</c:v>
                </c:pt>
                <c:pt idx="4114">
                  <c:v>0.48173329999999998</c:v>
                </c:pt>
                <c:pt idx="4115">
                  <c:v>0.48039769999999998</c:v>
                </c:pt>
                <c:pt idx="4116">
                  <c:v>0.48060580000000003</c:v>
                </c:pt>
                <c:pt idx="4117">
                  <c:v>0.48063020000000001</c:v>
                </c:pt>
                <c:pt idx="4118">
                  <c:v>0.48177500000000001</c:v>
                </c:pt>
                <c:pt idx="4119">
                  <c:v>0.48131990000000002</c:v>
                </c:pt>
                <c:pt idx="4120">
                  <c:v>0.48132069999999999</c:v>
                </c:pt>
                <c:pt idx="4121">
                  <c:v>0.4803018</c:v>
                </c:pt>
                <c:pt idx="4122">
                  <c:v>0.4802689</c:v>
                </c:pt>
                <c:pt idx="4123">
                  <c:v>0.48154829999999998</c:v>
                </c:pt>
                <c:pt idx="4124">
                  <c:v>0.4813809</c:v>
                </c:pt>
                <c:pt idx="4125">
                  <c:v>0.48127239999999999</c:v>
                </c:pt>
                <c:pt idx="4126">
                  <c:v>0.48012009999999999</c:v>
                </c:pt>
                <c:pt idx="4127">
                  <c:v>0.48060039999999998</c:v>
                </c:pt>
                <c:pt idx="4128">
                  <c:v>0.48126619999999998</c:v>
                </c:pt>
                <c:pt idx="4129">
                  <c:v>0.48123250000000001</c:v>
                </c:pt>
                <c:pt idx="4130">
                  <c:v>0.48066799999999998</c:v>
                </c:pt>
                <c:pt idx="4131">
                  <c:v>0.48062969999999999</c:v>
                </c:pt>
                <c:pt idx="4132">
                  <c:v>0.48108479999999998</c:v>
                </c:pt>
                <c:pt idx="4133">
                  <c:v>0.48075689999999999</c:v>
                </c:pt>
                <c:pt idx="4134">
                  <c:v>0.48082360000000002</c:v>
                </c:pt>
                <c:pt idx="4135">
                  <c:v>0.48120160000000001</c:v>
                </c:pt>
                <c:pt idx="4136">
                  <c:v>0.48121429999999998</c:v>
                </c:pt>
                <c:pt idx="4137">
                  <c:v>0.48112290000000002</c:v>
                </c:pt>
                <c:pt idx="4138">
                  <c:v>0.48099839999999999</c:v>
                </c:pt>
                <c:pt idx="4139">
                  <c:v>0.48089700000000002</c:v>
                </c:pt>
                <c:pt idx="4140">
                  <c:v>0.48089670000000001</c:v>
                </c:pt>
                <c:pt idx="4141">
                  <c:v>0.48089739999999997</c:v>
                </c:pt>
                <c:pt idx="4142">
                  <c:v>0.48099750000000002</c:v>
                </c:pt>
                <c:pt idx="4143">
                  <c:v>0.4809927</c:v>
                </c:pt>
                <c:pt idx="4144">
                  <c:v>0.48102159999999999</c:v>
                </c:pt>
                <c:pt idx="4145">
                  <c:v>0.48101139999999998</c:v>
                </c:pt>
                <c:pt idx="4146">
                  <c:v>0.48102909999999999</c:v>
                </c:pt>
                <c:pt idx="4147">
                  <c:v>0.48101939999999999</c:v>
                </c:pt>
                <c:pt idx="4148">
                  <c:v>0.48105690000000001</c:v>
                </c:pt>
                <c:pt idx="4149">
                  <c:v>0.4810103</c:v>
                </c:pt>
                <c:pt idx="4150">
                  <c:v>0.48106979999999999</c:v>
                </c:pt>
                <c:pt idx="4151">
                  <c:v>0.48103040000000002</c:v>
                </c:pt>
                <c:pt idx="4152">
                  <c:v>0.48106680000000002</c:v>
                </c:pt>
                <c:pt idx="4153">
                  <c:v>0.48106070000000001</c:v>
                </c:pt>
                <c:pt idx="4154">
                  <c:v>0.48105750000000003</c:v>
                </c:pt>
                <c:pt idx="4155">
                  <c:v>0.48106270000000001</c:v>
                </c:pt>
                <c:pt idx="4156">
                  <c:v>0.48104940000000002</c:v>
                </c:pt>
                <c:pt idx="4157">
                  <c:v>0.48106080000000001</c:v>
                </c:pt>
                <c:pt idx="4158">
                  <c:v>0.4810277</c:v>
                </c:pt>
                <c:pt idx="4159">
                  <c:v>0.48103859999999998</c:v>
                </c:pt>
                <c:pt idx="4160">
                  <c:v>0.48101460000000001</c:v>
                </c:pt>
                <c:pt idx="4161">
                  <c:v>0.48102630000000002</c:v>
                </c:pt>
                <c:pt idx="4162">
                  <c:v>0.48098669999999999</c:v>
                </c:pt>
                <c:pt idx="4163">
                  <c:v>0.48099190000000003</c:v>
                </c:pt>
                <c:pt idx="4164">
                  <c:v>0.4809541</c:v>
                </c:pt>
                <c:pt idx="4165">
                  <c:v>0.48096169999999999</c:v>
                </c:pt>
                <c:pt idx="4166">
                  <c:v>0.48092400000000002</c:v>
                </c:pt>
                <c:pt idx="4167">
                  <c:v>0.4809581</c:v>
                </c:pt>
                <c:pt idx="4168">
                  <c:v>0.480906</c:v>
                </c:pt>
                <c:pt idx="4169">
                  <c:v>0.48095559999999998</c:v>
                </c:pt>
                <c:pt idx="4170">
                  <c:v>0.48090110000000003</c:v>
                </c:pt>
                <c:pt idx="4171">
                  <c:v>0.48093649999999999</c:v>
                </c:pt>
                <c:pt idx="4172">
                  <c:v>0.4808306</c:v>
                </c:pt>
                <c:pt idx="4173">
                  <c:v>0.48086380000000001</c:v>
                </c:pt>
                <c:pt idx="4174">
                  <c:v>0.48079240000000001</c:v>
                </c:pt>
                <c:pt idx="4175">
                  <c:v>0.48084440000000001</c:v>
                </c:pt>
                <c:pt idx="4176">
                  <c:v>0.48078209999999999</c:v>
                </c:pt>
                <c:pt idx="4177">
                  <c:v>0.48076020000000003</c:v>
                </c:pt>
                <c:pt idx="4178">
                  <c:v>0.48074210000000001</c:v>
                </c:pt>
                <c:pt idx="4179">
                  <c:v>0.48067349999999998</c:v>
                </c:pt>
                <c:pt idx="4180">
                  <c:v>0.48072229999999999</c:v>
                </c:pt>
                <c:pt idx="4181">
                  <c:v>0.4807034</c:v>
                </c:pt>
                <c:pt idx="4182">
                  <c:v>0.48066389999999998</c:v>
                </c:pt>
                <c:pt idx="4183">
                  <c:v>0.48065370000000002</c:v>
                </c:pt>
                <c:pt idx="4184">
                  <c:v>0.48060760000000002</c:v>
                </c:pt>
                <c:pt idx="4185">
                  <c:v>0.48059800000000003</c:v>
                </c:pt>
                <c:pt idx="4186">
                  <c:v>0.48056339999999997</c:v>
                </c:pt>
                <c:pt idx="4187">
                  <c:v>0.48053360000000001</c:v>
                </c:pt>
                <c:pt idx="4188">
                  <c:v>0.48048419999999997</c:v>
                </c:pt>
                <c:pt idx="4189">
                  <c:v>0.48043720000000001</c:v>
                </c:pt>
                <c:pt idx="4190">
                  <c:v>0.48040870000000002</c:v>
                </c:pt>
                <c:pt idx="4191">
                  <c:v>0.48035270000000002</c:v>
                </c:pt>
                <c:pt idx="4192">
                  <c:v>0.48032789999999997</c:v>
                </c:pt>
                <c:pt idx="4193">
                  <c:v>0.4802765</c:v>
                </c:pt>
                <c:pt idx="4194">
                  <c:v>0.48023939999999998</c:v>
                </c:pt>
                <c:pt idx="4195">
                  <c:v>0.48016429999999999</c:v>
                </c:pt>
                <c:pt idx="4196">
                  <c:v>0.4801222</c:v>
                </c:pt>
                <c:pt idx="4197">
                  <c:v>0.48004859999999999</c:v>
                </c:pt>
                <c:pt idx="4198">
                  <c:v>0.48003190000000001</c:v>
                </c:pt>
                <c:pt idx="4199">
                  <c:v>0.47995139999999997</c:v>
                </c:pt>
                <c:pt idx="4200">
                  <c:v>0.47991650000000002</c:v>
                </c:pt>
                <c:pt idx="4201">
                  <c:v>0.47982469999999999</c:v>
                </c:pt>
                <c:pt idx="4202">
                  <c:v>0.47978929999999997</c:v>
                </c:pt>
                <c:pt idx="4203">
                  <c:v>0.479686</c:v>
                </c:pt>
                <c:pt idx="4204">
                  <c:v>0.47964089999999998</c:v>
                </c:pt>
                <c:pt idx="4205">
                  <c:v>0.47953689999999999</c:v>
                </c:pt>
                <c:pt idx="4206">
                  <c:v>0.47954020000000003</c:v>
                </c:pt>
                <c:pt idx="4207">
                  <c:v>0.47943059999999998</c:v>
                </c:pt>
                <c:pt idx="4208">
                  <c:v>0.47940169999999999</c:v>
                </c:pt>
                <c:pt idx="4209">
                  <c:v>0.479271</c:v>
                </c:pt>
                <c:pt idx="4210">
                  <c:v>0.4792341</c:v>
                </c:pt>
                <c:pt idx="4211">
                  <c:v>0.47912500000000002</c:v>
                </c:pt>
                <c:pt idx="4212">
                  <c:v>0.47910269999999999</c:v>
                </c:pt>
                <c:pt idx="4213">
                  <c:v>0.47897479999999998</c:v>
                </c:pt>
                <c:pt idx="4214">
                  <c:v>0.47896169999999999</c:v>
                </c:pt>
                <c:pt idx="4215">
                  <c:v>0.47883730000000002</c:v>
                </c:pt>
                <c:pt idx="4216">
                  <c:v>0.4788231</c:v>
                </c:pt>
                <c:pt idx="4217">
                  <c:v>0.4787015</c:v>
                </c:pt>
                <c:pt idx="4218">
                  <c:v>0.47868050000000001</c:v>
                </c:pt>
                <c:pt idx="4219">
                  <c:v>0.47855540000000002</c:v>
                </c:pt>
                <c:pt idx="4220">
                  <c:v>0.47856539999999997</c:v>
                </c:pt>
                <c:pt idx="4221">
                  <c:v>0.47844680000000001</c:v>
                </c:pt>
                <c:pt idx="4222">
                  <c:v>0.47842780000000001</c:v>
                </c:pt>
                <c:pt idx="4223">
                  <c:v>0.47830909999999999</c:v>
                </c:pt>
                <c:pt idx="4224">
                  <c:v>0.47369319999999998</c:v>
                </c:pt>
                <c:pt idx="4225">
                  <c:v>0.47366140000000001</c:v>
                </c:pt>
                <c:pt idx="4226">
                  <c:v>0.48262680000000002</c:v>
                </c:pt>
                <c:pt idx="4227">
                  <c:v>0.47783530000000002</c:v>
                </c:pt>
                <c:pt idx="4228">
                  <c:v>0.47781590000000002</c:v>
                </c:pt>
                <c:pt idx="4229">
                  <c:v>0.47788249999999999</c:v>
                </c:pt>
                <c:pt idx="4230">
                  <c:v>0.47775269999999997</c:v>
                </c:pt>
                <c:pt idx="4231">
                  <c:v>0.47763600000000001</c:v>
                </c:pt>
                <c:pt idx="4232">
                  <c:v>0.47737200000000002</c:v>
                </c:pt>
                <c:pt idx="4233">
                  <c:v>0.47786289999999998</c:v>
                </c:pt>
                <c:pt idx="4234">
                  <c:v>0.47777979999999998</c:v>
                </c:pt>
                <c:pt idx="4235">
                  <c:v>0.47734779999999999</c:v>
                </c:pt>
                <c:pt idx="4236">
                  <c:v>0.47745330000000002</c:v>
                </c:pt>
                <c:pt idx="4237">
                  <c:v>0.4779525</c:v>
                </c:pt>
                <c:pt idx="4238">
                  <c:v>0.47780400000000001</c:v>
                </c:pt>
                <c:pt idx="4239">
                  <c:v>0.47735699999999998</c:v>
                </c:pt>
                <c:pt idx="4240">
                  <c:v>0.47731449999999997</c:v>
                </c:pt>
                <c:pt idx="4241">
                  <c:v>0.47738979999999998</c:v>
                </c:pt>
                <c:pt idx="4242">
                  <c:v>0.47744809999999999</c:v>
                </c:pt>
                <c:pt idx="4243">
                  <c:v>0.47739009999999998</c:v>
                </c:pt>
                <c:pt idx="4244">
                  <c:v>0.47735909999999998</c:v>
                </c:pt>
                <c:pt idx="4245">
                  <c:v>0.47726610000000003</c:v>
                </c:pt>
                <c:pt idx="4246">
                  <c:v>0.47721609999999998</c:v>
                </c:pt>
                <c:pt idx="4247">
                  <c:v>0.47711480000000001</c:v>
                </c:pt>
                <c:pt idx="4248">
                  <c:v>0.47706500000000002</c:v>
                </c:pt>
                <c:pt idx="4249">
                  <c:v>0.47698839999999998</c:v>
                </c:pt>
                <c:pt idx="4250">
                  <c:v>0.47697420000000001</c:v>
                </c:pt>
                <c:pt idx="4251">
                  <c:v>0.47692509999999999</c:v>
                </c:pt>
                <c:pt idx="4252">
                  <c:v>0.47685719999999998</c:v>
                </c:pt>
                <c:pt idx="4253">
                  <c:v>0.47681829999999997</c:v>
                </c:pt>
                <c:pt idx="4254">
                  <c:v>0.4767498</c:v>
                </c:pt>
                <c:pt idx="4255">
                  <c:v>0.4766995</c:v>
                </c:pt>
                <c:pt idx="4256">
                  <c:v>0.47662139999999997</c:v>
                </c:pt>
                <c:pt idx="4257">
                  <c:v>0.4765742</c:v>
                </c:pt>
                <c:pt idx="4258">
                  <c:v>0.47652600000000001</c:v>
                </c:pt>
                <c:pt idx="4259">
                  <c:v>0.47650090000000001</c:v>
                </c:pt>
                <c:pt idx="4260">
                  <c:v>0.4764331</c:v>
                </c:pt>
                <c:pt idx="4261">
                  <c:v>0.47638560000000002</c:v>
                </c:pt>
                <c:pt idx="4262">
                  <c:v>0.4762943</c:v>
                </c:pt>
                <c:pt idx="4263">
                  <c:v>0.47625600000000001</c:v>
                </c:pt>
                <c:pt idx="4264">
                  <c:v>0.47619719999999999</c:v>
                </c:pt>
                <c:pt idx="4265">
                  <c:v>0.4761647</c:v>
                </c:pt>
                <c:pt idx="4266">
                  <c:v>0.4761032</c:v>
                </c:pt>
                <c:pt idx="4267">
                  <c:v>0.47609820000000003</c:v>
                </c:pt>
                <c:pt idx="4268">
                  <c:v>0.47602270000000002</c:v>
                </c:pt>
                <c:pt idx="4269">
                  <c:v>0.4760161</c:v>
                </c:pt>
                <c:pt idx="4270">
                  <c:v>0.4759196</c:v>
                </c:pt>
                <c:pt idx="4271">
                  <c:v>0.47592810000000002</c:v>
                </c:pt>
                <c:pt idx="4272">
                  <c:v>0.4758271</c:v>
                </c:pt>
                <c:pt idx="4273">
                  <c:v>0.47584219999999999</c:v>
                </c:pt>
                <c:pt idx="4274">
                  <c:v>0.4757499</c:v>
                </c:pt>
                <c:pt idx="4275">
                  <c:v>0.47576210000000002</c:v>
                </c:pt>
                <c:pt idx="4276">
                  <c:v>0.4756628</c:v>
                </c:pt>
                <c:pt idx="4277">
                  <c:v>0.47567470000000001</c:v>
                </c:pt>
                <c:pt idx="4278">
                  <c:v>0.47556670000000001</c:v>
                </c:pt>
                <c:pt idx="4279">
                  <c:v>0.47558800000000001</c:v>
                </c:pt>
                <c:pt idx="4280">
                  <c:v>0.47545320000000002</c:v>
                </c:pt>
                <c:pt idx="4281">
                  <c:v>0.47548659999999998</c:v>
                </c:pt>
                <c:pt idx="4282">
                  <c:v>0.4753561</c:v>
                </c:pt>
                <c:pt idx="4283">
                  <c:v>0.47539490000000001</c:v>
                </c:pt>
                <c:pt idx="4284">
                  <c:v>0.47527219999999998</c:v>
                </c:pt>
                <c:pt idx="4285">
                  <c:v>0.4752981</c:v>
                </c:pt>
                <c:pt idx="4286">
                  <c:v>0.47514659999999997</c:v>
                </c:pt>
                <c:pt idx="4287">
                  <c:v>0.47517389999999998</c:v>
                </c:pt>
                <c:pt idx="4288">
                  <c:v>0.47503489999999998</c:v>
                </c:pt>
                <c:pt idx="4289">
                  <c:v>0.4750702</c:v>
                </c:pt>
                <c:pt idx="4290">
                  <c:v>0.4749138</c:v>
                </c:pt>
                <c:pt idx="4291">
                  <c:v>0.47495749999999998</c:v>
                </c:pt>
                <c:pt idx="4292">
                  <c:v>0.47479779999999999</c:v>
                </c:pt>
                <c:pt idx="4293">
                  <c:v>0.47483760000000003</c:v>
                </c:pt>
                <c:pt idx="4294">
                  <c:v>0.47467039999999999</c:v>
                </c:pt>
                <c:pt idx="4295">
                  <c:v>0.47471449999999998</c:v>
                </c:pt>
                <c:pt idx="4296">
                  <c:v>0.47453309999999999</c:v>
                </c:pt>
                <c:pt idx="4297">
                  <c:v>0.47455629999999999</c:v>
                </c:pt>
                <c:pt idx="4298">
                  <c:v>0.47442800000000002</c:v>
                </c:pt>
                <c:pt idx="4299">
                  <c:v>0.47441879999999997</c:v>
                </c:pt>
                <c:pt idx="4300">
                  <c:v>0.47440890000000002</c:v>
                </c:pt>
                <c:pt idx="4301">
                  <c:v>0.47815960000000002</c:v>
                </c:pt>
                <c:pt idx="4302">
                  <c:v>0.47819390000000001</c:v>
                </c:pt>
                <c:pt idx="4303">
                  <c:v>0.47019470000000002</c:v>
                </c:pt>
                <c:pt idx="4304">
                  <c:v>0.4743271</c:v>
                </c:pt>
                <c:pt idx="4305">
                  <c:v>0.47431570000000001</c:v>
                </c:pt>
                <c:pt idx="4306">
                  <c:v>0.47421279999999999</c:v>
                </c:pt>
                <c:pt idx="4307">
                  <c:v>0.47413699999999998</c:v>
                </c:pt>
                <c:pt idx="4308">
                  <c:v>0.47406920000000002</c:v>
                </c:pt>
                <c:pt idx="4309">
                  <c:v>0.47379470000000001</c:v>
                </c:pt>
                <c:pt idx="4310">
                  <c:v>0.47384520000000002</c:v>
                </c:pt>
                <c:pt idx="4311">
                  <c:v>0.47376990000000002</c:v>
                </c:pt>
                <c:pt idx="4312">
                  <c:v>0.47371419999999997</c:v>
                </c:pt>
                <c:pt idx="4313">
                  <c:v>0.47368189999999999</c:v>
                </c:pt>
                <c:pt idx="4314">
                  <c:v>0.47355979999999998</c:v>
                </c:pt>
                <c:pt idx="4315">
                  <c:v>0.47356749999999997</c:v>
                </c:pt>
                <c:pt idx="4316">
                  <c:v>0.47347879999999998</c:v>
                </c:pt>
                <c:pt idx="4317">
                  <c:v>0.47345520000000002</c:v>
                </c:pt>
                <c:pt idx="4318">
                  <c:v>0.47336220000000001</c:v>
                </c:pt>
                <c:pt idx="4319">
                  <c:v>0.47334340000000003</c:v>
                </c:pt>
                <c:pt idx="4320">
                  <c:v>0.47322950000000003</c:v>
                </c:pt>
                <c:pt idx="4321">
                  <c:v>0.4732288</c:v>
                </c:pt>
                <c:pt idx="4322">
                  <c:v>0.47318660000000001</c:v>
                </c:pt>
                <c:pt idx="4323">
                  <c:v>0.47319250000000002</c:v>
                </c:pt>
                <c:pt idx="4324">
                  <c:v>0.47310560000000002</c:v>
                </c:pt>
                <c:pt idx="4325">
                  <c:v>0.4731187</c:v>
                </c:pt>
                <c:pt idx="4326">
                  <c:v>0.47307900000000003</c:v>
                </c:pt>
                <c:pt idx="4327">
                  <c:v>0.47305570000000002</c:v>
                </c:pt>
                <c:pt idx="4328">
                  <c:v>0.4713716</c:v>
                </c:pt>
                <c:pt idx="4329">
                  <c:v>0.47131299999999998</c:v>
                </c:pt>
                <c:pt idx="4330">
                  <c:v>0.47433209999999998</c:v>
                </c:pt>
                <c:pt idx="4331">
                  <c:v>0.47283599999999998</c:v>
                </c:pt>
                <c:pt idx="4332">
                  <c:v>0.47278599999999998</c:v>
                </c:pt>
                <c:pt idx="4333">
                  <c:v>0.47268100000000002</c:v>
                </c:pt>
                <c:pt idx="4334">
                  <c:v>0.47256789999999999</c:v>
                </c:pt>
                <c:pt idx="4335">
                  <c:v>0.47251690000000002</c:v>
                </c:pt>
                <c:pt idx="4336">
                  <c:v>0.47246159999999998</c:v>
                </c:pt>
                <c:pt idx="4337">
                  <c:v>0.47243829999999998</c:v>
                </c:pt>
                <c:pt idx="4338">
                  <c:v>0.47240019999999999</c:v>
                </c:pt>
                <c:pt idx="4339">
                  <c:v>0.4723639</c:v>
                </c:pt>
                <c:pt idx="4340">
                  <c:v>0.47232479999999999</c:v>
                </c:pt>
                <c:pt idx="4341">
                  <c:v>0.4722577</c:v>
                </c:pt>
                <c:pt idx="4342">
                  <c:v>0.47223589999999999</c:v>
                </c:pt>
                <c:pt idx="4343">
                  <c:v>0.47216989999999998</c:v>
                </c:pt>
                <c:pt idx="4344">
                  <c:v>0.47215449999999998</c:v>
                </c:pt>
                <c:pt idx="4345">
                  <c:v>0.47207280000000001</c:v>
                </c:pt>
                <c:pt idx="4346">
                  <c:v>0.47203850000000003</c:v>
                </c:pt>
                <c:pt idx="4347">
                  <c:v>0.47196149999999998</c:v>
                </c:pt>
                <c:pt idx="4348">
                  <c:v>0.47192699999999999</c:v>
                </c:pt>
                <c:pt idx="4349">
                  <c:v>0.47185519999999997</c:v>
                </c:pt>
                <c:pt idx="4350">
                  <c:v>0.47180610000000001</c:v>
                </c:pt>
                <c:pt idx="4351">
                  <c:v>0.4717384</c:v>
                </c:pt>
                <c:pt idx="4352">
                  <c:v>0.47170190000000001</c:v>
                </c:pt>
                <c:pt idx="4353">
                  <c:v>0.47164440000000002</c:v>
                </c:pt>
                <c:pt idx="4354">
                  <c:v>0.47160770000000002</c:v>
                </c:pt>
                <c:pt idx="4355">
                  <c:v>0.47152909999999998</c:v>
                </c:pt>
                <c:pt idx="4356">
                  <c:v>0.47147450000000002</c:v>
                </c:pt>
                <c:pt idx="4357">
                  <c:v>0.47142289999999998</c:v>
                </c:pt>
                <c:pt idx="4358">
                  <c:v>0.47138679999999999</c:v>
                </c:pt>
                <c:pt idx="4359">
                  <c:v>0.47130379999999999</c:v>
                </c:pt>
                <c:pt idx="4360">
                  <c:v>0.47122789999999998</c:v>
                </c:pt>
                <c:pt idx="4361">
                  <c:v>0.47116360000000002</c:v>
                </c:pt>
                <c:pt idx="4362">
                  <c:v>0.47109800000000002</c:v>
                </c:pt>
                <c:pt idx="4363">
                  <c:v>0.47102470000000002</c:v>
                </c:pt>
                <c:pt idx="4364">
                  <c:v>0.47094809999999998</c:v>
                </c:pt>
                <c:pt idx="4365">
                  <c:v>0.47089969999999998</c:v>
                </c:pt>
                <c:pt idx="4366">
                  <c:v>0.4708657</c:v>
                </c:pt>
                <c:pt idx="4367">
                  <c:v>0.47080919999999998</c:v>
                </c:pt>
                <c:pt idx="4368">
                  <c:v>0.47072199999999997</c:v>
                </c:pt>
                <c:pt idx="4369">
                  <c:v>0.47066419999999998</c:v>
                </c:pt>
                <c:pt idx="4370">
                  <c:v>0.47060849999999999</c:v>
                </c:pt>
                <c:pt idx="4371">
                  <c:v>0.47057080000000001</c:v>
                </c:pt>
                <c:pt idx="4372">
                  <c:v>0.47149990000000003</c:v>
                </c:pt>
                <c:pt idx="4373">
                  <c:v>0.47142410000000001</c:v>
                </c:pt>
                <c:pt idx="4374">
                  <c:v>0.4701515</c:v>
                </c:pt>
                <c:pt idx="4375">
                  <c:v>0.4700106</c:v>
                </c:pt>
                <c:pt idx="4376">
                  <c:v>0.47002939999999999</c:v>
                </c:pt>
                <c:pt idx="4377">
                  <c:v>0.470802</c:v>
                </c:pt>
                <c:pt idx="4378">
                  <c:v>0.4706613</c:v>
                </c:pt>
                <c:pt idx="4379">
                  <c:v>0.46993889999999999</c:v>
                </c:pt>
                <c:pt idx="4380">
                  <c:v>0.47006930000000002</c:v>
                </c:pt>
                <c:pt idx="4381">
                  <c:v>0.4700394</c:v>
                </c:pt>
                <c:pt idx="4382">
                  <c:v>0.4700722</c:v>
                </c:pt>
                <c:pt idx="4383">
                  <c:v>0.47004499999999999</c:v>
                </c:pt>
                <c:pt idx="4384">
                  <c:v>0.46941650000000001</c:v>
                </c:pt>
                <c:pt idx="4385">
                  <c:v>0.46933940000000002</c:v>
                </c:pt>
                <c:pt idx="4386">
                  <c:v>0.4698193</c:v>
                </c:pt>
                <c:pt idx="4387">
                  <c:v>0.4709488</c:v>
                </c:pt>
                <c:pt idx="4388">
                  <c:v>0.47088730000000001</c:v>
                </c:pt>
                <c:pt idx="4389">
                  <c:v>0.46694400000000003</c:v>
                </c:pt>
                <c:pt idx="4390">
                  <c:v>0.46689609999999998</c:v>
                </c:pt>
                <c:pt idx="4391">
                  <c:v>0.47270129999999999</c:v>
                </c:pt>
                <c:pt idx="4392">
                  <c:v>0.46943889999999999</c:v>
                </c:pt>
                <c:pt idx="4393">
                  <c:v>0.4693812</c:v>
                </c:pt>
                <c:pt idx="4394">
                  <c:v>0.46922370000000002</c:v>
                </c:pt>
                <c:pt idx="4395">
                  <c:v>0.46924329999999997</c:v>
                </c:pt>
                <c:pt idx="4396">
                  <c:v>0.469221</c:v>
                </c:pt>
                <c:pt idx="4397">
                  <c:v>0.46935900000000003</c:v>
                </c:pt>
                <c:pt idx="4398">
                  <c:v>0.4693136</c:v>
                </c:pt>
                <c:pt idx="4399">
                  <c:v>0.4691919</c:v>
                </c:pt>
                <c:pt idx="4400">
                  <c:v>0.4693291</c:v>
                </c:pt>
                <c:pt idx="4401">
                  <c:v>0.46908749999999999</c:v>
                </c:pt>
                <c:pt idx="4402">
                  <c:v>0.46895530000000002</c:v>
                </c:pt>
                <c:pt idx="4403">
                  <c:v>0.4691458</c:v>
                </c:pt>
                <c:pt idx="4404">
                  <c:v>0.46907480000000001</c:v>
                </c:pt>
                <c:pt idx="4405">
                  <c:v>0.46909420000000002</c:v>
                </c:pt>
                <c:pt idx="4406">
                  <c:v>0.46888580000000002</c:v>
                </c:pt>
                <c:pt idx="4407">
                  <c:v>0.46890480000000001</c:v>
                </c:pt>
                <c:pt idx="4408">
                  <c:v>0.46889740000000002</c:v>
                </c:pt>
                <c:pt idx="4409">
                  <c:v>0.46885270000000001</c:v>
                </c:pt>
                <c:pt idx="4410">
                  <c:v>0.46864109999999998</c:v>
                </c:pt>
                <c:pt idx="4411">
                  <c:v>0.46865990000000002</c:v>
                </c:pt>
                <c:pt idx="4412">
                  <c:v>0.46868850000000001</c:v>
                </c:pt>
                <c:pt idx="4413">
                  <c:v>0.46868660000000001</c:v>
                </c:pt>
                <c:pt idx="4414">
                  <c:v>0.46866390000000002</c:v>
                </c:pt>
                <c:pt idx="4415">
                  <c:v>0.46851989999999999</c:v>
                </c:pt>
                <c:pt idx="4416">
                  <c:v>0.46855930000000001</c:v>
                </c:pt>
                <c:pt idx="4417">
                  <c:v>0.46839360000000002</c:v>
                </c:pt>
                <c:pt idx="4418">
                  <c:v>0.46844599999999997</c:v>
                </c:pt>
                <c:pt idx="4419">
                  <c:v>0.46827039999999998</c:v>
                </c:pt>
                <c:pt idx="4420">
                  <c:v>0.4683097</c:v>
                </c:pt>
                <c:pt idx="4421">
                  <c:v>0.46815119999999999</c:v>
                </c:pt>
                <c:pt idx="4422">
                  <c:v>0.46819</c:v>
                </c:pt>
                <c:pt idx="4423">
                  <c:v>0.46799679999999999</c:v>
                </c:pt>
                <c:pt idx="4424">
                  <c:v>0.46805039999999998</c:v>
                </c:pt>
                <c:pt idx="4425">
                  <c:v>0.46788540000000001</c:v>
                </c:pt>
                <c:pt idx="4426">
                  <c:v>0.46791300000000002</c:v>
                </c:pt>
                <c:pt idx="4427">
                  <c:v>0.46774090000000001</c:v>
                </c:pt>
                <c:pt idx="4428">
                  <c:v>0.46775539999999999</c:v>
                </c:pt>
                <c:pt idx="4429">
                  <c:v>0.46758420000000001</c:v>
                </c:pt>
                <c:pt idx="4430">
                  <c:v>0.46762100000000001</c:v>
                </c:pt>
                <c:pt idx="4431">
                  <c:v>0.46748060000000002</c:v>
                </c:pt>
                <c:pt idx="4432">
                  <c:v>0.46747149999999998</c:v>
                </c:pt>
                <c:pt idx="4433">
                  <c:v>0.46732400000000002</c:v>
                </c:pt>
                <c:pt idx="4434">
                  <c:v>0.46735260000000001</c:v>
                </c:pt>
                <c:pt idx="4435">
                  <c:v>0.46721370000000001</c:v>
                </c:pt>
                <c:pt idx="4436">
                  <c:v>0.4672174</c:v>
                </c:pt>
                <c:pt idx="4437">
                  <c:v>0.46707870000000001</c:v>
                </c:pt>
                <c:pt idx="4438">
                  <c:v>0.4671013</c:v>
                </c:pt>
                <c:pt idx="4439">
                  <c:v>0.46697450000000001</c:v>
                </c:pt>
                <c:pt idx="4440">
                  <c:v>0.46696799999999999</c:v>
                </c:pt>
                <c:pt idx="4441">
                  <c:v>0.46686709999999998</c:v>
                </c:pt>
                <c:pt idx="4442">
                  <c:v>0.46685219999999999</c:v>
                </c:pt>
                <c:pt idx="4443">
                  <c:v>0.46675460000000002</c:v>
                </c:pt>
                <c:pt idx="4444">
                  <c:v>0.46672979999999997</c:v>
                </c:pt>
                <c:pt idx="4445">
                  <c:v>0.46665259999999997</c:v>
                </c:pt>
                <c:pt idx="4446">
                  <c:v>0.46659590000000001</c:v>
                </c:pt>
                <c:pt idx="4447">
                  <c:v>0.46656009999999998</c:v>
                </c:pt>
                <c:pt idx="4448">
                  <c:v>0.4664797</c:v>
                </c:pt>
                <c:pt idx="4449">
                  <c:v>0.46647270000000002</c:v>
                </c:pt>
                <c:pt idx="4450">
                  <c:v>0.46639799999999998</c:v>
                </c:pt>
                <c:pt idx="4451">
                  <c:v>0.46635149999999997</c:v>
                </c:pt>
                <c:pt idx="4452">
                  <c:v>0.4663023</c:v>
                </c:pt>
                <c:pt idx="4453">
                  <c:v>0.46626499999999999</c:v>
                </c:pt>
                <c:pt idx="4454">
                  <c:v>0.46618209999999999</c:v>
                </c:pt>
                <c:pt idx="4455">
                  <c:v>0.46617809999999998</c:v>
                </c:pt>
                <c:pt idx="4456">
                  <c:v>0.46614729999999999</c:v>
                </c:pt>
                <c:pt idx="4457">
                  <c:v>0.4661209</c:v>
                </c:pt>
                <c:pt idx="4458">
                  <c:v>0.46608919999999998</c:v>
                </c:pt>
                <c:pt idx="4459">
                  <c:v>0.46606310000000001</c:v>
                </c:pt>
                <c:pt idx="4460">
                  <c:v>0.4660242</c:v>
                </c:pt>
                <c:pt idx="4461">
                  <c:v>0.46600900000000001</c:v>
                </c:pt>
                <c:pt idx="4462">
                  <c:v>0.46599770000000001</c:v>
                </c:pt>
                <c:pt idx="4463">
                  <c:v>0.46596919999999997</c:v>
                </c:pt>
                <c:pt idx="4464">
                  <c:v>0.46593180000000001</c:v>
                </c:pt>
                <c:pt idx="4465">
                  <c:v>0.46589409999999998</c:v>
                </c:pt>
                <c:pt idx="4466">
                  <c:v>0.46589459999999999</c:v>
                </c:pt>
                <c:pt idx="4467">
                  <c:v>0.46586919999999998</c:v>
                </c:pt>
                <c:pt idx="4468">
                  <c:v>0.46585729999999997</c:v>
                </c:pt>
                <c:pt idx="4469">
                  <c:v>0.4657983</c:v>
                </c:pt>
                <c:pt idx="4470">
                  <c:v>0.4657964</c:v>
                </c:pt>
                <c:pt idx="4471">
                  <c:v>0.46575450000000002</c:v>
                </c:pt>
                <c:pt idx="4472">
                  <c:v>0.465752</c:v>
                </c:pt>
                <c:pt idx="4473">
                  <c:v>0.46571279999999998</c:v>
                </c:pt>
                <c:pt idx="4474">
                  <c:v>0.46570840000000002</c:v>
                </c:pt>
                <c:pt idx="4475">
                  <c:v>0.46564440000000001</c:v>
                </c:pt>
                <c:pt idx="4476">
                  <c:v>0.46563979999999999</c:v>
                </c:pt>
                <c:pt idx="4477">
                  <c:v>0.46555340000000001</c:v>
                </c:pt>
                <c:pt idx="4478">
                  <c:v>0.46555069999999998</c:v>
                </c:pt>
                <c:pt idx="4479">
                  <c:v>0.46548200000000001</c:v>
                </c:pt>
                <c:pt idx="4480">
                  <c:v>0.46551209999999998</c:v>
                </c:pt>
                <c:pt idx="4481">
                  <c:v>0.46544390000000002</c:v>
                </c:pt>
                <c:pt idx="4482">
                  <c:v>0.4654604</c:v>
                </c:pt>
                <c:pt idx="4483">
                  <c:v>0.46537600000000001</c:v>
                </c:pt>
                <c:pt idx="4484">
                  <c:v>0.4654065</c:v>
                </c:pt>
                <c:pt idx="4485">
                  <c:v>0.46533279999999999</c:v>
                </c:pt>
                <c:pt idx="4486">
                  <c:v>0.46535660000000001</c:v>
                </c:pt>
                <c:pt idx="4487">
                  <c:v>0.4652926</c:v>
                </c:pt>
                <c:pt idx="4488">
                  <c:v>0.4653061</c:v>
                </c:pt>
                <c:pt idx="4489">
                  <c:v>0.46522059999999998</c:v>
                </c:pt>
                <c:pt idx="4490">
                  <c:v>0.46525260000000002</c:v>
                </c:pt>
                <c:pt idx="4491">
                  <c:v>0.46521279999999998</c:v>
                </c:pt>
                <c:pt idx="4492">
                  <c:v>0.46524270000000001</c:v>
                </c:pt>
                <c:pt idx="4493">
                  <c:v>0.46517009999999998</c:v>
                </c:pt>
                <c:pt idx="4494">
                  <c:v>0.46518959999999998</c:v>
                </c:pt>
                <c:pt idx="4495">
                  <c:v>0.46513349999999998</c:v>
                </c:pt>
                <c:pt idx="4496">
                  <c:v>0.46513510000000002</c:v>
                </c:pt>
                <c:pt idx="4497">
                  <c:v>0.46508159999999998</c:v>
                </c:pt>
                <c:pt idx="4498">
                  <c:v>0.46510069999999998</c:v>
                </c:pt>
                <c:pt idx="4499">
                  <c:v>0.46506690000000001</c:v>
                </c:pt>
                <c:pt idx="4500">
                  <c:v>0.46505289999999999</c:v>
                </c:pt>
                <c:pt idx="4501">
                  <c:v>0.46501100000000001</c:v>
                </c:pt>
                <c:pt idx="4502">
                  <c:v>0.46501969999999998</c:v>
                </c:pt>
                <c:pt idx="4503">
                  <c:v>0.46500059999999999</c:v>
                </c:pt>
                <c:pt idx="4504">
                  <c:v>0.46499499999999999</c:v>
                </c:pt>
                <c:pt idx="4505">
                  <c:v>0.46496999999999999</c:v>
                </c:pt>
                <c:pt idx="4506">
                  <c:v>0.46493329999999999</c:v>
                </c:pt>
                <c:pt idx="4507">
                  <c:v>0.46491949999999999</c:v>
                </c:pt>
                <c:pt idx="4508">
                  <c:v>0.46489970000000003</c:v>
                </c:pt>
                <c:pt idx="4509">
                  <c:v>0.46488200000000002</c:v>
                </c:pt>
                <c:pt idx="4510">
                  <c:v>0.4648407</c:v>
                </c:pt>
                <c:pt idx="4511">
                  <c:v>0.46483049999999998</c:v>
                </c:pt>
                <c:pt idx="4512">
                  <c:v>0.46480630000000001</c:v>
                </c:pt>
                <c:pt idx="4513">
                  <c:v>0.4648003</c:v>
                </c:pt>
                <c:pt idx="4514">
                  <c:v>0.4647635</c:v>
                </c:pt>
                <c:pt idx="4515">
                  <c:v>0.4647579</c:v>
                </c:pt>
                <c:pt idx="4516">
                  <c:v>0.46470309999999998</c:v>
                </c:pt>
                <c:pt idx="4517">
                  <c:v>0.46470070000000002</c:v>
                </c:pt>
                <c:pt idx="4518">
                  <c:v>0.46463500000000002</c:v>
                </c:pt>
                <c:pt idx="4519">
                  <c:v>0.46464909999999998</c:v>
                </c:pt>
                <c:pt idx="4520">
                  <c:v>0.46458529999999998</c:v>
                </c:pt>
                <c:pt idx="4521">
                  <c:v>0.46458860000000002</c:v>
                </c:pt>
                <c:pt idx="4522">
                  <c:v>0.46451199999999998</c:v>
                </c:pt>
                <c:pt idx="4523">
                  <c:v>0.46454210000000001</c:v>
                </c:pt>
                <c:pt idx="4524">
                  <c:v>0.46446900000000002</c:v>
                </c:pt>
                <c:pt idx="4525">
                  <c:v>0.46449010000000002</c:v>
                </c:pt>
                <c:pt idx="4526">
                  <c:v>0.46444299999999999</c:v>
                </c:pt>
                <c:pt idx="4527">
                  <c:v>0.46446579999999998</c:v>
                </c:pt>
                <c:pt idx="4528">
                  <c:v>0.46439409999999998</c:v>
                </c:pt>
                <c:pt idx="4529">
                  <c:v>0.4644199</c:v>
                </c:pt>
                <c:pt idx="4530">
                  <c:v>0.46435419999999999</c:v>
                </c:pt>
                <c:pt idx="4531">
                  <c:v>0.4643853</c:v>
                </c:pt>
                <c:pt idx="4532">
                  <c:v>0.46433560000000001</c:v>
                </c:pt>
                <c:pt idx="4533">
                  <c:v>0.4643601</c:v>
                </c:pt>
                <c:pt idx="4534">
                  <c:v>0.46431480000000003</c:v>
                </c:pt>
                <c:pt idx="4535">
                  <c:v>0.46431099999999997</c:v>
                </c:pt>
                <c:pt idx="4536">
                  <c:v>0.46426820000000002</c:v>
                </c:pt>
                <c:pt idx="4537">
                  <c:v>0.46426400000000001</c:v>
                </c:pt>
                <c:pt idx="4538">
                  <c:v>0.46424310000000002</c:v>
                </c:pt>
                <c:pt idx="4539">
                  <c:v>0.4642327</c:v>
                </c:pt>
                <c:pt idx="4540">
                  <c:v>0.4641824</c:v>
                </c:pt>
                <c:pt idx="4541">
                  <c:v>0.46416239999999998</c:v>
                </c:pt>
                <c:pt idx="4542">
                  <c:v>0.46415020000000001</c:v>
                </c:pt>
                <c:pt idx="4543">
                  <c:v>0.46413320000000002</c:v>
                </c:pt>
                <c:pt idx="4544">
                  <c:v>0.46411089999999999</c:v>
                </c:pt>
                <c:pt idx="4545">
                  <c:v>0.46410220000000002</c:v>
                </c:pt>
                <c:pt idx="4546">
                  <c:v>0.46409280000000003</c:v>
                </c:pt>
                <c:pt idx="4547">
                  <c:v>0.46409329999999999</c:v>
                </c:pt>
                <c:pt idx="4548">
                  <c:v>0.46408260000000001</c:v>
                </c:pt>
                <c:pt idx="4549">
                  <c:v>0.46407520000000002</c:v>
                </c:pt>
                <c:pt idx="4550">
                  <c:v>0.4640532</c:v>
                </c:pt>
                <c:pt idx="4551">
                  <c:v>0.4640552</c:v>
                </c:pt>
                <c:pt idx="4552">
                  <c:v>0.46404020000000001</c:v>
                </c:pt>
                <c:pt idx="4553">
                  <c:v>0.4640418</c:v>
                </c:pt>
                <c:pt idx="4554">
                  <c:v>0.46402739999999998</c:v>
                </c:pt>
                <c:pt idx="4555">
                  <c:v>0.46400819999999998</c:v>
                </c:pt>
                <c:pt idx="4556">
                  <c:v>0.463978</c:v>
                </c:pt>
                <c:pt idx="4557">
                  <c:v>0.4639683</c:v>
                </c:pt>
                <c:pt idx="4558">
                  <c:v>0.46394790000000002</c:v>
                </c:pt>
                <c:pt idx="4559">
                  <c:v>0.46395579999999997</c:v>
                </c:pt>
                <c:pt idx="4560">
                  <c:v>0.4639355</c:v>
                </c:pt>
                <c:pt idx="4561">
                  <c:v>0.46393529999999999</c:v>
                </c:pt>
                <c:pt idx="4562">
                  <c:v>0.46392369999999999</c:v>
                </c:pt>
                <c:pt idx="4563">
                  <c:v>0.46393489999999998</c:v>
                </c:pt>
                <c:pt idx="4564">
                  <c:v>0.46390360000000003</c:v>
                </c:pt>
                <c:pt idx="4565">
                  <c:v>0.46391529999999997</c:v>
                </c:pt>
                <c:pt idx="4566">
                  <c:v>0.46388570000000001</c:v>
                </c:pt>
                <c:pt idx="4567">
                  <c:v>0.46388360000000001</c:v>
                </c:pt>
                <c:pt idx="4568">
                  <c:v>0.46384890000000001</c:v>
                </c:pt>
                <c:pt idx="4569">
                  <c:v>0.4638427</c:v>
                </c:pt>
                <c:pt idx="4570">
                  <c:v>0.46381850000000002</c:v>
                </c:pt>
                <c:pt idx="4571">
                  <c:v>0.46381519999999998</c:v>
                </c:pt>
                <c:pt idx="4572">
                  <c:v>0.46378789999999998</c:v>
                </c:pt>
                <c:pt idx="4573">
                  <c:v>0.46377400000000002</c:v>
                </c:pt>
                <c:pt idx="4574">
                  <c:v>0.46378510000000001</c:v>
                </c:pt>
                <c:pt idx="4575">
                  <c:v>0.46378839999999999</c:v>
                </c:pt>
                <c:pt idx="4576">
                  <c:v>0.46376909999999999</c:v>
                </c:pt>
                <c:pt idx="4577">
                  <c:v>0.46377829999999998</c:v>
                </c:pt>
                <c:pt idx="4578">
                  <c:v>0.46371309999999999</c:v>
                </c:pt>
                <c:pt idx="4579">
                  <c:v>0.46376689999999998</c:v>
                </c:pt>
                <c:pt idx="4580">
                  <c:v>0.46366590000000002</c:v>
                </c:pt>
                <c:pt idx="4581">
                  <c:v>0.46373789999999998</c:v>
                </c:pt>
                <c:pt idx="4582">
                  <c:v>0.46362619999999999</c:v>
                </c:pt>
                <c:pt idx="4583">
                  <c:v>0.46369460000000001</c:v>
                </c:pt>
                <c:pt idx="4584">
                  <c:v>0.46701399999999998</c:v>
                </c:pt>
                <c:pt idx="4585">
                  <c:v>0.46705360000000001</c:v>
                </c:pt>
                <c:pt idx="4586">
                  <c:v>0.4600803</c:v>
                </c:pt>
                <c:pt idx="4587">
                  <c:v>0.46385729999999997</c:v>
                </c:pt>
                <c:pt idx="4588">
                  <c:v>0.4638487</c:v>
                </c:pt>
                <c:pt idx="4589">
                  <c:v>0.46372069999999999</c:v>
                </c:pt>
                <c:pt idx="4590">
                  <c:v>0.46371449999999997</c:v>
                </c:pt>
                <c:pt idx="4591">
                  <c:v>0.46373809999999999</c:v>
                </c:pt>
                <c:pt idx="4592">
                  <c:v>0.46308519999999997</c:v>
                </c:pt>
                <c:pt idx="4593">
                  <c:v>0.4631709</c:v>
                </c:pt>
                <c:pt idx="4594">
                  <c:v>0.4631614</c:v>
                </c:pt>
                <c:pt idx="4595">
                  <c:v>0.46382689999999999</c:v>
                </c:pt>
                <c:pt idx="4596">
                  <c:v>0.4635881</c:v>
                </c:pt>
                <c:pt idx="4597">
                  <c:v>0.46351809999999999</c:v>
                </c:pt>
                <c:pt idx="4598">
                  <c:v>0.46332780000000001</c:v>
                </c:pt>
                <c:pt idx="4599">
                  <c:v>0.463252</c:v>
                </c:pt>
                <c:pt idx="4600">
                  <c:v>0.4632019</c:v>
                </c:pt>
                <c:pt idx="4601">
                  <c:v>0.46311459999999999</c:v>
                </c:pt>
                <c:pt idx="4602">
                  <c:v>0.46314810000000001</c:v>
                </c:pt>
                <c:pt idx="4603">
                  <c:v>0.46318229999999999</c:v>
                </c:pt>
                <c:pt idx="4604">
                  <c:v>0.4632753</c:v>
                </c:pt>
                <c:pt idx="4605">
                  <c:v>0.46322619999999998</c:v>
                </c:pt>
                <c:pt idx="4606">
                  <c:v>0.46313539999999997</c:v>
                </c:pt>
                <c:pt idx="4607">
                  <c:v>0.46303739999999999</c:v>
                </c:pt>
                <c:pt idx="4608">
                  <c:v>0.463001</c:v>
                </c:pt>
                <c:pt idx="4609">
                  <c:v>0.46290369999999997</c:v>
                </c:pt>
                <c:pt idx="4610">
                  <c:v>0.46295819999999999</c:v>
                </c:pt>
                <c:pt idx="4611">
                  <c:v>0.46302339999999997</c:v>
                </c:pt>
                <c:pt idx="4612">
                  <c:v>0.46295330000000001</c:v>
                </c:pt>
                <c:pt idx="4613">
                  <c:v>0.46286460000000001</c:v>
                </c:pt>
                <c:pt idx="4614">
                  <c:v>0.46276410000000001</c:v>
                </c:pt>
                <c:pt idx="4615">
                  <c:v>0.46272920000000001</c:v>
                </c:pt>
                <c:pt idx="4616">
                  <c:v>0.46127970000000001</c:v>
                </c:pt>
                <c:pt idx="4617">
                  <c:v>0.46127580000000001</c:v>
                </c:pt>
                <c:pt idx="4618">
                  <c:v>0.46420349999999999</c:v>
                </c:pt>
                <c:pt idx="4619">
                  <c:v>0.46235670000000001</c:v>
                </c:pt>
                <c:pt idx="4620">
                  <c:v>0.46232499999999999</c:v>
                </c:pt>
                <c:pt idx="4621">
                  <c:v>0.46267049999999998</c:v>
                </c:pt>
                <c:pt idx="4622">
                  <c:v>0.46178760000000002</c:v>
                </c:pt>
                <c:pt idx="4623">
                  <c:v>0.46180349999999998</c:v>
                </c:pt>
                <c:pt idx="4624">
                  <c:v>0.46418789999999999</c:v>
                </c:pt>
                <c:pt idx="4625">
                  <c:v>0.46414650000000002</c:v>
                </c:pt>
                <c:pt idx="4626">
                  <c:v>0.46102280000000001</c:v>
                </c:pt>
                <c:pt idx="4627">
                  <c:v>0.4625128</c:v>
                </c:pt>
                <c:pt idx="4628">
                  <c:v>0.46248010000000001</c:v>
                </c:pt>
                <c:pt idx="4629">
                  <c:v>0.46298810000000001</c:v>
                </c:pt>
                <c:pt idx="4630">
                  <c:v>0.46297739999999998</c:v>
                </c:pt>
                <c:pt idx="4631">
                  <c:v>0.46344289999999999</c:v>
                </c:pt>
                <c:pt idx="4632">
                  <c:v>0.46187739999999999</c:v>
                </c:pt>
                <c:pt idx="4633">
                  <c:v>0.46195380000000003</c:v>
                </c:pt>
                <c:pt idx="4634">
                  <c:v>0.46412439999999999</c:v>
                </c:pt>
                <c:pt idx="4635">
                  <c:v>0.46401150000000002</c:v>
                </c:pt>
                <c:pt idx="4636">
                  <c:v>0.46155889999999999</c:v>
                </c:pt>
                <c:pt idx="4637">
                  <c:v>0.46261469999999999</c:v>
                </c:pt>
                <c:pt idx="4638">
                  <c:v>0.46259420000000001</c:v>
                </c:pt>
                <c:pt idx="4639">
                  <c:v>0.46270149999999999</c:v>
                </c:pt>
                <c:pt idx="4640">
                  <c:v>0.46269100000000002</c:v>
                </c:pt>
                <c:pt idx="4641">
                  <c:v>0.46311439999999998</c:v>
                </c:pt>
                <c:pt idx="4642">
                  <c:v>0.46304889999999999</c:v>
                </c:pt>
                <c:pt idx="4643">
                  <c:v>0.46292929999999999</c:v>
                </c:pt>
                <c:pt idx="4644">
                  <c:v>0.462673</c:v>
                </c:pt>
                <c:pt idx="4645">
                  <c:v>0.46263919999999997</c:v>
                </c:pt>
                <c:pt idx="4646">
                  <c:v>0.46269250000000001</c:v>
                </c:pt>
                <c:pt idx="4647">
                  <c:v>0.46409729999999999</c:v>
                </c:pt>
                <c:pt idx="4648">
                  <c:v>0.46406320000000001</c:v>
                </c:pt>
                <c:pt idx="4649">
                  <c:v>0.4619587</c:v>
                </c:pt>
                <c:pt idx="4650">
                  <c:v>0.46287859999999997</c:v>
                </c:pt>
                <c:pt idx="4651">
                  <c:v>0.46287669999999997</c:v>
                </c:pt>
                <c:pt idx="4652">
                  <c:v>0.46359660000000003</c:v>
                </c:pt>
                <c:pt idx="4653">
                  <c:v>0.46349960000000001</c:v>
                </c:pt>
                <c:pt idx="4654">
                  <c:v>0.46351340000000002</c:v>
                </c:pt>
                <c:pt idx="4655">
                  <c:v>0.46301039999999999</c:v>
                </c:pt>
                <c:pt idx="4656">
                  <c:v>0.46294350000000001</c:v>
                </c:pt>
                <c:pt idx="4657">
                  <c:v>0.46383000000000002</c:v>
                </c:pt>
                <c:pt idx="4658">
                  <c:v>0.46374609999999999</c:v>
                </c:pt>
                <c:pt idx="4659">
                  <c:v>0.46329930000000002</c:v>
                </c:pt>
                <c:pt idx="4660">
                  <c:v>0.4630957</c:v>
                </c:pt>
                <c:pt idx="4661">
                  <c:v>0.4630049</c:v>
                </c:pt>
                <c:pt idx="4662">
                  <c:v>0.4634934</c:v>
                </c:pt>
                <c:pt idx="4663">
                  <c:v>0.46340160000000002</c:v>
                </c:pt>
                <c:pt idx="4664">
                  <c:v>0.46341729999999998</c:v>
                </c:pt>
                <c:pt idx="4665">
                  <c:v>0.46346749999999998</c:v>
                </c:pt>
                <c:pt idx="4666">
                  <c:v>0.4634142</c:v>
                </c:pt>
                <c:pt idx="4667">
                  <c:v>0.46335419999999999</c:v>
                </c:pt>
                <c:pt idx="4668">
                  <c:v>0.46317900000000001</c:v>
                </c:pt>
                <c:pt idx="4669">
                  <c:v>0.4633002</c:v>
                </c:pt>
                <c:pt idx="4670">
                  <c:v>0.46328589999999997</c:v>
                </c:pt>
                <c:pt idx="4671">
                  <c:v>0.46369690000000002</c:v>
                </c:pt>
                <c:pt idx="4672">
                  <c:v>0.46329049999999999</c:v>
                </c:pt>
                <c:pt idx="4673">
                  <c:v>0.46328720000000001</c:v>
                </c:pt>
                <c:pt idx="4674">
                  <c:v>0.4634799</c:v>
                </c:pt>
                <c:pt idx="4675">
                  <c:v>0.46316499999999999</c:v>
                </c:pt>
                <c:pt idx="4676">
                  <c:v>0.46337519999999999</c:v>
                </c:pt>
                <c:pt idx="4677">
                  <c:v>0.46333089999999999</c:v>
                </c:pt>
                <c:pt idx="4678">
                  <c:v>0.4632098</c:v>
                </c:pt>
                <c:pt idx="4679">
                  <c:v>0.46334649999999999</c:v>
                </c:pt>
                <c:pt idx="4680">
                  <c:v>0.46328849999999999</c:v>
                </c:pt>
                <c:pt idx="4681">
                  <c:v>0.46316380000000001</c:v>
                </c:pt>
                <c:pt idx="4682">
                  <c:v>0.46309810000000001</c:v>
                </c:pt>
                <c:pt idx="4683">
                  <c:v>0.46314509999999998</c:v>
                </c:pt>
                <c:pt idx="4684">
                  <c:v>0.46319100000000002</c:v>
                </c:pt>
                <c:pt idx="4685">
                  <c:v>0.46324219999999999</c:v>
                </c:pt>
                <c:pt idx="4686">
                  <c:v>0.46322489999999999</c:v>
                </c:pt>
                <c:pt idx="4687">
                  <c:v>0.46326390000000001</c:v>
                </c:pt>
                <c:pt idx="4688">
                  <c:v>0.46322160000000001</c:v>
                </c:pt>
                <c:pt idx="4689">
                  <c:v>0.46325509999999998</c:v>
                </c:pt>
                <c:pt idx="4690">
                  <c:v>0.46314840000000002</c:v>
                </c:pt>
                <c:pt idx="4691">
                  <c:v>0.46318619999999999</c:v>
                </c:pt>
                <c:pt idx="4692">
                  <c:v>0.46310790000000002</c:v>
                </c:pt>
                <c:pt idx="4693">
                  <c:v>0.46311459999999999</c:v>
                </c:pt>
                <c:pt idx="4694">
                  <c:v>0.46310420000000002</c:v>
                </c:pt>
                <c:pt idx="4695">
                  <c:v>0.46309860000000003</c:v>
                </c:pt>
                <c:pt idx="4696">
                  <c:v>0.46309980000000001</c:v>
                </c:pt>
                <c:pt idx="4697">
                  <c:v>0.46308129999999997</c:v>
                </c:pt>
                <c:pt idx="4698">
                  <c:v>0.46307179999999998</c:v>
                </c:pt>
                <c:pt idx="4699">
                  <c:v>0.46304319999999999</c:v>
                </c:pt>
                <c:pt idx="4700">
                  <c:v>0.4630591</c:v>
                </c:pt>
                <c:pt idx="4701">
                  <c:v>0.46303179999999999</c:v>
                </c:pt>
                <c:pt idx="4702">
                  <c:v>0.4630377</c:v>
                </c:pt>
                <c:pt idx="4703">
                  <c:v>0.46301690000000001</c:v>
                </c:pt>
                <c:pt idx="4704">
                  <c:v>0.46305679999999999</c:v>
                </c:pt>
                <c:pt idx="4705">
                  <c:v>0.46305829999999998</c:v>
                </c:pt>
                <c:pt idx="4706">
                  <c:v>0.4630976</c:v>
                </c:pt>
                <c:pt idx="4707">
                  <c:v>0.46309980000000001</c:v>
                </c:pt>
                <c:pt idx="4708">
                  <c:v>0.46313779999999999</c:v>
                </c:pt>
                <c:pt idx="4709">
                  <c:v>0.46315519999999999</c:v>
                </c:pt>
                <c:pt idx="4710">
                  <c:v>0.46318429999999999</c:v>
                </c:pt>
                <c:pt idx="4711">
                  <c:v>0.4631863</c:v>
                </c:pt>
                <c:pt idx="4712">
                  <c:v>0.46323449999999999</c:v>
                </c:pt>
                <c:pt idx="4713">
                  <c:v>0.46323779999999998</c:v>
                </c:pt>
                <c:pt idx="4714">
                  <c:v>0.46330860000000001</c:v>
                </c:pt>
                <c:pt idx="4715">
                  <c:v>0.46328530000000001</c:v>
                </c:pt>
                <c:pt idx="4716">
                  <c:v>0.46336139999999998</c:v>
                </c:pt>
                <c:pt idx="4717">
                  <c:v>0.46335290000000001</c:v>
                </c:pt>
                <c:pt idx="4718">
                  <c:v>0.4634318</c:v>
                </c:pt>
                <c:pt idx="4719">
                  <c:v>0.46341719999999997</c:v>
                </c:pt>
                <c:pt idx="4720">
                  <c:v>0.46349069999999998</c:v>
                </c:pt>
                <c:pt idx="4721">
                  <c:v>0.46022439999999998</c:v>
                </c:pt>
                <c:pt idx="4722">
                  <c:v>0.4602927</c:v>
                </c:pt>
                <c:pt idx="4723">
                  <c:v>0.4670359</c:v>
                </c:pt>
                <c:pt idx="4724">
                  <c:v>0.46344000000000002</c:v>
                </c:pt>
                <c:pt idx="4725">
                  <c:v>0.46350720000000001</c:v>
                </c:pt>
                <c:pt idx="4726">
                  <c:v>0.46353939999999999</c:v>
                </c:pt>
                <c:pt idx="4727">
                  <c:v>0.4634549</c:v>
                </c:pt>
                <c:pt idx="4728">
                  <c:v>0.46356550000000002</c:v>
                </c:pt>
                <c:pt idx="4729">
                  <c:v>0.46409250000000002</c:v>
                </c:pt>
                <c:pt idx="4730">
                  <c:v>0.46408260000000001</c:v>
                </c:pt>
                <c:pt idx="4731">
                  <c:v>0.46360630000000003</c:v>
                </c:pt>
                <c:pt idx="4732">
                  <c:v>0.46369070000000001</c:v>
                </c:pt>
                <c:pt idx="4733">
                  <c:v>0.46384370000000003</c:v>
                </c:pt>
                <c:pt idx="4734">
                  <c:v>0.4642134</c:v>
                </c:pt>
                <c:pt idx="4735">
                  <c:v>0.46406730000000002</c:v>
                </c:pt>
                <c:pt idx="4736">
                  <c:v>0.46388560000000001</c:v>
                </c:pt>
                <c:pt idx="4737">
                  <c:v>0.46404899999999999</c:v>
                </c:pt>
                <c:pt idx="4738">
                  <c:v>0.46425260000000002</c:v>
                </c:pt>
                <c:pt idx="4739">
                  <c:v>0.46437899999999999</c:v>
                </c:pt>
                <c:pt idx="4740">
                  <c:v>0.46442830000000002</c:v>
                </c:pt>
                <c:pt idx="4741">
                  <c:v>0.46439150000000001</c:v>
                </c:pt>
                <c:pt idx="4742">
                  <c:v>0.46443430000000002</c:v>
                </c:pt>
                <c:pt idx="4743">
                  <c:v>0.46454030000000002</c:v>
                </c:pt>
                <c:pt idx="4744">
                  <c:v>0.46455920000000001</c:v>
                </c:pt>
                <c:pt idx="4745">
                  <c:v>0.46470630000000002</c:v>
                </c:pt>
                <c:pt idx="4746">
                  <c:v>0.46469369999999999</c:v>
                </c:pt>
                <c:pt idx="4747">
                  <c:v>0.4648024</c:v>
                </c:pt>
                <c:pt idx="4748">
                  <c:v>0.46482430000000002</c:v>
                </c:pt>
                <c:pt idx="4749">
                  <c:v>0.46490740000000003</c:v>
                </c:pt>
                <c:pt idx="4750">
                  <c:v>0.46495219999999998</c:v>
                </c:pt>
                <c:pt idx="4751">
                  <c:v>0.46505770000000002</c:v>
                </c:pt>
                <c:pt idx="4752">
                  <c:v>0.46509200000000001</c:v>
                </c:pt>
                <c:pt idx="4753">
                  <c:v>0.46519769999999999</c:v>
                </c:pt>
                <c:pt idx="4754">
                  <c:v>0.46520600000000001</c:v>
                </c:pt>
                <c:pt idx="4755">
                  <c:v>0.46532430000000002</c:v>
                </c:pt>
                <c:pt idx="4756">
                  <c:v>0.46530379999999999</c:v>
                </c:pt>
                <c:pt idx="4757">
                  <c:v>0.46540710000000002</c:v>
                </c:pt>
                <c:pt idx="4758">
                  <c:v>0.46537119999999998</c:v>
                </c:pt>
                <c:pt idx="4759">
                  <c:v>0.46549119999999999</c:v>
                </c:pt>
                <c:pt idx="4760">
                  <c:v>0.46542889999999998</c:v>
                </c:pt>
                <c:pt idx="4761">
                  <c:v>0.46556320000000001</c:v>
                </c:pt>
                <c:pt idx="4762">
                  <c:v>0.4655011</c:v>
                </c:pt>
                <c:pt idx="4763">
                  <c:v>0.4656285</c:v>
                </c:pt>
                <c:pt idx="4764">
                  <c:v>0.46556330000000001</c:v>
                </c:pt>
                <c:pt idx="4765">
                  <c:v>0.46568739999999997</c:v>
                </c:pt>
                <c:pt idx="4766">
                  <c:v>0.46563199999999999</c:v>
                </c:pt>
                <c:pt idx="4767">
                  <c:v>0.46576260000000003</c:v>
                </c:pt>
                <c:pt idx="4768">
                  <c:v>0.46569739999999998</c:v>
                </c:pt>
                <c:pt idx="4769">
                  <c:v>0.46584249999999999</c:v>
                </c:pt>
                <c:pt idx="4770">
                  <c:v>0.46577429999999997</c:v>
                </c:pt>
                <c:pt idx="4771">
                  <c:v>0.46587479999999998</c:v>
                </c:pt>
                <c:pt idx="4772">
                  <c:v>0.46580090000000002</c:v>
                </c:pt>
                <c:pt idx="4773">
                  <c:v>0.46592129999999998</c:v>
                </c:pt>
                <c:pt idx="4774">
                  <c:v>0.46584690000000001</c:v>
                </c:pt>
                <c:pt idx="4775">
                  <c:v>0.46594730000000001</c:v>
                </c:pt>
                <c:pt idx="4776">
                  <c:v>0.46587000000000001</c:v>
                </c:pt>
                <c:pt idx="4777">
                  <c:v>0.46596520000000002</c:v>
                </c:pt>
                <c:pt idx="4778">
                  <c:v>0.4658987</c:v>
                </c:pt>
                <c:pt idx="4779">
                  <c:v>0.46596270000000001</c:v>
                </c:pt>
                <c:pt idx="4780">
                  <c:v>0.46590100000000001</c:v>
                </c:pt>
                <c:pt idx="4781">
                  <c:v>0.4659817</c:v>
                </c:pt>
                <c:pt idx="4782">
                  <c:v>0.46592</c:v>
                </c:pt>
                <c:pt idx="4783">
                  <c:v>0.46594750000000001</c:v>
                </c:pt>
                <c:pt idx="4784">
                  <c:v>0.46590029999999999</c:v>
                </c:pt>
                <c:pt idx="4785">
                  <c:v>0.46596320000000002</c:v>
                </c:pt>
                <c:pt idx="4786">
                  <c:v>0.46592850000000002</c:v>
                </c:pt>
                <c:pt idx="4787">
                  <c:v>0.46595969999999998</c:v>
                </c:pt>
                <c:pt idx="4788">
                  <c:v>0.46595019999999998</c:v>
                </c:pt>
                <c:pt idx="4789">
                  <c:v>0.46595330000000001</c:v>
                </c:pt>
                <c:pt idx="4790">
                  <c:v>0.46594410000000003</c:v>
                </c:pt>
                <c:pt idx="4791">
                  <c:v>0.46594669999999999</c:v>
                </c:pt>
                <c:pt idx="4792">
                  <c:v>0.46593180000000001</c:v>
                </c:pt>
                <c:pt idx="4793">
                  <c:v>0.46592630000000002</c:v>
                </c:pt>
                <c:pt idx="4794">
                  <c:v>0.46590239999999999</c:v>
                </c:pt>
                <c:pt idx="4795">
                  <c:v>0.46588410000000002</c:v>
                </c:pt>
                <c:pt idx="4796">
                  <c:v>0.46586840000000002</c:v>
                </c:pt>
                <c:pt idx="4797">
                  <c:v>0.46586139999999998</c:v>
                </c:pt>
                <c:pt idx="4798">
                  <c:v>0.4658484</c:v>
                </c:pt>
                <c:pt idx="4799">
                  <c:v>0.46584609999999999</c:v>
                </c:pt>
                <c:pt idx="4800">
                  <c:v>0.4658407</c:v>
                </c:pt>
                <c:pt idx="4801">
                  <c:v>0.46583029999999997</c:v>
                </c:pt>
                <c:pt idx="4802">
                  <c:v>0.46581359999999999</c:v>
                </c:pt>
                <c:pt idx="4803">
                  <c:v>0.46581159999999999</c:v>
                </c:pt>
                <c:pt idx="4804">
                  <c:v>0.46579589999999998</c:v>
                </c:pt>
                <c:pt idx="4805">
                  <c:v>0.46578560000000002</c:v>
                </c:pt>
                <c:pt idx="4806">
                  <c:v>0.46578320000000001</c:v>
                </c:pt>
                <c:pt idx="4807">
                  <c:v>0.4657887</c:v>
                </c:pt>
                <c:pt idx="4808">
                  <c:v>0.46577990000000002</c:v>
                </c:pt>
                <c:pt idx="4809">
                  <c:v>0.46577580000000002</c:v>
                </c:pt>
                <c:pt idx="4810">
                  <c:v>0.46577479999999999</c:v>
                </c:pt>
                <c:pt idx="4811">
                  <c:v>0.46578180000000002</c:v>
                </c:pt>
                <c:pt idx="4812">
                  <c:v>0.46576770000000001</c:v>
                </c:pt>
                <c:pt idx="4813">
                  <c:v>0.46575949999999999</c:v>
                </c:pt>
                <c:pt idx="4814">
                  <c:v>0.46574589999999999</c:v>
                </c:pt>
                <c:pt idx="4815">
                  <c:v>0.46574500000000002</c:v>
                </c:pt>
                <c:pt idx="4816">
                  <c:v>0.46574189999999999</c:v>
                </c:pt>
                <c:pt idx="4817">
                  <c:v>0.46574019999999999</c:v>
                </c:pt>
                <c:pt idx="4818">
                  <c:v>0.46572520000000001</c:v>
                </c:pt>
                <c:pt idx="4819">
                  <c:v>0.46571479999999998</c:v>
                </c:pt>
                <c:pt idx="4820">
                  <c:v>0.46569569999999999</c:v>
                </c:pt>
                <c:pt idx="4821">
                  <c:v>0.4656978</c:v>
                </c:pt>
                <c:pt idx="4822">
                  <c:v>0.46567950000000002</c:v>
                </c:pt>
                <c:pt idx="4823">
                  <c:v>0.4656882</c:v>
                </c:pt>
                <c:pt idx="4824">
                  <c:v>0.46565240000000002</c:v>
                </c:pt>
                <c:pt idx="4825">
                  <c:v>0.46566570000000002</c:v>
                </c:pt>
                <c:pt idx="4826">
                  <c:v>0.46563369999999998</c:v>
                </c:pt>
                <c:pt idx="4827">
                  <c:v>0.46565859999999998</c:v>
                </c:pt>
                <c:pt idx="4828">
                  <c:v>0.46560810000000002</c:v>
                </c:pt>
                <c:pt idx="4829">
                  <c:v>0.46563280000000001</c:v>
                </c:pt>
                <c:pt idx="4830">
                  <c:v>0.46558549999999999</c:v>
                </c:pt>
                <c:pt idx="4831">
                  <c:v>0.46560990000000002</c:v>
                </c:pt>
                <c:pt idx="4832">
                  <c:v>0.4655379</c:v>
                </c:pt>
                <c:pt idx="4833">
                  <c:v>0.46555679999999999</c:v>
                </c:pt>
                <c:pt idx="4834">
                  <c:v>0.46546500000000002</c:v>
                </c:pt>
                <c:pt idx="4835">
                  <c:v>0.4655067</c:v>
                </c:pt>
                <c:pt idx="4836">
                  <c:v>0.46544849999999999</c:v>
                </c:pt>
                <c:pt idx="4837">
                  <c:v>0.46547090000000002</c:v>
                </c:pt>
                <c:pt idx="4838">
                  <c:v>0.46539760000000002</c:v>
                </c:pt>
                <c:pt idx="4839">
                  <c:v>0.46543240000000002</c:v>
                </c:pt>
                <c:pt idx="4840">
                  <c:v>0.46535939999999998</c:v>
                </c:pt>
                <c:pt idx="4841">
                  <c:v>0.46539920000000001</c:v>
                </c:pt>
                <c:pt idx="4842">
                  <c:v>0.46531499999999998</c:v>
                </c:pt>
                <c:pt idx="4843">
                  <c:v>0.4653524</c:v>
                </c:pt>
                <c:pt idx="4844">
                  <c:v>0.46527079999999998</c:v>
                </c:pt>
                <c:pt idx="4845">
                  <c:v>0.46530749999999999</c:v>
                </c:pt>
                <c:pt idx="4846">
                  <c:v>0.4652213</c:v>
                </c:pt>
                <c:pt idx="4847">
                  <c:v>0.46526469999999998</c:v>
                </c:pt>
                <c:pt idx="4848">
                  <c:v>0.4651883</c:v>
                </c:pt>
                <c:pt idx="4849">
                  <c:v>0.46523179999999997</c:v>
                </c:pt>
                <c:pt idx="4850">
                  <c:v>0.46514670000000002</c:v>
                </c:pt>
                <c:pt idx="4851">
                  <c:v>0.46519329999999998</c:v>
                </c:pt>
                <c:pt idx="4852">
                  <c:v>0.46510679999999999</c:v>
                </c:pt>
                <c:pt idx="4853">
                  <c:v>0.4651555</c:v>
                </c:pt>
                <c:pt idx="4854">
                  <c:v>0.46506340000000002</c:v>
                </c:pt>
                <c:pt idx="4855">
                  <c:v>0.46511330000000001</c:v>
                </c:pt>
                <c:pt idx="4856">
                  <c:v>0.46502939999999998</c:v>
                </c:pt>
                <c:pt idx="4857">
                  <c:v>0.46507579999999998</c:v>
                </c:pt>
                <c:pt idx="4858">
                  <c:v>0.4649643</c:v>
                </c:pt>
                <c:pt idx="4859">
                  <c:v>0.46500940000000002</c:v>
                </c:pt>
                <c:pt idx="4860">
                  <c:v>0.46492240000000001</c:v>
                </c:pt>
                <c:pt idx="4861">
                  <c:v>0.46497060000000001</c:v>
                </c:pt>
                <c:pt idx="4862">
                  <c:v>0.46488600000000002</c:v>
                </c:pt>
                <c:pt idx="4863">
                  <c:v>0.46493640000000003</c:v>
                </c:pt>
                <c:pt idx="4864">
                  <c:v>0.46483069999999999</c:v>
                </c:pt>
                <c:pt idx="4865">
                  <c:v>0.46488459999999998</c:v>
                </c:pt>
                <c:pt idx="4866">
                  <c:v>0.4647888</c:v>
                </c:pt>
                <c:pt idx="4867">
                  <c:v>0.46484130000000001</c:v>
                </c:pt>
                <c:pt idx="4868">
                  <c:v>0.46473779999999998</c:v>
                </c:pt>
                <c:pt idx="4869">
                  <c:v>0.4647829</c:v>
                </c:pt>
                <c:pt idx="4870">
                  <c:v>0.46467399999999998</c:v>
                </c:pt>
                <c:pt idx="4871">
                  <c:v>0.46471970000000001</c:v>
                </c:pt>
                <c:pt idx="4872">
                  <c:v>0.4646169</c:v>
                </c:pt>
                <c:pt idx="4873">
                  <c:v>0.46465109999999998</c:v>
                </c:pt>
                <c:pt idx="4874">
                  <c:v>0.46454709999999999</c:v>
                </c:pt>
                <c:pt idx="4875">
                  <c:v>0.4645782</c:v>
                </c:pt>
                <c:pt idx="4876">
                  <c:v>0.46447749999999999</c:v>
                </c:pt>
                <c:pt idx="4877">
                  <c:v>0.46450459999999999</c:v>
                </c:pt>
                <c:pt idx="4878">
                  <c:v>0.46441480000000002</c:v>
                </c:pt>
                <c:pt idx="4879">
                  <c:v>0.4644277</c:v>
                </c:pt>
                <c:pt idx="4880">
                  <c:v>0.46434700000000001</c:v>
                </c:pt>
                <c:pt idx="4881">
                  <c:v>0.4643523</c:v>
                </c:pt>
                <c:pt idx="4882">
                  <c:v>0.46429419999999999</c:v>
                </c:pt>
                <c:pt idx="4883">
                  <c:v>0.46426709999999999</c:v>
                </c:pt>
                <c:pt idx="4884">
                  <c:v>0.464227</c:v>
                </c:pt>
                <c:pt idx="4885">
                  <c:v>0.4641902</c:v>
                </c:pt>
                <c:pt idx="4886">
                  <c:v>0.46415889999999999</c:v>
                </c:pt>
                <c:pt idx="4887">
                  <c:v>0.46413409999999999</c:v>
                </c:pt>
                <c:pt idx="4888">
                  <c:v>0.46409220000000001</c:v>
                </c:pt>
                <c:pt idx="4889">
                  <c:v>0.46406500000000001</c:v>
                </c:pt>
                <c:pt idx="4890">
                  <c:v>0.46402690000000002</c:v>
                </c:pt>
                <c:pt idx="4891">
                  <c:v>0.4639895</c:v>
                </c:pt>
                <c:pt idx="4892">
                  <c:v>0.46395720000000001</c:v>
                </c:pt>
                <c:pt idx="4893">
                  <c:v>0.46392899999999998</c:v>
                </c:pt>
                <c:pt idx="4894">
                  <c:v>0.4638853</c:v>
                </c:pt>
                <c:pt idx="4895">
                  <c:v>0.46386490000000002</c:v>
                </c:pt>
                <c:pt idx="4896">
                  <c:v>0.46382430000000002</c:v>
                </c:pt>
                <c:pt idx="4897">
                  <c:v>0.46379759999999998</c:v>
                </c:pt>
                <c:pt idx="4898">
                  <c:v>0.46375889999999997</c:v>
                </c:pt>
                <c:pt idx="4899">
                  <c:v>0.46373490000000001</c:v>
                </c:pt>
                <c:pt idx="4900">
                  <c:v>0.46367789999999998</c:v>
                </c:pt>
                <c:pt idx="4901">
                  <c:v>0.46366360000000001</c:v>
                </c:pt>
                <c:pt idx="4902">
                  <c:v>0.46361170000000002</c:v>
                </c:pt>
                <c:pt idx="4903">
                  <c:v>0.46359089999999997</c:v>
                </c:pt>
                <c:pt idx="4904">
                  <c:v>0.46350760000000002</c:v>
                </c:pt>
                <c:pt idx="4905">
                  <c:v>0.46350619999999998</c:v>
                </c:pt>
                <c:pt idx="4906">
                  <c:v>0.46346850000000001</c:v>
                </c:pt>
                <c:pt idx="4907">
                  <c:v>0.46345829999999999</c:v>
                </c:pt>
                <c:pt idx="4908">
                  <c:v>0.4645166</c:v>
                </c:pt>
                <c:pt idx="4909">
                  <c:v>0.46452110000000002</c:v>
                </c:pt>
                <c:pt idx="4910">
                  <c:v>0.46249449999999998</c:v>
                </c:pt>
                <c:pt idx="4911">
                  <c:v>0.46354849999999997</c:v>
                </c:pt>
                <c:pt idx="4912">
                  <c:v>0.46353339999999998</c:v>
                </c:pt>
                <c:pt idx="4913">
                  <c:v>0.46343410000000002</c:v>
                </c:pt>
                <c:pt idx="4914">
                  <c:v>0.46338499999999999</c:v>
                </c:pt>
                <c:pt idx="4915">
                  <c:v>0.46365269999999997</c:v>
                </c:pt>
                <c:pt idx="4916">
                  <c:v>0.46350609999999998</c:v>
                </c:pt>
                <c:pt idx="4917">
                  <c:v>0.46350540000000001</c:v>
                </c:pt>
                <c:pt idx="4918">
                  <c:v>0.46317700000000001</c:v>
                </c:pt>
                <c:pt idx="4919">
                  <c:v>0.46326109999999998</c:v>
                </c:pt>
                <c:pt idx="4920">
                  <c:v>0.4636016</c:v>
                </c:pt>
                <c:pt idx="4921">
                  <c:v>0.46352189999999999</c:v>
                </c:pt>
                <c:pt idx="4922">
                  <c:v>0.46326289999999998</c:v>
                </c:pt>
                <c:pt idx="4923">
                  <c:v>0.46324680000000001</c:v>
                </c:pt>
                <c:pt idx="4924">
                  <c:v>0.46328429999999998</c:v>
                </c:pt>
                <c:pt idx="4925">
                  <c:v>0.46325139999999998</c:v>
                </c:pt>
                <c:pt idx="4926">
                  <c:v>0.46324880000000002</c:v>
                </c:pt>
                <c:pt idx="4927">
                  <c:v>0.4636054</c:v>
                </c:pt>
                <c:pt idx="4928">
                  <c:v>0.46357130000000002</c:v>
                </c:pt>
                <c:pt idx="4929">
                  <c:v>0.46295540000000002</c:v>
                </c:pt>
                <c:pt idx="4930">
                  <c:v>0.46310180000000001</c:v>
                </c:pt>
                <c:pt idx="4931">
                  <c:v>0.4631943</c:v>
                </c:pt>
                <c:pt idx="4932">
                  <c:v>0.4632926</c:v>
                </c:pt>
                <c:pt idx="4933">
                  <c:v>0.46293820000000002</c:v>
                </c:pt>
                <c:pt idx="4934">
                  <c:v>0.46300039999999998</c:v>
                </c:pt>
                <c:pt idx="4935">
                  <c:v>0.46301019999999998</c:v>
                </c:pt>
                <c:pt idx="4936">
                  <c:v>0.46324369999999998</c:v>
                </c:pt>
                <c:pt idx="4937">
                  <c:v>0.46305990000000002</c:v>
                </c:pt>
                <c:pt idx="4938">
                  <c:v>0.4631324</c:v>
                </c:pt>
                <c:pt idx="4939">
                  <c:v>0.463032</c:v>
                </c:pt>
                <c:pt idx="4940">
                  <c:v>0.4627175</c:v>
                </c:pt>
                <c:pt idx="4941">
                  <c:v>0.4630821</c:v>
                </c:pt>
                <c:pt idx="4942">
                  <c:v>0.46305669999999999</c:v>
                </c:pt>
                <c:pt idx="4943">
                  <c:v>0.46287400000000001</c:v>
                </c:pt>
                <c:pt idx="4944">
                  <c:v>0.46279350000000002</c:v>
                </c:pt>
                <c:pt idx="4945">
                  <c:v>0.46312219999999998</c:v>
                </c:pt>
                <c:pt idx="4946">
                  <c:v>0.46271600000000002</c:v>
                </c:pt>
                <c:pt idx="4947">
                  <c:v>0.46275860000000002</c:v>
                </c:pt>
                <c:pt idx="4948">
                  <c:v>0.4627658</c:v>
                </c:pt>
                <c:pt idx="4949">
                  <c:v>0.46251350000000002</c:v>
                </c:pt>
                <c:pt idx="4950">
                  <c:v>0.4625841</c:v>
                </c:pt>
                <c:pt idx="4951">
                  <c:v>0.46290160000000002</c:v>
                </c:pt>
                <c:pt idx="4952">
                  <c:v>0.4627019</c:v>
                </c:pt>
                <c:pt idx="4953">
                  <c:v>0.46279599999999999</c:v>
                </c:pt>
                <c:pt idx="4954">
                  <c:v>0.46267510000000001</c:v>
                </c:pt>
                <c:pt idx="4955">
                  <c:v>0.46228550000000002</c:v>
                </c:pt>
                <c:pt idx="4956">
                  <c:v>0.46242149999999999</c:v>
                </c:pt>
                <c:pt idx="4957">
                  <c:v>0.46306849999999999</c:v>
                </c:pt>
                <c:pt idx="4958">
                  <c:v>0.46245839999999999</c:v>
                </c:pt>
                <c:pt idx="4959">
                  <c:v>0.46266740000000001</c:v>
                </c:pt>
                <c:pt idx="4960">
                  <c:v>0.46241130000000003</c:v>
                </c:pt>
                <c:pt idx="4961">
                  <c:v>0.4623237</c:v>
                </c:pt>
                <c:pt idx="4962">
                  <c:v>0.46231949999999999</c:v>
                </c:pt>
                <c:pt idx="4963">
                  <c:v>0.46221570000000001</c:v>
                </c:pt>
                <c:pt idx="4964">
                  <c:v>0.46221279999999998</c:v>
                </c:pt>
                <c:pt idx="4965">
                  <c:v>0.46215050000000002</c:v>
                </c:pt>
                <c:pt idx="4966">
                  <c:v>0.4621593</c:v>
                </c:pt>
                <c:pt idx="4967">
                  <c:v>0.4621671</c:v>
                </c:pt>
                <c:pt idx="4968">
                  <c:v>0.4620997</c:v>
                </c:pt>
                <c:pt idx="4969">
                  <c:v>0.46210459999999998</c:v>
                </c:pt>
                <c:pt idx="4970">
                  <c:v>0.4620186</c:v>
                </c:pt>
                <c:pt idx="4971">
                  <c:v>0.46206580000000003</c:v>
                </c:pt>
                <c:pt idx="4972">
                  <c:v>0.46199129999999999</c:v>
                </c:pt>
                <c:pt idx="4973">
                  <c:v>0.46203080000000002</c:v>
                </c:pt>
                <c:pt idx="4974">
                  <c:v>0.46195140000000001</c:v>
                </c:pt>
                <c:pt idx="4975">
                  <c:v>0.46199810000000002</c:v>
                </c:pt>
                <c:pt idx="4976">
                  <c:v>0.46192949999999999</c:v>
                </c:pt>
                <c:pt idx="4977">
                  <c:v>0.46197470000000002</c:v>
                </c:pt>
                <c:pt idx="4978">
                  <c:v>0.46190249999999999</c:v>
                </c:pt>
                <c:pt idx="4979">
                  <c:v>0.46193020000000001</c:v>
                </c:pt>
                <c:pt idx="4980">
                  <c:v>0.46186519999999998</c:v>
                </c:pt>
                <c:pt idx="4981">
                  <c:v>0.46188059999999997</c:v>
                </c:pt>
                <c:pt idx="4982">
                  <c:v>0.46182719999999999</c:v>
                </c:pt>
                <c:pt idx="4983">
                  <c:v>0.46184049999999999</c:v>
                </c:pt>
                <c:pt idx="4984">
                  <c:v>0.46178950000000002</c:v>
                </c:pt>
                <c:pt idx="4985">
                  <c:v>0.46182390000000001</c:v>
                </c:pt>
                <c:pt idx="4986">
                  <c:v>0.46178029999999998</c:v>
                </c:pt>
                <c:pt idx="4987">
                  <c:v>0.46181699999999998</c:v>
                </c:pt>
                <c:pt idx="4988">
                  <c:v>0.46177760000000001</c:v>
                </c:pt>
                <c:pt idx="4989">
                  <c:v>0.4618236</c:v>
                </c:pt>
                <c:pt idx="4990">
                  <c:v>0.4617696</c:v>
                </c:pt>
                <c:pt idx="4991">
                  <c:v>0.46183990000000003</c:v>
                </c:pt>
                <c:pt idx="4992">
                  <c:v>0.46178950000000002</c:v>
                </c:pt>
                <c:pt idx="4993">
                  <c:v>0.46185330000000002</c:v>
                </c:pt>
                <c:pt idx="4994">
                  <c:v>0.46178409999999998</c:v>
                </c:pt>
                <c:pt idx="4995">
                  <c:v>0.46112950000000003</c:v>
                </c:pt>
                <c:pt idx="4996">
                  <c:v>0.46105600000000002</c:v>
                </c:pt>
                <c:pt idx="4997">
                  <c:v>0.4625822</c:v>
                </c:pt>
                <c:pt idx="4998">
                  <c:v>0.46162439999999999</c:v>
                </c:pt>
                <c:pt idx="4999">
                  <c:v>0.46162320000000001</c:v>
                </c:pt>
                <c:pt idx="5000">
                  <c:v>0.4617947</c:v>
                </c:pt>
                <c:pt idx="5001">
                  <c:v>0.4616943</c:v>
                </c:pt>
                <c:pt idx="5002">
                  <c:v>0.4623893</c:v>
                </c:pt>
                <c:pt idx="5003">
                  <c:v>0.46223409999999998</c:v>
                </c:pt>
                <c:pt idx="5004">
                  <c:v>0.4620861</c:v>
                </c:pt>
                <c:pt idx="5005">
                  <c:v>0.46135530000000002</c:v>
                </c:pt>
                <c:pt idx="5006">
                  <c:v>0.46169759999999999</c:v>
                </c:pt>
                <c:pt idx="5007">
                  <c:v>0.46180599999999999</c:v>
                </c:pt>
                <c:pt idx="5008">
                  <c:v>0.46226010000000001</c:v>
                </c:pt>
                <c:pt idx="5009">
                  <c:v>0.46220220000000001</c:v>
                </c:pt>
                <c:pt idx="5010">
                  <c:v>0.46209990000000001</c:v>
                </c:pt>
                <c:pt idx="5011">
                  <c:v>0.46159519999999998</c:v>
                </c:pt>
                <c:pt idx="5012">
                  <c:v>0.46184500000000001</c:v>
                </c:pt>
                <c:pt idx="5013">
                  <c:v>0.46177859999999998</c:v>
                </c:pt>
                <c:pt idx="5014">
                  <c:v>0.46182390000000001</c:v>
                </c:pt>
                <c:pt idx="5015">
                  <c:v>0.46201239999999999</c:v>
                </c:pt>
                <c:pt idx="5016">
                  <c:v>0.46207110000000001</c:v>
                </c:pt>
                <c:pt idx="5017">
                  <c:v>0.46200459999999999</c:v>
                </c:pt>
                <c:pt idx="5018">
                  <c:v>0.46207700000000002</c:v>
                </c:pt>
                <c:pt idx="5019">
                  <c:v>0.4620821</c:v>
                </c:pt>
                <c:pt idx="5020">
                  <c:v>0.46224720000000002</c:v>
                </c:pt>
                <c:pt idx="5021">
                  <c:v>0.46212829999999999</c:v>
                </c:pt>
                <c:pt idx="5022">
                  <c:v>0.46212360000000002</c:v>
                </c:pt>
                <c:pt idx="5023">
                  <c:v>0.4622272</c:v>
                </c:pt>
                <c:pt idx="5024">
                  <c:v>0.46223720000000001</c:v>
                </c:pt>
                <c:pt idx="5025">
                  <c:v>0.46220559999999999</c:v>
                </c:pt>
                <c:pt idx="5026">
                  <c:v>0.4622095</c:v>
                </c:pt>
                <c:pt idx="5027">
                  <c:v>0.46217760000000002</c:v>
                </c:pt>
                <c:pt idx="5028">
                  <c:v>0.46226410000000001</c:v>
                </c:pt>
                <c:pt idx="5029">
                  <c:v>0.46224589999999999</c:v>
                </c:pt>
                <c:pt idx="5030">
                  <c:v>0.46228669999999999</c:v>
                </c:pt>
                <c:pt idx="5031">
                  <c:v>0.46227069999999998</c:v>
                </c:pt>
                <c:pt idx="5032">
                  <c:v>0.46232230000000002</c:v>
                </c:pt>
                <c:pt idx="5033">
                  <c:v>0.46231430000000001</c:v>
                </c:pt>
                <c:pt idx="5034">
                  <c:v>0.46233790000000002</c:v>
                </c:pt>
                <c:pt idx="5035">
                  <c:v>0.46230520000000003</c:v>
                </c:pt>
                <c:pt idx="5036">
                  <c:v>0.46239669999999999</c:v>
                </c:pt>
                <c:pt idx="5037">
                  <c:v>0.46236379999999999</c:v>
                </c:pt>
                <c:pt idx="5038">
                  <c:v>0.46242349999999999</c:v>
                </c:pt>
                <c:pt idx="5039">
                  <c:v>0.46240189999999998</c:v>
                </c:pt>
                <c:pt idx="5040">
                  <c:v>0.4624701</c:v>
                </c:pt>
                <c:pt idx="5041">
                  <c:v>0.46242810000000001</c:v>
                </c:pt>
                <c:pt idx="5042">
                  <c:v>0.46251209999999998</c:v>
                </c:pt>
                <c:pt idx="5043">
                  <c:v>0.4624743</c:v>
                </c:pt>
                <c:pt idx="5044">
                  <c:v>0.4625532</c:v>
                </c:pt>
                <c:pt idx="5045">
                  <c:v>0.46253939999999999</c:v>
                </c:pt>
                <c:pt idx="5046">
                  <c:v>0.46262110000000001</c:v>
                </c:pt>
                <c:pt idx="5047">
                  <c:v>0.46257920000000002</c:v>
                </c:pt>
                <c:pt idx="5048">
                  <c:v>0.46265089999999998</c:v>
                </c:pt>
                <c:pt idx="5049">
                  <c:v>0.46259889999999998</c:v>
                </c:pt>
                <c:pt idx="5050">
                  <c:v>0.46268239999999999</c:v>
                </c:pt>
                <c:pt idx="5051">
                  <c:v>0.46265319999999999</c:v>
                </c:pt>
                <c:pt idx="5052">
                  <c:v>0.46272370000000002</c:v>
                </c:pt>
                <c:pt idx="5053">
                  <c:v>0.46268229999999999</c:v>
                </c:pt>
                <c:pt idx="5054">
                  <c:v>0.46276</c:v>
                </c:pt>
                <c:pt idx="5055">
                  <c:v>0.4627308</c:v>
                </c:pt>
                <c:pt idx="5056">
                  <c:v>0.46280769999999999</c:v>
                </c:pt>
                <c:pt idx="5057">
                  <c:v>0.46277269999999998</c:v>
                </c:pt>
                <c:pt idx="5058">
                  <c:v>0.46284900000000001</c:v>
                </c:pt>
                <c:pt idx="5059">
                  <c:v>0.46279490000000001</c:v>
                </c:pt>
                <c:pt idx="5060">
                  <c:v>0.462893</c:v>
                </c:pt>
                <c:pt idx="5061">
                  <c:v>0.46087089999999997</c:v>
                </c:pt>
                <c:pt idx="5062">
                  <c:v>0.46084520000000001</c:v>
                </c:pt>
                <c:pt idx="5063">
                  <c:v>0.46487689999999998</c:v>
                </c:pt>
                <c:pt idx="5064">
                  <c:v>0.46276699999999998</c:v>
                </c:pt>
                <c:pt idx="5065">
                  <c:v>0.4627732</c:v>
                </c:pt>
                <c:pt idx="5066">
                  <c:v>0.46277040000000003</c:v>
                </c:pt>
                <c:pt idx="5067">
                  <c:v>0.46298309999999998</c:v>
                </c:pt>
                <c:pt idx="5068">
                  <c:v>0.46287869999999998</c:v>
                </c:pt>
                <c:pt idx="5069">
                  <c:v>0.46264519999999998</c:v>
                </c:pt>
                <c:pt idx="5070">
                  <c:v>0.4628042</c:v>
                </c:pt>
                <c:pt idx="5071">
                  <c:v>0.46271370000000001</c:v>
                </c:pt>
                <c:pt idx="5072">
                  <c:v>0.46276929999999999</c:v>
                </c:pt>
                <c:pt idx="5073">
                  <c:v>0.46311960000000002</c:v>
                </c:pt>
                <c:pt idx="5074">
                  <c:v>0.4631632</c:v>
                </c:pt>
                <c:pt idx="5075">
                  <c:v>0.4629549</c:v>
                </c:pt>
                <c:pt idx="5076">
                  <c:v>0.462976</c:v>
                </c:pt>
                <c:pt idx="5077">
                  <c:v>0.46307340000000002</c:v>
                </c:pt>
                <c:pt idx="5078">
                  <c:v>0.46302989999999999</c:v>
                </c:pt>
                <c:pt idx="5079">
                  <c:v>0.4630591</c:v>
                </c:pt>
                <c:pt idx="5080">
                  <c:v>0.46316489999999999</c:v>
                </c:pt>
                <c:pt idx="5081">
                  <c:v>0.46322140000000001</c:v>
                </c:pt>
                <c:pt idx="5082">
                  <c:v>0.46321649999999998</c:v>
                </c:pt>
                <c:pt idx="5083">
                  <c:v>0.46329690000000001</c:v>
                </c:pt>
                <c:pt idx="5084">
                  <c:v>0.46326070000000003</c:v>
                </c:pt>
                <c:pt idx="5085">
                  <c:v>0.4633002</c:v>
                </c:pt>
                <c:pt idx="5086">
                  <c:v>0.46328429999999998</c:v>
                </c:pt>
                <c:pt idx="5087">
                  <c:v>0.46325899999999998</c:v>
                </c:pt>
                <c:pt idx="5088">
                  <c:v>0.4633196</c:v>
                </c:pt>
                <c:pt idx="5089">
                  <c:v>0.46328589999999997</c:v>
                </c:pt>
                <c:pt idx="5090">
                  <c:v>0.46333609999999997</c:v>
                </c:pt>
                <c:pt idx="5091">
                  <c:v>0.46333790000000002</c:v>
                </c:pt>
                <c:pt idx="5092">
                  <c:v>0.46482679999999998</c:v>
                </c:pt>
                <c:pt idx="5093">
                  <c:v>0.46481840000000002</c:v>
                </c:pt>
                <c:pt idx="5094">
                  <c:v>0.46195700000000001</c:v>
                </c:pt>
                <c:pt idx="5095">
                  <c:v>0.4636807</c:v>
                </c:pt>
                <c:pt idx="5096">
                  <c:v>0.46367229999999998</c:v>
                </c:pt>
                <c:pt idx="5097">
                  <c:v>0.46368530000000002</c:v>
                </c:pt>
                <c:pt idx="5098">
                  <c:v>0.46370719999999999</c:v>
                </c:pt>
                <c:pt idx="5099">
                  <c:v>0.46359590000000001</c:v>
                </c:pt>
                <c:pt idx="5100">
                  <c:v>0.46373049999999999</c:v>
                </c:pt>
                <c:pt idx="5101">
                  <c:v>0.46372289999999999</c:v>
                </c:pt>
                <c:pt idx="5102">
                  <c:v>0.46376679999999998</c:v>
                </c:pt>
                <c:pt idx="5103">
                  <c:v>0.46376820000000002</c:v>
                </c:pt>
                <c:pt idx="5104">
                  <c:v>0.46392260000000002</c:v>
                </c:pt>
                <c:pt idx="5105">
                  <c:v>0.46391759999999999</c:v>
                </c:pt>
                <c:pt idx="5106">
                  <c:v>0.46390229999999999</c:v>
                </c:pt>
                <c:pt idx="5107">
                  <c:v>0.46391789999999999</c:v>
                </c:pt>
                <c:pt idx="5108">
                  <c:v>0.4639799</c:v>
                </c:pt>
                <c:pt idx="5109">
                  <c:v>0.46408319999999997</c:v>
                </c:pt>
                <c:pt idx="5110">
                  <c:v>0.46416570000000001</c:v>
                </c:pt>
                <c:pt idx="5111">
                  <c:v>0.4642097</c:v>
                </c:pt>
                <c:pt idx="5112">
                  <c:v>0.4642075</c:v>
                </c:pt>
                <c:pt idx="5113">
                  <c:v>0.46429379999999998</c:v>
                </c:pt>
                <c:pt idx="5114">
                  <c:v>0.46429589999999998</c:v>
                </c:pt>
                <c:pt idx="5115">
                  <c:v>0.46442739999999999</c:v>
                </c:pt>
                <c:pt idx="5116">
                  <c:v>0.46442060000000002</c:v>
                </c:pt>
                <c:pt idx="5117">
                  <c:v>0.46456190000000003</c:v>
                </c:pt>
                <c:pt idx="5118">
                  <c:v>0.46453670000000002</c:v>
                </c:pt>
                <c:pt idx="5119">
                  <c:v>0.46464670000000002</c:v>
                </c:pt>
                <c:pt idx="5120">
                  <c:v>0.46462229999999999</c:v>
                </c:pt>
                <c:pt idx="5121">
                  <c:v>0.46473540000000002</c:v>
                </c:pt>
                <c:pt idx="5122">
                  <c:v>0.46470240000000002</c:v>
                </c:pt>
                <c:pt idx="5123">
                  <c:v>0.46482370000000001</c:v>
                </c:pt>
                <c:pt idx="5124">
                  <c:v>0.46480060000000001</c:v>
                </c:pt>
                <c:pt idx="5125">
                  <c:v>0.46492820000000001</c:v>
                </c:pt>
                <c:pt idx="5126">
                  <c:v>0.4648949</c:v>
                </c:pt>
                <c:pt idx="5127">
                  <c:v>0.46505289999999999</c:v>
                </c:pt>
                <c:pt idx="5128">
                  <c:v>0.4650184</c:v>
                </c:pt>
                <c:pt idx="5129">
                  <c:v>0.4651864</c:v>
                </c:pt>
                <c:pt idx="5130">
                  <c:v>0.46512999999999999</c:v>
                </c:pt>
                <c:pt idx="5131">
                  <c:v>0.46530169999999998</c:v>
                </c:pt>
                <c:pt idx="5132">
                  <c:v>0.4652636</c:v>
                </c:pt>
                <c:pt idx="5133">
                  <c:v>0.4654297</c:v>
                </c:pt>
                <c:pt idx="5134">
                  <c:v>0.46537040000000002</c:v>
                </c:pt>
                <c:pt idx="5135">
                  <c:v>0.46554210000000001</c:v>
                </c:pt>
                <c:pt idx="5136">
                  <c:v>0.46548020000000001</c:v>
                </c:pt>
                <c:pt idx="5137">
                  <c:v>0.46564309999999998</c:v>
                </c:pt>
                <c:pt idx="5138">
                  <c:v>0.4655704</c:v>
                </c:pt>
                <c:pt idx="5139">
                  <c:v>0.46574539999999998</c:v>
                </c:pt>
                <c:pt idx="5140">
                  <c:v>0.46567570000000003</c:v>
                </c:pt>
                <c:pt idx="5141">
                  <c:v>0.46584429999999999</c:v>
                </c:pt>
                <c:pt idx="5142">
                  <c:v>0.46576149999999999</c:v>
                </c:pt>
                <c:pt idx="5143">
                  <c:v>0.46591320000000003</c:v>
                </c:pt>
                <c:pt idx="5144">
                  <c:v>0.46584989999999998</c:v>
                </c:pt>
                <c:pt idx="5145">
                  <c:v>0.46600160000000002</c:v>
                </c:pt>
                <c:pt idx="5146">
                  <c:v>0.46592650000000002</c:v>
                </c:pt>
                <c:pt idx="5147">
                  <c:v>0.46608509999999997</c:v>
                </c:pt>
                <c:pt idx="5148">
                  <c:v>0.46600930000000002</c:v>
                </c:pt>
                <c:pt idx="5149">
                  <c:v>0.46617930000000002</c:v>
                </c:pt>
                <c:pt idx="5150">
                  <c:v>0.46611239999999998</c:v>
                </c:pt>
                <c:pt idx="5151">
                  <c:v>0.46629130000000002</c:v>
                </c:pt>
                <c:pt idx="5152">
                  <c:v>0.46620899999999998</c:v>
                </c:pt>
                <c:pt idx="5153">
                  <c:v>0.46808</c:v>
                </c:pt>
                <c:pt idx="5154">
                  <c:v>0.46804069999999998</c:v>
                </c:pt>
                <c:pt idx="5155">
                  <c:v>0.46490759999999998</c:v>
                </c:pt>
                <c:pt idx="5156">
                  <c:v>0.46664699999999998</c:v>
                </c:pt>
                <c:pt idx="5157">
                  <c:v>0.46663969999999999</c:v>
                </c:pt>
                <c:pt idx="5158">
                  <c:v>0.46684809999999999</c:v>
                </c:pt>
                <c:pt idx="5159">
                  <c:v>0.4667965</c:v>
                </c:pt>
                <c:pt idx="5160">
                  <c:v>0.46702729999999998</c:v>
                </c:pt>
                <c:pt idx="5161">
                  <c:v>0.4668523</c:v>
                </c:pt>
                <c:pt idx="5162">
                  <c:v>0.46717330000000001</c:v>
                </c:pt>
                <c:pt idx="5163">
                  <c:v>0.46703660000000002</c:v>
                </c:pt>
                <c:pt idx="5164">
                  <c:v>0.46710970000000002</c:v>
                </c:pt>
                <c:pt idx="5165">
                  <c:v>0.4672829</c:v>
                </c:pt>
                <c:pt idx="5166">
                  <c:v>0.46722150000000001</c:v>
                </c:pt>
                <c:pt idx="5167">
                  <c:v>0.46774690000000002</c:v>
                </c:pt>
                <c:pt idx="5168">
                  <c:v>0.46758100000000002</c:v>
                </c:pt>
                <c:pt idx="5169">
                  <c:v>0.46755790000000003</c:v>
                </c:pt>
                <c:pt idx="5170">
                  <c:v>0.4673522</c:v>
                </c:pt>
                <c:pt idx="5171">
                  <c:v>0.46731099999999998</c:v>
                </c:pt>
                <c:pt idx="5172">
                  <c:v>0.46780329999999998</c:v>
                </c:pt>
                <c:pt idx="5173">
                  <c:v>0.46775689999999998</c:v>
                </c:pt>
                <c:pt idx="5174">
                  <c:v>0.46786810000000001</c:v>
                </c:pt>
                <c:pt idx="5175">
                  <c:v>0.46805459999999999</c:v>
                </c:pt>
                <c:pt idx="5176">
                  <c:v>0.46801399999999999</c:v>
                </c:pt>
                <c:pt idx="5177">
                  <c:v>0.46868549999999998</c:v>
                </c:pt>
                <c:pt idx="5178">
                  <c:v>0.46826459999999998</c:v>
                </c:pt>
                <c:pt idx="5179">
                  <c:v>0.46831739999999999</c:v>
                </c:pt>
                <c:pt idx="5180">
                  <c:v>0.4682576</c:v>
                </c:pt>
                <c:pt idx="5181">
                  <c:v>0.46861599999999998</c:v>
                </c:pt>
                <c:pt idx="5182">
                  <c:v>0.46872029999999998</c:v>
                </c:pt>
                <c:pt idx="5183">
                  <c:v>0.46878550000000002</c:v>
                </c:pt>
                <c:pt idx="5184">
                  <c:v>0.46893940000000001</c:v>
                </c:pt>
                <c:pt idx="5185">
                  <c:v>0.46848489999999998</c:v>
                </c:pt>
                <c:pt idx="5186">
                  <c:v>0.46860950000000001</c:v>
                </c:pt>
                <c:pt idx="5187">
                  <c:v>0.46875099999999997</c:v>
                </c:pt>
                <c:pt idx="5188">
                  <c:v>0.46925420000000001</c:v>
                </c:pt>
                <c:pt idx="5189">
                  <c:v>0.4692248</c:v>
                </c:pt>
                <c:pt idx="5190">
                  <c:v>0.46882309999999999</c:v>
                </c:pt>
                <c:pt idx="5191">
                  <c:v>0.46879989999999999</c:v>
                </c:pt>
                <c:pt idx="5192">
                  <c:v>0.46932170000000001</c:v>
                </c:pt>
                <c:pt idx="5193">
                  <c:v>0.46932249999999998</c:v>
                </c:pt>
                <c:pt idx="5194">
                  <c:v>0.469192</c:v>
                </c:pt>
                <c:pt idx="5195">
                  <c:v>0.4693369</c:v>
                </c:pt>
                <c:pt idx="5196">
                  <c:v>0.46923799999999999</c:v>
                </c:pt>
                <c:pt idx="5197">
                  <c:v>0.46927859999999999</c:v>
                </c:pt>
                <c:pt idx="5198">
                  <c:v>0.46936559999999999</c:v>
                </c:pt>
                <c:pt idx="5199">
                  <c:v>0.46935500000000002</c:v>
                </c:pt>
                <c:pt idx="5200">
                  <c:v>0.4694065</c:v>
                </c:pt>
                <c:pt idx="5201">
                  <c:v>0.46980830000000001</c:v>
                </c:pt>
                <c:pt idx="5202">
                  <c:v>0.4698116</c:v>
                </c:pt>
                <c:pt idx="5203">
                  <c:v>0.46977940000000001</c:v>
                </c:pt>
                <c:pt idx="5204">
                  <c:v>0.46969889999999997</c:v>
                </c:pt>
                <c:pt idx="5205">
                  <c:v>0.46982160000000001</c:v>
                </c:pt>
                <c:pt idx="5206">
                  <c:v>0.46985440000000001</c:v>
                </c:pt>
                <c:pt idx="5207">
                  <c:v>0.46901480000000001</c:v>
                </c:pt>
                <c:pt idx="5208">
                  <c:v>0.46901660000000001</c:v>
                </c:pt>
                <c:pt idx="5209">
                  <c:v>0.47096500000000002</c:v>
                </c:pt>
                <c:pt idx="5210">
                  <c:v>0.469939</c:v>
                </c:pt>
                <c:pt idx="5211">
                  <c:v>0.46994269999999999</c:v>
                </c:pt>
                <c:pt idx="5212">
                  <c:v>0.47010150000000001</c:v>
                </c:pt>
                <c:pt idx="5213">
                  <c:v>0.4702616</c:v>
                </c:pt>
                <c:pt idx="5214">
                  <c:v>0.4702288</c:v>
                </c:pt>
                <c:pt idx="5215">
                  <c:v>0.47023179999999998</c:v>
                </c:pt>
                <c:pt idx="5216">
                  <c:v>0.47020909999999999</c:v>
                </c:pt>
                <c:pt idx="5217">
                  <c:v>0.47021940000000001</c:v>
                </c:pt>
                <c:pt idx="5218">
                  <c:v>0.47027439999999998</c:v>
                </c:pt>
                <c:pt idx="5219">
                  <c:v>0.47068019999999999</c:v>
                </c:pt>
                <c:pt idx="5220">
                  <c:v>0.47069319999999998</c:v>
                </c:pt>
                <c:pt idx="5221">
                  <c:v>0.4703773</c:v>
                </c:pt>
                <c:pt idx="5222">
                  <c:v>0.47000029999999998</c:v>
                </c:pt>
                <c:pt idx="5223">
                  <c:v>0.46999419999999997</c:v>
                </c:pt>
                <c:pt idx="5224">
                  <c:v>0.47158919999999999</c:v>
                </c:pt>
                <c:pt idx="5225">
                  <c:v>0.47158109999999998</c:v>
                </c:pt>
                <c:pt idx="5226">
                  <c:v>0.4697983</c:v>
                </c:pt>
                <c:pt idx="5227">
                  <c:v>0.47056189999999998</c:v>
                </c:pt>
                <c:pt idx="5228">
                  <c:v>0.47055370000000002</c:v>
                </c:pt>
                <c:pt idx="5229">
                  <c:v>0.47114119999999998</c:v>
                </c:pt>
                <c:pt idx="5230">
                  <c:v>0.47116439999999998</c:v>
                </c:pt>
                <c:pt idx="5231">
                  <c:v>0.47079500000000002</c:v>
                </c:pt>
                <c:pt idx="5232">
                  <c:v>0.4707192</c:v>
                </c:pt>
                <c:pt idx="5233">
                  <c:v>0.47071570000000001</c:v>
                </c:pt>
                <c:pt idx="5234">
                  <c:v>0.47140860000000001</c:v>
                </c:pt>
                <c:pt idx="5235">
                  <c:v>0.47143800000000002</c:v>
                </c:pt>
                <c:pt idx="5236">
                  <c:v>0.47080870000000002</c:v>
                </c:pt>
                <c:pt idx="5237">
                  <c:v>0.47081689999999998</c:v>
                </c:pt>
                <c:pt idx="5238">
                  <c:v>0.47084959999999998</c:v>
                </c:pt>
                <c:pt idx="5239">
                  <c:v>0.4710491</c:v>
                </c:pt>
                <c:pt idx="5240">
                  <c:v>0.47107520000000003</c:v>
                </c:pt>
                <c:pt idx="5241">
                  <c:v>0.47289379999999998</c:v>
                </c:pt>
                <c:pt idx="5242">
                  <c:v>0.47146690000000002</c:v>
                </c:pt>
                <c:pt idx="5243">
                  <c:v>0.47146739999999998</c:v>
                </c:pt>
                <c:pt idx="5244">
                  <c:v>0.47194560000000002</c:v>
                </c:pt>
                <c:pt idx="5245">
                  <c:v>0.47196949999999999</c:v>
                </c:pt>
                <c:pt idx="5246">
                  <c:v>0.47138269999999999</c:v>
                </c:pt>
                <c:pt idx="5247">
                  <c:v>0.47127170000000002</c:v>
                </c:pt>
                <c:pt idx="5248">
                  <c:v>0.4717884</c:v>
                </c:pt>
                <c:pt idx="5249">
                  <c:v>0.47168280000000001</c:v>
                </c:pt>
                <c:pt idx="5250">
                  <c:v>0.47177340000000001</c:v>
                </c:pt>
                <c:pt idx="5251">
                  <c:v>0.47198020000000002</c:v>
                </c:pt>
                <c:pt idx="5252">
                  <c:v>0.47196630000000001</c:v>
                </c:pt>
                <c:pt idx="5253">
                  <c:v>0.47308480000000003</c:v>
                </c:pt>
                <c:pt idx="5254">
                  <c:v>0.47275210000000001</c:v>
                </c:pt>
                <c:pt idx="5255">
                  <c:v>0.47204119999999999</c:v>
                </c:pt>
                <c:pt idx="5256">
                  <c:v>0.4721013</c:v>
                </c:pt>
                <c:pt idx="5257">
                  <c:v>0.4727093</c:v>
                </c:pt>
                <c:pt idx="5258">
                  <c:v>0.4724911</c:v>
                </c:pt>
                <c:pt idx="5259">
                  <c:v>0.47258050000000001</c:v>
                </c:pt>
                <c:pt idx="5260">
                  <c:v>0.47255960000000002</c:v>
                </c:pt>
                <c:pt idx="5261">
                  <c:v>0.47274450000000001</c:v>
                </c:pt>
                <c:pt idx="5262">
                  <c:v>0.47273870000000001</c:v>
                </c:pt>
                <c:pt idx="5263">
                  <c:v>0.47294160000000002</c:v>
                </c:pt>
                <c:pt idx="5264">
                  <c:v>0.47293059999999998</c:v>
                </c:pt>
                <c:pt idx="5265">
                  <c:v>0.47311300000000001</c:v>
                </c:pt>
                <c:pt idx="5266">
                  <c:v>0.47311439999999999</c:v>
                </c:pt>
                <c:pt idx="5267">
                  <c:v>0.473242</c:v>
                </c:pt>
                <c:pt idx="5268">
                  <c:v>0.47324959999999999</c:v>
                </c:pt>
                <c:pt idx="5269">
                  <c:v>0.47336220000000001</c:v>
                </c:pt>
                <c:pt idx="5270">
                  <c:v>0.47337639999999997</c:v>
                </c:pt>
                <c:pt idx="5271">
                  <c:v>0.47349160000000001</c:v>
                </c:pt>
                <c:pt idx="5272">
                  <c:v>0.47352280000000002</c:v>
                </c:pt>
                <c:pt idx="5273">
                  <c:v>0.47360249999999998</c:v>
                </c:pt>
                <c:pt idx="5274">
                  <c:v>0.47366750000000002</c:v>
                </c:pt>
                <c:pt idx="5275">
                  <c:v>0.47374519999999998</c:v>
                </c:pt>
                <c:pt idx="5276">
                  <c:v>0.47383049999999999</c:v>
                </c:pt>
                <c:pt idx="5277">
                  <c:v>0.47390690000000002</c:v>
                </c:pt>
                <c:pt idx="5278">
                  <c:v>0.47397679999999998</c:v>
                </c:pt>
                <c:pt idx="5279">
                  <c:v>0.47407060000000001</c:v>
                </c:pt>
                <c:pt idx="5280">
                  <c:v>0.47415390000000002</c:v>
                </c:pt>
                <c:pt idx="5281">
                  <c:v>0.47424149999999998</c:v>
                </c:pt>
                <c:pt idx="5282">
                  <c:v>0.4743232</c:v>
                </c:pt>
                <c:pt idx="5283">
                  <c:v>0.47441470000000002</c:v>
                </c:pt>
                <c:pt idx="5284">
                  <c:v>0.47447679999999998</c:v>
                </c:pt>
                <c:pt idx="5285">
                  <c:v>0.47455580000000003</c:v>
                </c:pt>
                <c:pt idx="5286">
                  <c:v>0.47462290000000001</c:v>
                </c:pt>
                <c:pt idx="5287">
                  <c:v>0.4747094</c:v>
                </c:pt>
                <c:pt idx="5288">
                  <c:v>0.4747845</c:v>
                </c:pt>
                <c:pt idx="5289">
                  <c:v>0.4748481</c:v>
                </c:pt>
                <c:pt idx="5290">
                  <c:v>0.47493940000000001</c:v>
                </c:pt>
                <c:pt idx="5291">
                  <c:v>0.4750085</c:v>
                </c:pt>
                <c:pt idx="5292">
                  <c:v>0.47509810000000002</c:v>
                </c:pt>
                <c:pt idx="5293">
                  <c:v>0.47517949999999998</c:v>
                </c:pt>
                <c:pt idx="5294">
                  <c:v>0.47525139999999999</c:v>
                </c:pt>
                <c:pt idx="5295">
                  <c:v>0.47533710000000001</c:v>
                </c:pt>
                <c:pt idx="5296">
                  <c:v>0.47539799999999999</c:v>
                </c:pt>
                <c:pt idx="5297">
                  <c:v>0.47546480000000002</c:v>
                </c:pt>
                <c:pt idx="5298">
                  <c:v>0.47550920000000002</c:v>
                </c:pt>
                <c:pt idx="5299">
                  <c:v>0.47558400000000001</c:v>
                </c:pt>
                <c:pt idx="5300">
                  <c:v>0.47564499999999998</c:v>
                </c:pt>
                <c:pt idx="5301">
                  <c:v>0.47572059999999999</c:v>
                </c:pt>
                <c:pt idx="5302">
                  <c:v>0.47578009999999998</c:v>
                </c:pt>
                <c:pt idx="5303">
                  <c:v>0.47585709999999998</c:v>
                </c:pt>
                <c:pt idx="5304">
                  <c:v>0.47592689999999999</c:v>
                </c:pt>
                <c:pt idx="5305">
                  <c:v>0.475989</c:v>
                </c:pt>
                <c:pt idx="5306">
                  <c:v>0.47604550000000001</c:v>
                </c:pt>
                <c:pt idx="5307">
                  <c:v>0.4761108</c:v>
                </c:pt>
                <c:pt idx="5308">
                  <c:v>0.47617549999999997</c:v>
                </c:pt>
                <c:pt idx="5309">
                  <c:v>0.47624030000000001</c:v>
                </c:pt>
                <c:pt idx="5310">
                  <c:v>0.47628989999999999</c:v>
                </c:pt>
                <c:pt idx="5311">
                  <c:v>0.4763348</c:v>
                </c:pt>
                <c:pt idx="5312">
                  <c:v>0.47640270000000001</c:v>
                </c:pt>
                <c:pt idx="5313">
                  <c:v>0.47646719999999998</c:v>
                </c:pt>
                <c:pt idx="5314">
                  <c:v>0.47652739999999999</c:v>
                </c:pt>
                <c:pt idx="5315">
                  <c:v>0.47659790000000002</c:v>
                </c:pt>
                <c:pt idx="5316">
                  <c:v>0.47666839999999999</c:v>
                </c:pt>
                <c:pt idx="5317">
                  <c:v>0.47671239999999998</c:v>
                </c:pt>
                <c:pt idx="5318">
                  <c:v>0.4767788</c:v>
                </c:pt>
                <c:pt idx="5319">
                  <c:v>0.47682020000000003</c:v>
                </c:pt>
                <c:pt idx="5320">
                  <c:v>0.47689019999999999</c:v>
                </c:pt>
                <c:pt idx="5321">
                  <c:v>0.47695029999999999</c:v>
                </c:pt>
                <c:pt idx="5322">
                  <c:v>0.4770298</c:v>
                </c:pt>
                <c:pt idx="5323">
                  <c:v>0.47706130000000002</c:v>
                </c:pt>
                <c:pt idx="5324">
                  <c:v>0.47714889999999999</c:v>
                </c:pt>
                <c:pt idx="5325">
                  <c:v>0.47716419999999998</c:v>
                </c:pt>
                <c:pt idx="5326">
                  <c:v>0.47724240000000001</c:v>
                </c:pt>
                <c:pt idx="5327">
                  <c:v>0.47726610000000003</c:v>
                </c:pt>
                <c:pt idx="5328">
                  <c:v>0.47735309999999997</c:v>
                </c:pt>
                <c:pt idx="5329">
                  <c:v>0.47735650000000002</c:v>
                </c:pt>
                <c:pt idx="5330">
                  <c:v>0.47742709999999999</c:v>
                </c:pt>
                <c:pt idx="5331">
                  <c:v>0.47743370000000002</c:v>
                </c:pt>
                <c:pt idx="5332">
                  <c:v>0.4774987</c:v>
                </c:pt>
                <c:pt idx="5333">
                  <c:v>0.47750340000000002</c:v>
                </c:pt>
                <c:pt idx="5334">
                  <c:v>0.47757670000000002</c:v>
                </c:pt>
                <c:pt idx="5335">
                  <c:v>0.4775702</c:v>
                </c:pt>
                <c:pt idx="5336">
                  <c:v>0.47763139999999998</c:v>
                </c:pt>
                <c:pt idx="5337">
                  <c:v>0.47762100000000002</c:v>
                </c:pt>
                <c:pt idx="5338">
                  <c:v>0.47770000000000001</c:v>
                </c:pt>
                <c:pt idx="5339">
                  <c:v>0.47767530000000002</c:v>
                </c:pt>
                <c:pt idx="5340">
                  <c:v>0.47772759999999997</c:v>
                </c:pt>
                <c:pt idx="5341">
                  <c:v>0.4777034</c:v>
                </c:pt>
                <c:pt idx="5342">
                  <c:v>0.47777049999999999</c:v>
                </c:pt>
                <c:pt idx="5343">
                  <c:v>0.47774660000000002</c:v>
                </c:pt>
                <c:pt idx="5344">
                  <c:v>0.47779159999999998</c:v>
                </c:pt>
                <c:pt idx="5345">
                  <c:v>0.47777219999999998</c:v>
                </c:pt>
                <c:pt idx="5346">
                  <c:v>0.47782910000000001</c:v>
                </c:pt>
                <c:pt idx="5347">
                  <c:v>0.47783029999999999</c:v>
                </c:pt>
                <c:pt idx="5348">
                  <c:v>0.47787540000000001</c:v>
                </c:pt>
                <c:pt idx="5349">
                  <c:v>0.47788009999999997</c:v>
                </c:pt>
                <c:pt idx="5350">
                  <c:v>0.47791090000000003</c:v>
                </c:pt>
                <c:pt idx="5351">
                  <c:v>0.47791410000000001</c:v>
                </c:pt>
                <c:pt idx="5352">
                  <c:v>0.47793819999999998</c:v>
                </c:pt>
                <c:pt idx="5353">
                  <c:v>0.47795710000000002</c:v>
                </c:pt>
                <c:pt idx="5354">
                  <c:v>0.47797620000000002</c:v>
                </c:pt>
                <c:pt idx="5355">
                  <c:v>0.47798469999999998</c:v>
                </c:pt>
                <c:pt idx="5356">
                  <c:v>0.47800369999999998</c:v>
                </c:pt>
                <c:pt idx="5357">
                  <c:v>0.4780239</c:v>
                </c:pt>
                <c:pt idx="5358">
                  <c:v>0.47803659999999998</c:v>
                </c:pt>
                <c:pt idx="5359">
                  <c:v>0.47805379999999997</c:v>
                </c:pt>
                <c:pt idx="5360">
                  <c:v>0.47807369999999999</c:v>
                </c:pt>
                <c:pt idx="5361">
                  <c:v>0.47809610000000002</c:v>
                </c:pt>
                <c:pt idx="5362">
                  <c:v>0.47811989999999999</c:v>
                </c:pt>
                <c:pt idx="5363">
                  <c:v>0.4781376</c:v>
                </c:pt>
                <c:pt idx="5364">
                  <c:v>0.47814970000000001</c:v>
                </c:pt>
                <c:pt idx="5365">
                  <c:v>0.478163</c:v>
                </c:pt>
                <c:pt idx="5366">
                  <c:v>0.47818060000000001</c:v>
                </c:pt>
                <c:pt idx="5367">
                  <c:v>0.47820629999999997</c:v>
                </c:pt>
                <c:pt idx="5368">
                  <c:v>0.4782322</c:v>
                </c:pt>
                <c:pt idx="5369">
                  <c:v>0.4782652</c:v>
                </c:pt>
                <c:pt idx="5370">
                  <c:v>0.47828759999999998</c:v>
                </c:pt>
                <c:pt idx="5371">
                  <c:v>0.4783231</c:v>
                </c:pt>
                <c:pt idx="5372">
                  <c:v>0.47836050000000002</c:v>
                </c:pt>
                <c:pt idx="5373">
                  <c:v>0.47839480000000001</c:v>
                </c:pt>
                <c:pt idx="5374">
                  <c:v>0.4784274</c:v>
                </c:pt>
                <c:pt idx="5375">
                  <c:v>0.47847070000000003</c:v>
                </c:pt>
                <c:pt idx="5376">
                  <c:v>0.47851060000000001</c:v>
                </c:pt>
                <c:pt idx="5377">
                  <c:v>0.47856140000000003</c:v>
                </c:pt>
                <c:pt idx="5378">
                  <c:v>0.4786128</c:v>
                </c:pt>
                <c:pt idx="5379">
                  <c:v>0.47865819999999998</c:v>
                </c:pt>
                <c:pt idx="5380">
                  <c:v>0.47870089999999998</c:v>
                </c:pt>
                <c:pt idx="5381">
                  <c:v>0.47873919999999998</c:v>
                </c:pt>
                <c:pt idx="5382">
                  <c:v>0.47879820000000001</c:v>
                </c:pt>
                <c:pt idx="5383">
                  <c:v>0.47885040000000001</c:v>
                </c:pt>
                <c:pt idx="5384">
                  <c:v>0.47889880000000001</c:v>
                </c:pt>
                <c:pt idx="5385">
                  <c:v>0.47893799999999997</c:v>
                </c:pt>
                <c:pt idx="5386">
                  <c:v>0.47897289999999998</c:v>
                </c:pt>
                <c:pt idx="5387">
                  <c:v>0.47904000000000002</c:v>
                </c:pt>
                <c:pt idx="5388">
                  <c:v>0.47908889999999998</c:v>
                </c:pt>
                <c:pt idx="5389">
                  <c:v>0.4791456</c:v>
                </c:pt>
                <c:pt idx="5390">
                  <c:v>0.47919790000000001</c:v>
                </c:pt>
                <c:pt idx="5391">
                  <c:v>0.47925869999999998</c:v>
                </c:pt>
                <c:pt idx="5392">
                  <c:v>0.47931190000000001</c:v>
                </c:pt>
                <c:pt idx="5393">
                  <c:v>0.47936509999999999</c:v>
                </c:pt>
                <c:pt idx="5394">
                  <c:v>0.47942089999999998</c:v>
                </c:pt>
                <c:pt idx="5395">
                  <c:v>0.47947519999999999</c:v>
                </c:pt>
                <c:pt idx="5396">
                  <c:v>0.47952879999999998</c:v>
                </c:pt>
                <c:pt idx="5397">
                  <c:v>0.4795912</c:v>
                </c:pt>
                <c:pt idx="5398">
                  <c:v>0.47963860000000003</c:v>
                </c:pt>
                <c:pt idx="5399">
                  <c:v>0.47969840000000002</c:v>
                </c:pt>
                <c:pt idx="5400">
                  <c:v>0.47973729999999998</c:v>
                </c:pt>
                <c:pt idx="5401">
                  <c:v>0.47978949999999998</c:v>
                </c:pt>
                <c:pt idx="5402">
                  <c:v>0.4798461</c:v>
                </c:pt>
                <c:pt idx="5403">
                  <c:v>0.47990820000000001</c:v>
                </c:pt>
                <c:pt idx="5404">
                  <c:v>0.4799621</c:v>
                </c:pt>
                <c:pt idx="5405">
                  <c:v>0.48000900000000002</c:v>
                </c:pt>
                <c:pt idx="5406">
                  <c:v>0.48006549999999998</c:v>
                </c:pt>
                <c:pt idx="5407">
                  <c:v>0.48012139999999998</c:v>
                </c:pt>
                <c:pt idx="5408">
                  <c:v>0.48016880000000001</c:v>
                </c:pt>
                <c:pt idx="5409">
                  <c:v>0.48022320000000002</c:v>
                </c:pt>
                <c:pt idx="5410">
                  <c:v>0.48025060000000003</c:v>
                </c:pt>
                <c:pt idx="5411">
                  <c:v>0.48029870000000002</c:v>
                </c:pt>
                <c:pt idx="5412">
                  <c:v>0.48031800000000002</c:v>
                </c:pt>
                <c:pt idx="5413">
                  <c:v>0.4803596</c:v>
                </c:pt>
                <c:pt idx="5414">
                  <c:v>0.48040480000000002</c:v>
                </c:pt>
                <c:pt idx="5415">
                  <c:v>0.4804542</c:v>
                </c:pt>
                <c:pt idx="5416">
                  <c:v>0.48048590000000002</c:v>
                </c:pt>
                <c:pt idx="5417">
                  <c:v>0.48052729999999999</c:v>
                </c:pt>
                <c:pt idx="5418">
                  <c:v>0.48055419999999999</c:v>
                </c:pt>
                <c:pt idx="5419">
                  <c:v>0.48058390000000001</c:v>
                </c:pt>
                <c:pt idx="5420">
                  <c:v>0.48061809999999999</c:v>
                </c:pt>
                <c:pt idx="5421">
                  <c:v>0.48066419999999999</c:v>
                </c:pt>
                <c:pt idx="5422">
                  <c:v>0.48069109999999998</c:v>
                </c:pt>
                <c:pt idx="5423">
                  <c:v>0.48073110000000002</c:v>
                </c:pt>
                <c:pt idx="5424">
                  <c:v>0.48076079999999999</c:v>
                </c:pt>
                <c:pt idx="5425">
                  <c:v>0.48079050000000001</c:v>
                </c:pt>
                <c:pt idx="5426">
                  <c:v>0.48081499999999999</c:v>
                </c:pt>
                <c:pt idx="5427">
                  <c:v>0.48085450000000002</c:v>
                </c:pt>
                <c:pt idx="5428">
                  <c:v>0.48088730000000002</c:v>
                </c:pt>
                <c:pt idx="5429">
                  <c:v>0.48090929999999998</c:v>
                </c:pt>
                <c:pt idx="5430">
                  <c:v>0.48091879999999998</c:v>
                </c:pt>
                <c:pt idx="5431">
                  <c:v>0.48094209999999998</c:v>
                </c:pt>
                <c:pt idx="5432">
                  <c:v>0.48095830000000001</c:v>
                </c:pt>
                <c:pt idx="5433">
                  <c:v>0.48096800000000001</c:v>
                </c:pt>
                <c:pt idx="5434">
                  <c:v>0.48099170000000002</c:v>
                </c:pt>
                <c:pt idx="5435">
                  <c:v>0.48100959999999998</c:v>
                </c:pt>
                <c:pt idx="5436">
                  <c:v>0.48100549999999997</c:v>
                </c:pt>
                <c:pt idx="5437">
                  <c:v>0.48101870000000002</c:v>
                </c:pt>
                <c:pt idx="5438">
                  <c:v>0.48102600000000001</c:v>
                </c:pt>
                <c:pt idx="5439">
                  <c:v>0.4810276</c:v>
                </c:pt>
                <c:pt idx="5440">
                  <c:v>0.48103220000000002</c:v>
                </c:pt>
                <c:pt idx="5441">
                  <c:v>0.4810257</c:v>
                </c:pt>
                <c:pt idx="5442">
                  <c:v>0.48103190000000001</c:v>
                </c:pt>
                <c:pt idx="5443">
                  <c:v>0.48102879999999998</c:v>
                </c:pt>
                <c:pt idx="5444">
                  <c:v>0.48102489999999998</c:v>
                </c:pt>
                <c:pt idx="5445">
                  <c:v>0.48102319999999998</c:v>
                </c:pt>
                <c:pt idx="5446">
                  <c:v>0.48099839999999999</c:v>
                </c:pt>
                <c:pt idx="5447">
                  <c:v>0.48098960000000002</c:v>
                </c:pt>
                <c:pt idx="5448">
                  <c:v>0.4809869</c:v>
                </c:pt>
                <c:pt idx="5449">
                  <c:v>0.48094009999999998</c:v>
                </c:pt>
                <c:pt idx="5450">
                  <c:v>0.4809195</c:v>
                </c:pt>
                <c:pt idx="5451">
                  <c:v>0.48089609999999999</c:v>
                </c:pt>
                <c:pt idx="5452">
                  <c:v>0.4808849</c:v>
                </c:pt>
                <c:pt idx="5453">
                  <c:v>0.480854</c:v>
                </c:pt>
                <c:pt idx="5454">
                  <c:v>0.48083880000000001</c:v>
                </c:pt>
                <c:pt idx="5455">
                  <c:v>0.4808038</c:v>
                </c:pt>
                <c:pt idx="5456">
                  <c:v>0.48076459999999999</c:v>
                </c:pt>
                <c:pt idx="5457">
                  <c:v>0.48072029999999999</c:v>
                </c:pt>
                <c:pt idx="5458">
                  <c:v>0.48069499999999998</c:v>
                </c:pt>
                <c:pt idx="5459">
                  <c:v>0.48065999999999998</c:v>
                </c:pt>
                <c:pt idx="5460">
                  <c:v>0.48061530000000002</c:v>
                </c:pt>
                <c:pt idx="5461">
                  <c:v>0.48058279999999998</c:v>
                </c:pt>
                <c:pt idx="5462">
                  <c:v>0.48053430000000003</c:v>
                </c:pt>
                <c:pt idx="5463">
                  <c:v>0.48050189999999998</c:v>
                </c:pt>
                <c:pt idx="5464">
                  <c:v>0.4804407</c:v>
                </c:pt>
                <c:pt idx="5465">
                  <c:v>0.48039330000000002</c:v>
                </c:pt>
                <c:pt idx="5466">
                  <c:v>0.48035220000000001</c:v>
                </c:pt>
                <c:pt idx="5467">
                  <c:v>0.48030780000000001</c:v>
                </c:pt>
                <c:pt idx="5468">
                  <c:v>0.48025099999999998</c:v>
                </c:pt>
                <c:pt idx="5469">
                  <c:v>0.4801762</c:v>
                </c:pt>
                <c:pt idx="5470">
                  <c:v>0.48013620000000001</c:v>
                </c:pt>
                <c:pt idx="5471">
                  <c:v>0.48007559999999999</c:v>
                </c:pt>
                <c:pt idx="5472">
                  <c:v>0.48003210000000002</c:v>
                </c:pt>
                <c:pt idx="5473">
                  <c:v>0.48001379999999999</c:v>
                </c:pt>
                <c:pt idx="5474">
                  <c:v>0.47993789999999997</c:v>
                </c:pt>
                <c:pt idx="5475">
                  <c:v>0.4799023</c:v>
                </c:pt>
                <c:pt idx="5476">
                  <c:v>0.47983340000000002</c:v>
                </c:pt>
                <c:pt idx="5477">
                  <c:v>0.4797939</c:v>
                </c:pt>
                <c:pt idx="5478">
                  <c:v>0.47971049999999998</c:v>
                </c:pt>
                <c:pt idx="5479">
                  <c:v>0.47970059999999998</c:v>
                </c:pt>
                <c:pt idx="5480">
                  <c:v>0.47954459999999999</c:v>
                </c:pt>
                <c:pt idx="5481">
                  <c:v>0.47961759999999998</c:v>
                </c:pt>
                <c:pt idx="5482">
                  <c:v>0.47943239999999998</c:v>
                </c:pt>
                <c:pt idx="5483">
                  <c:v>0.47954429999999998</c:v>
                </c:pt>
                <c:pt idx="5484">
                  <c:v>0.47934110000000002</c:v>
                </c:pt>
                <c:pt idx="5485">
                  <c:v>0.47944379999999998</c:v>
                </c:pt>
                <c:pt idx="5486">
                  <c:v>0.47923310000000002</c:v>
                </c:pt>
                <c:pt idx="5487">
                  <c:v>0.48270619999999997</c:v>
                </c:pt>
                <c:pt idx="5488">
                  <c:v>0.48267789999999999</c:v>
                </c:pt>
                <c:pt idx="5489">
                  <c:v>0.475665</c:v>
                </c:pt>
                <c:pt idx="5490">
                  <c:v>0.47914699999999999</c:v>
                </c:pt>
                <c:pt idx="5491">
                  <c:v>0.47913549999999999</c:v>
                </c:pt>
                <c:pt idx="5492">
                  <c:v>0.47932279999999999</c:v>
                </c:pt>
                <c:pt idx="5493">
                  <c:v>0.478995</c:v>
                </c:pt>
                <c:pt idx="5494">
                  <c:v>0.47896119999999998</c:v>
                </c:pt>
                <c:pt idx="5495">
                  <c:v>0.47911369999999998</c:v>
                </c:pt>
                <c:pt idx="5496">
                  <c:v>0.47918290000000002</c:v>
                </c:pt>
                <c:pt idx="5497">
                  <c:v>0.47900340000000002</c:v>
                </c:pt>
                <c:pt idx="5498">
                  <c:v>0.47882269999999999</c:v>
                </c:pt>
                <c:pt idx="5499">
                  <c:v>0.47865849999999999</c:v>
                </c:pt>
                <c:pt idx="5500">
                  <c:v>0.47882930000000001</c:v>
                </c:pt>
                <c:pt idx="5501">
                  <c:v>0.47893659999999999</c:v>
                </c:pt>
                <c:pt idx="5502">
                  <c:v>0.47895919999999997</c:v>
                </c:pt>
                <c:pt idx="5503">
                  <c:v>0.4787824</c:v>
                </c:pt>
                <c:pt idx="5504">
                  <c:v>0.47881269999999998</c:v>
                </c:pt>
                <c:pt idx="5505">
                  <c:v>0.47871219999999998</c:v>
                </c:pt>
                <c:pt idx="5506">
                  <c:v>0.47884929999999998</c:v>
                </c:pt>
                <c:pt idx="5507">
                  <c:v>0.47872320000000002</c:v>
                </c:pt>
                <c:pt idx="5508">
                  <c:v>0.47877540000000002</c:v>
                </c:pt>
                <c:pt idx="5509">
                  <c:v>0.47883490000000001</c:v>
                </c:pt>
                <c:pt idx="5510">
                  <c:v>0.47871180000000002</c:v>
                </c:pt>
                <c:pt idx="5511">
                  <c:v>0.47881069999999998</c:v>
                </c:pt>
                <c:pt idx="5512">
                  <c:v>0.47874050000000001</c:v>
                </c:pt>
                <c:pt idx="5513">
                  <c:v>0.4794543</c:v>
                </c:pt>
                <c:pt idx="5514">
                  <c:v>0.47878419999999999</c:v>
                </c:pt>
                <c:pt idx="5515">
                  <c:v>0.47867999999999999</c:v>
                </c:pt>
                <c:pt idx="5516">
                  <c:v>0.47853709999999999</c:v>
                </c:pt>
                <c:pt idx="5517">
                  <c:v>0.47835759999999999</c:v>
                </c:pt>
                <c:pt idx="5518">
                  <c:v>0.47838029999999998</c:v>
                </c:pt>
                <c:pt idx="5519">
                  <c:v>0.47887439999999998</c:v>
                </c:pt>
                <c:pt idx="5520">
                  <c:v>0.47864459999999998</c:v>
                </c:pt>
                <c:pt idx="5521">
                  <c:v>0.47869440000000002</c:v>
                </c:pt>
                <c:pt idx="5522">
                  <c:v>0.47864109999999999</c:v>
                </c:pt>
                <c:pt idx="5523">
                  <c:v>0.47890959999999999</c:v>
                </c:pt>
                <c:pt idx="5524">
                  <c:v>0.47870390000000002</c:v>
                </c:pt>
                <c:pt idx="5525">
                  <c:v>0.47869679999999998</c:v>
                </c:pt>
                <c:pt idx="5526">
                  <c:v>0.47864309999999999</c:v>
                </c:pt>
                <c:pt idx="5527">
                  <c:v>0.47855979999999998</c:v>
                </c:pt>
                <c:pt idx="5528">
                  <c:v>0.47827789999999998</c:v>
                </c:pt>
                <c:pt idx="5529">
                  <c:v>0.47878110000000002</c:v>
                </c:pt>
                <c:pt idx="5530">
                  <c:v>0.47864319999999999</c:v>
                </c:pt>
                <c:pt idx="5531">
                  <c:v>0.47855690000000001</c:v>
                </c:pt>
                <c:pt idx="5532">
                  <c:v>0.47879129999999998</c:v>
                </c:pt>
                <c:pt idx="5533">
                  <c:v>0.47850009999999998</c:v>
                </c:pt>
                <c:pt idx="5534">
                  <c:v>0.47840690000000002</c:v>
                </c:pt>
                <c:pt idx="5535">
                  <c:v>0.47847840000000003</c:v>
                </c:pt>
                <c:pt idx="5536">
                  <c:v>0.47822569999999998</c:v>
                </c:pt>
                <c:pt idx="5537">
                  <c:v>0.47817530000000003</c:v>
                </c:pt>
                <c:pt idx="5538">
                  <c:v>0.47843859999999999</c:v>
                </c:pt>
                <c:pt idx="5539">
                  <c:v>0.47848089999999999</c:v>
                </c:pt>
                <c:pt idx="5540">
                  <c:v>0.47850009999999998</c:v>
                </c:pt>
                <c:pt idx="5541">
                  <c:v>0.47852230000000001</c:v>
                </c:pt>
                <c:pt idx="5542">
                  <c:v>0.4808904</c:v>
                </c:pt>
                <c:pt idx="5543">
                  <c:v>0.48075390000000001</c:v>
                </c:pt>
                <c:pt idx="5544">
                  <c:v>0.47698230000000003</c:v>
                </c:pt>
                <c:pt idx="5545">
                  <c:v>0.47849000000000003</c:v>
                </c:pt>
                <c:pt idx="5546">
                  <c:v>0.47842469999999998</c:v>
                </c:pt>
                <c:pt idx="5547">
                  <c:v>0.47844779999999998</c:v>
                </c:pt>
                <c:pt idx="5548">
                  <c:v>0.47890519999999998</c:v>
                </c:pt>
                <c:pt idx="5549">
                  <c:v>0.4788849</c:v>
                </c:pt>
                <c:pt idx="5550">
                  <c:v>0.47860219999999998</c:v>
                </c:pt>
                <c:pt idx="5551">
                  <c:v>0.47809560000000001</c:v>
                </c:pt>
                <c:pt idx="5552">
                  <c:v>0.47855219999999998</c:v>
                </c:pt>
                <c:pt idx="5553">
                  <c:v>0.47842639999999997</c:v>
                </c:pt>
                <c:pt idx="5554">
                  <c:v>0.47873300000000002</c:v>
                </c:pt>
                <c:pt idx="5555">
                  <c:v>0.47872239999999999</c:v>
                </c:pt>
                <c:pt idx="5556">
                  <c:v>0.47840009999999999</c:v>
                </c:pt>
                <c:pt idx="5557">
                  <c:v>0.47839229999999999</c:v>
                </c:pt>
                <c:pt idx="5558">
                  <c:v>0.47837180000000001</c:v>
                </c:pt>
                <c:pt idx="5559">
                  <c:v>0.47848750000000001</c:v>
                </c:pt>
                <c:pt idx="5560">
                  <c:v>0.47873470000000001</c:v>
                </c:pt>
                <c:pt idx="5561">
                  <c:v>0.47866239999999999</c:v>
                </c:pt>
                <c:pt idx="5562">
                  <c:v>0.47863270000000002</c:v>
                </c:pt>
                <c:pt idx="5563">
                  <c:v>0.47850540000000003</c:v>
                </c:pt>
                <c:pt idx="5564">
                  <c:v>0.4785063</c:v>
                </c:pt>
                <c:pt idx="5565">
                  <c:v>0.47846840000000002</c:v>
                </c:pt>
                <c:pt idx="5566">
                  <c:v>0.47864790000000002</c:v>
                </c:pt>
                <c:pt idx="5567">
                  <c:v>0.47870970000000002</c:v>
                </c:pt>
                <c:pt idx="5568">
                  <c:v>0.47882079999999999</c:v>
                </c:pt>
                <c:pt idx="5569">
                  <c:v>0.47863169999999999</c:v>
                </c:pt>
                <c:pt idx="5570">
                  <c:v>0.47845910000000003</c:v>
                </c:pt>
                <c:pt idx="5571">
                  <c:v>0.47845520000000002</c:v>
                </c:pt>
                <c:pt idx="5572">
                  <c:v>0.47848109999999999</c:v>
                </c:pt>
                <c:pt idx="5573">
                  <c:v>0.47857460000000002</c:v>
                </c:pt>
                <c:pt idx="5574">
                  <c:v>0.4784156</c:v>
                </c:pt>
                <c:pt idx="5575">
                  <c:v>0.47850199999999998</c:v>
                </c:pt>
                <c:pt idx="5576">
                  <c:v>0.47835040000000001</c:v>
                </c:pt>
                <c:pt idx="5577">
                  <c:v>0.47840480000000002</c:v>
                </c:pt>
                <c:pt idx="5578">
                  <c:v>0.47837360000000001</c:v>
                </c:pt>
                <c:pt idx="5579">
                  <c:v>0.47840260000000001</c:v>
                </c:pt>
                <c:pt idx="5580">
                  <c:v>0.47834719999999997</c:v>
                </c:pt>
                <c:pt idx="5581">
                  <c:v>0.47839660000000001</c:v>
                </c:pt>
                <c:pt idx="5582">
                  <c:v>0.47832269999999999</c:v>
                </c:pt>
                <c:pt idx="5583">
                  <c:v>0.47834260000000001</c:v>
                </c:pt>
                <c:pt idx="5584">
                  <c:v>0.4782459</c:v>
                </c:pt>
                <c:pt idx="5585">
                  <c:v>0.47825250000000002</c:v>
                </c:pt>
                <c:pt idx="5586">
                  <c:v>0.47817959999999998</c:v>
                </c:pt>
                <c:pt idx="5587">
                  <c:v>0.47818349999999998</c:v>
                </c:pt>
                <c:pt idx="5588">
                  <c:v>0.4780932</c:v>
                </c:pt>
                <c:pt idx="5589">
                  <c:v>0.47808309999999998</c:v>
                </c:pt>
                <c:pt idx="5590">
                  <c:v>0.47795650000000001</c:v>
                </c:pt>
                <c:pt idx="5591">
                  <c:v>0.47806389999999999</c:v>
                </c:pt>
                <c:pt idx="5592">
                  <c:v>0.47785509999999998</c:v>
                </c:pt>
                <c:pt idx="5593">
                  <c:v>0.47796169999999999</c:v>
                </c:pt>
                <c:pt idx="5594">
                  <c:v>0.47606860000000001</c:v>
                </c:pt>
                <c:pt idx="5595">
                  <c:v>0.47594809999999999</c:v>
                </c:pt>
                <c:pt idx="5596">
                  <c:v>0.47950219999999999</c:v>
                </c:pt>
                <c:pt idx="5597">
                  <c:v>0.47768699999999997</c:v>
                </c:pt>
                <c:pt idx="5598">
                  <c:v>0.47766019999999998</c:v>
                </c:pt>
                <c:pt idx="5599">
                  <c:v>0.47743380000000002</c:v>
                </c:pt>
                <c:pt idx="5600">
                  <c:v>0.47742220000000002</c:v>
                </c:pt>
                <c:pt idx="5601">
                  <c:v>0.47753309999999999</c:v>
                </c:pt>
                <c:pt idx="5602">
                  <c:v>0.47731560000000001</c:v>
                </c:pt>
                <c:pt idx="5603">
                  <c:v>0.47741869999999997</c:v>
                </c:pt>
                <c:pt idx="5604">
                  <c:v>0.47729189999999999</c:v>
                </c:pt>
                <c:pt idx="5605">
                  <c:v>0.47733360000000002</c:v>
                </c:pt>
                <c:pt idx="5606">
                  <c:v>0.47731119999999999</c:v>
                </c:pt>
                <c:pt idx="5607">
                  <c:v>0.47730820000000002</c:v>
                </c:pt>
                <c:pt idx="5608">
                  <c:v>0.47730820000000002</c:v>
                </c:pt>
                <c:pt idx="5609">
                  <c:v>0.47728680000000001</c:v>
                </c:pt>
                <c:pt idx="5610">
                  <c:v>0.47730149999999999</c:v>
                </c:pt>
                <c:pt idx="5611">
                  <c:v>0.47729189999999999</c:v>
                </c:pt>
                <c:pt idx="5612">
                  <c:v>0.47727619999999998</c:v>
                </c:pt>
                <c:pt idx="5613">
                  <c:v>0.4772689</c:v>
                </c:pt>
                <c:pt idx="5614">
                  <c:v>0.47725970000000001</c:v>
                </c:pt>
                <c:pt idx="5615">
                  <c:v>0.47726770000000002</c:v>
                </c:pt>
                <c:pt idx="5616">
                  <c:v>0.47725269999999997</c:v>
                </c:pt>
                <c:pt idx="5617">
                  <c:v>0.47727989999999998</c:v>
                </c:pt>
                <c:pt idx="5618">
                  <c:v>0.47728609999999999</c:v>
                </c:pt>
                <c:pt idx="5619">
                  <c:v>0.47729339999999998</c:v>
                </c:pt>
                <c:pt idx="5620">
                  <c:v>0.47728009999999998</c:v>
                </c:pt>
                <c:pt idx="5621">
                  <c:v>0.47728549999999997</c:v>
                </c:pt>
                <c:pt idx="5622">
                  <c:v>0.47728779999999998</c:v>
                </c:pt>
                <c:pt idx="5623">
                  <c:v>0.47728920000000002</c:v>
                </c:pt>
                <c:pt idx="5624">
                  <c:v>0.47729129999999997</c:v>
                </c:pt>
                <c:pt idx="5625">
                  <c:v>0.47732010000000002</c:v>
                </c:pt>
                <c:pt idx="5626">
                  <c:v>0.47735169999999999</c:v>
                </c:pt>
                <c:pt idx="5627">
                  <c:v>0.4773712</c:v>
                </c:pt>
                <c:pt idx="5628">
                  <c:v>0.47738550000000002</c:v>
                </c:pt>
                <c:pt idx="5629">
                  <c:v>0.47741299999999998</c:v>
                </c:pt>
                <c:pt idx="5630">
                  <c:v>0.47742659999999998</c:v>
                </c:pt>
                <c:pt idx="5631">
                  <c:v>0.47746100000000002</c:v>
                </c:pt>
                <c:pt idx="5632">
                  <c:v>0.47749200000000003</c:v>
                </c:pt>
                <c:pt idx="5633">
                  <c:v>0.47752250000000002</c:v>
                </c:pt>
                <c:pt idx="5634">
                  <c:v>0.47754229999999998</c:v>
                </c:pt>
                <c:pt idx="5635">
                  <c:v>0.47758790000000001</c:v>
                </c:pt>
                <c:pt idx="5636">
                  <c:v>0.47762009999999999</c:v>
                </c:pt>
                <c:pt idx="5637">
                  <c:v>0.4776724</c:v>
                </c:pt>
                <c:pt idx="5638">
                  <c:v>0.47770170000000001</c:v>
                </c:pt>
                <c:pt idx="5639">
                  <c:v>0.47772750000000003</c:v>
                </c:pt>
                <c:pt idx="5640">
                  <c:v>0.47774759999999999</c:v>
                </c:pt>
                <c:pt idx="5641">
                  <c:v>0.47777429999999999</c:v>
                </c:pt>
                <c:pt idx="5642">
                  <c:v>0.47780980000000001</c:v>
                </c:pt>
                <c:pt idx="5643">
                  <c:v>0.47785870000000003</c:v>
                </c:pt>
                <c:pt idx="5644">
                  <c:v>0.47789409999999999</c:v>
                </c:pt>
                <c:pt idx="5645">
                  <c:v>0.47793609999999997</c:v>
                </c:pt>
                <c:pt idx="5646">
                  <c:v>0.47795840000000001</c:v>
                </c:pt>
                <c:pt idx="5647">
                  <c:v>0.4779776</c:v>
                </c:pt>
                <c:pt idx="5648">
                  <c:v>0.4780121</c:v>
                </c:pt>
                <c:pt idx="5649">
                  <c:v>0.47805589999999998</c:v>
                </c:pt>
                <c:pt idx="5650">
                  <c:v>0.47810419999999998</c:v>
                </c:pt>
                <c:pt idx="5651">
                  <c:v>0.47810469999999999</c:v>
                </c:pt>
                <c:pt idx="5652">
                  <c:v>0.47815879999999999</c:v>
                </c:pt>
                <c:pt idx="5653">
                  <c:v>0.47817700000000002</c:v>
                </c:pt>
                <c:pt idx="5654">
                  <c:v>0.4813673</c:v>
                </c:pt>
                <c:pt idx="5655">
                  <c:v>0.48135630000000001</c:v>
                </c:pt>
                <c:pt idx="5656">
                  <c:v>0.4752402</c:v>
                </c:pt>
                <c:pt idx="5657">
                  <c:v>0.47830440000000002</c:v>
                </c:pt>
                <c:pt idx="5658">
                  <c:v>0.4783423</c:v>
                </c:pt>
                <c:pt idx="5659">
                  <c:v>0.47850589999999998</c:v>
                </c:pt>
                <c:pt idx="5660">
                  <c:v>0.47858339999999999</c:v>
                </c:pt>
                <c:pt idx="5661">
                  <c:v>0.47855110000000001</c:v>
                </c:pt>
                <c:pt idx="5662">
                  <c:v>0.47864830000000003</c:v>
                </c:pt>
                <c:pt idx="5663">
                  <c:v>0.47853879999999999</c:v>
                </c:pt>
                <c:pt idx="5664">
                  <c:v>0.4786649</c:v>
                </c:pt>
                <c:pt idx="5665">
                  <c:v>0.47856870000000001</c:v>
                </c:pt>
                <c:pt idx="5666">
                  <c:v>0.4787013</c:v>
                </c:pt>
                <c:pt idx="5667">
                  <c:v>0.47870649999999998</c:v>
                </c:pt>
                <c:pt idx="5668">
                  <c:v>0.47880800000000001</c:v>
                </c:pt>
                <c:pt idx="5669">
                  <c:v>0.47885559999999999</c:v>
                </c:pt>
                <c:pt idx="5670">
                  <c:v>0.4789022</c:v>
                </c:pt>
                <c:pt idx="5671">
                  <c:v>0.47894910000000002</c:v>
                </c:pt>
                <c:pt idx="5672">
                  <c:v>0.47899229999999998</c:v>
                </c:pt>
                <c:pt idx="5673">
                  <c:v>0.47903489999999999</c:v>
                </c:pt>
                <c:pt idx="5674">
                  <c:v>0.47909030000000002</c:v>
                </c:pt>
                <c:pt idx="5675">
                  <c:v>0.47912110000000002</c:v>
                </c:pt>
                <c:pt idx="5676">
                  <c:v>0.4791995</c:v>
                </c:pt>
                <c:pt idx="5677">
                  <c:v>0.47920859999999998</c:v>
                </c:pt>
                <c:pt idx="5678">
                  <c:v>0.47931489999999999</c:v>
                </c:pt>
                <c:pt idx="5679">
                  <c:v>0.47927540000000002</c:v>
                </c:pt>
                <c:pt idx="5680">
                  <c:v>0.47943239999999998</c:v>
                </c:pt>
                <c:pt idx="5681">
                  <c:v>0.47940939999999999</c:v>
                </c:pt>
                <c:pt idx="5682">
                  <c:v>0.47959089999999999</c:v>
                </c:pt>
                <c:pt idx="5683">
                  <c:v>0.47957319999999998</c:v>
                </c:pt>
                <c:pt idx="5684">
                  <c:v>0.47971520000000001</c:v>
                </c:pt>
                <c:pt idx="5685">
                  <c:v>0.47976609999999997</c:v>
                </c:pt>
                <c:pt idx="5686">
                  <c:v>0.47986289999999998</c:v>
                </c:pt>
                <c:pt idx="5687">
                  <c:v>0.4799329</c:v>
                </c:pt>
                <c:pt idx="5688">
                  <c:v>0.4800064</c:v>
                </c:pt>
                <c:pt idx="5689">
                  <c:v>0.48007549999999999</c:v>
                </c:pt>
                <c:pt idx="5690">
                  <c:v>0.48014580000000001</c:v>
                </c:pt>
                <c:pt idx="5691">
                  <c:v>0.48021209999999998</c:v>
                </c:pt>
                <c:pt idx="5692">
                  <c:v>0.48028989999999999</c:v>
                </c:pt>
                <c:pt idx="5693">
                  <c:v>0.48038419999999998</c:v>
                </c:pt>
                <c:pt idx="5694">
                  <c:v>0.48047600000000001</c:v>
                </c:pt>
                <c:pt idx="5695">
                  <c:v>0.48057480000000002</c:v>
                </c:pt>
                <c:pt idx="5696">
                  <c:v>0.48066019999999998</c:v>
                </c:pt>
                <c:pt idx="5697">
                  <c:v>0.48073539999999998</c:v>
                </c:pt>
                <c:pt idx="5698">
                  <c:v>0.48080689999999998</c:v>
                </c:pt>
                <c:pt idx="5699">
                  <c:v>0.48089179999999998</c:v>
                </c:pt>
                <c:pt idx="5700">
                  <c:v>0.48098780000000002</c:v>
                </c:pt>
                <c:pt idx="5701">
                  <c:v>0.48108450000000003</c:v>
                </c:pt>
                <c:pt idx="5702">
                  <c:v>0.48116500000000001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8782448"/>
        <c:axId val="319478584"/>
      </c:scatterChart>
      <c:valAx>
        <c:axId val="318782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478584"/>
        <c:crosses val="autoZero"/>
        <c:crossBetween val="midCat"/>
      </c:valAx>
      <c:valAx>
        <c:axId val="319478584"/>
        <c:scaling>
          <c:orientation val="minMax"/>
          <c:max val="0.8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1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200" b="1" i="1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sz="1200" b="1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1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878244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84733158355206"/>
          <c:y val="4.6348415403298468E-2"/>
          <c:w val="0.79059689413823264"/>
          <c:h val="0.77566153484545775"/>
        </c:manualLayout>
      </c:layout>
      <c:scatterChart>
        <c:scatterStyle val="smoothMarker"/>
        <c:varyColors val="0"/>
        <c:ser>
          <c:idx val="0"/>
          <c:order val="0"/>
          <c:tx>
            <c:v>1.6d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Sheet1!$B$3:$B$102</c:f>
              <c:numCache>
                <c:formatCode>General</c:formatCode>
                <c:ptCount val="100"/>
                <c:pt idx="0">
                  <c:v>-1.9932666666666665</c:v>
                </c:pt>
                <c:pt idx="1">
                  <c:v>-1.9532000000000003</c:v>
                </c:pt>
                <c:pt idx="2">
                  <c:v>-1.9131333333333334</c:v>
                </c:pt>
                <c:pt idx="3">
                  <c:v>-1.8730666666666667</c:v>
                </c:pt>
                <c:pt idx="4">
                  <c:v>-1.833</c:v>
                </c:pt>
                <c:pt idx="5">
                  <c:v>-1.7929333333333335</c:v>
                </c:pt>
                <c:pt idx="6">
                  <c:v>-1.7528666666666668</c:v>
                </c:pt>
                <c:pt idx="7">
                  <c:v>-1.7127999999999999</c:v>
                </c:pt>
                <c:pt idx="8">
                  <c:v>-1.6727333333333332</c:v>
                </c:pt>
                <c:pt idx="9">
                  <c:v>-1.6326666666666667</c:v>
                </c:pt>
                <c:pt idx="10">
                  <c:v>-1.5926</c:v>
                </c:pt>
                <c:pt idx="11">
                  <c:v>-1.5525333333333333</c:v>
                </c:pt>
                <c:pt idx="12">
                  <c:v>-1.5124666666666666</c:v>
                </c:pt>
                <c:pt idx="13">
                  <c:v>-1.4724000000000002</c:v>
                </c:pt>
                <c:pt idx="14">
                  <c:v>-1.4323333333333332</c:v>
                </c:pt>
                <c:pt idx="15">
                  <c:v>-1.3922666666666668</c:v>
                </c:pt>
                <c:pt idx="16">
                  <c:v>-1.3522000000000001</c:v>
                </c:pt>
                <c:pt idx="17">
                  <c:v>-1.3121333333333334</c:v>
                </c:pt>
                <c:pt idx="18">
                  <c:v>-1.2720666666666667</c:v>
                </c:pt>
                <c:pt idx="19">
                  <c:v>-1.232</c:v>
                </c:pt>
                <c:pt idx="20">
                  <c:v>-1.1919333333333335</c:v>
                </c:pt>
                <c:pt idx="21">
                  <c:v>-1.1518666666666666</c:v>
                </c:pt>
                <c:pt idx="22">
                  <c:v>-1.1118000000000001</c:v>
                </c:pt>
                <c:pt idx="23">
                  <c:v>-1.0717333333333332</c:v>
                </c:pt>
                <c:pt idx="24">
                  <c:v>-1.0316666666666667</c:v>
                </c:pt>
                <c:pt idx="25">
                  <c:v>-0.99159999999999993</c:v>
                </c:pt>
                <c:pt idx="26">
                  <c:v>-0.95153333333333334</c:v>
                </c:pt>
                <c:pt idx="27">
                  <c:v>-0.91146666666666654</c:v>
                </c:pt>
                <c:pt idx="28">
                  <c:v>-0.87139999999999995</c:v>
                </c:pt>
                <c:pt idx="29">
                  <c:v>-0.83133333333333337</c:v>
                </c:pt>
                <c:pt idx="30">
                  <c:v>-0.79126666666666667</c:v>
                </c:pt>
                <c:pt idx="31">
                  <c:v>-0.75120000000000009</c:v>
                </c:pt>
                <c:pt idx="32">
                  <c:v>-0.71113333333333328</c:v>
                </c:pt>
                <c:pt idx="33">
                  <c:v>-0.6710666666666667</c:v>
                </c:pt>
                <c:pt idx="34">
                  <c:v>-0.63099999999999989</c:v>
                </c:pt>
                <c:pt idx="35">
                  <c:v>-0.59093333333333331</c:v>
                </c:pt>
                <c:pt idx="36">
                  <c:v>-0.55086666666666662</c:v>
                </c:pt>
                <c:pt idx="37">
                  <c:v>-0.51080000000000003</c:v>
                </c:pt>
                <c:pt idx="38">
                  <c:v>-0.47073333333333339</c:v>
                </c:pt>
                <c:pt idx="39">
                  <c:v>-0.43066666666666664</c:v>
                </c:pt>
                <c:pt idx="40">
                  <c:v>-0.39060000000000006</c:v>
                </c:pt>
                <c:pt idx="41">
                  <c:v>-0.35053333333333347</c:v>
                </c:pt>
                <c:pt idx="42">
                  <c:v>-0.31046666666666667</c:v>
                </c:pt>
                <c:pt idx="43">
                  <c:v>-0.27039999999999992</c:v>
                </c:pt>
                <c:pt idx="44">
                  <c:v>-0.23033333333333314</c:v>
                </c:pt>
                <c:pt idx="45">
                  <c:v>-0.19026666666666675</c:v>
                </c:pt>
                <c:pt idx="46">
                  <c:v>-0.15019999999999997</c:v>
                </c:pt>
                <c:pt idx="47">
                  <c:v>-0.11013333333333319</c:v>
                </c:pt>
                <c:pt idx="48">
                  <c:v>-7.0066666666666805E-2</c:v>
                </c:pt>
                <c:pt idx="49">
                  <c:v>-3.0000000000000027E-2</c:v>
                </c:pt>
                <c:pt idx="50">
                  <c:v>1.0066666666666743E-2</c:v>
                </c:pt>
                <c:pt idx="51">
                  <c:v>5.0133333333333516E-2</c:v>
                </c:pt>
                <c:pt idx="52">
                  <c:v>9.0199999999999919E-2</c:v>
                </c:pt>
                <c:pt idx="53">
                  <c:v>0.1302666666666667</c:v>
                </c:pt>
                <c:pt idx="54">
                  <c:v>0.17033333333333345</c:v>
                </c:pt>
                <c:pt idx="55">
                  <c:v>0.21040000000000023</c:v>
                </c:pt>
                <c:pt idx="56">
                  <c:v>0.25046666666666662</c:v>
                </c:pt>
                <c:pt idx="57">
                  <c:v>0.29053333333333342</c:v>
                </c:pt>
                <c:pt idx="58">
                  <c:v>0.33060000000000017</c:v>
                </c:pt>
                <c:pt idx="59">
                  <c:v>0.37066666666666659</c:v>
                </c:pt>
                <c:pt idx="60">
                  <c:v>0.41073333333333334</c:v>
                </c:pt>
                <c:pt idx="61">
                  <c:v>0.45080000000000009</c:v>
                </c:pt>
                <c:pt idx="62">
                  <c:v>0.4908666666666669</c:v>
                </c:pt>
                <c:pt idx="63">
                  <c:v>0.53093333333333326</c:v>
                </c:pt>
                <c:pt idx="64">
                  <c:v>0.57100000000000006</c:v>
                </c:pt>
                <c:pt idx="65">
                  <c:v>0.61106666666666687</c:v>
                </c:pt>
                <c:pt idx="66">
                  <c:v>0.65113333333333323</c:v>
                </c:pt>
                <c:pt idx="67">
                  <c:v>0.69120000000000004</c:v>
                </c:pt>
                <c:pt idx="68">
                  <c:v>0.73126666666666673</c:v>
                </c:pt>
                <c:pt idx="69">
                  <c:v>0.77133333333333354</c:v>
                </c:pt>
                <c:pt idx="70">
                  <c:v>0.8113999999999999</c:v>
                </c:pt>
                <c:pt idx="71">
                  <c:v>0.8514666666666667</c:v>
                </c:pt>
                <c:pt idx="72">
                  <c:v>0.89153333333333351</c:v>
                </c:pt>
                <c:pt idx="73">
                  <c:v>0.93160000000000021</c:v>
                </c:pt>
                <c:pt idx="74">
                  <c:v>0.97166666666666668</c:v>
                </c:pt>
                <c:pt idx="75">
                  <c:v>1.0117333333333334</c:v>
                </c:pt>
                <c:pt idx="76">
                  <c:v>1.0518000000000003</c:v>
                </c:pt>
                <c:pt idx="77">
                  <c:v>1.0918666666666665</c:v>
                </c:pt>
                <c:pt idx="78">
                  <c:v>1.1319333333333335</c:v>
                </c:pt>
                <c:pt idx="79">
                  <c:v>1.1720000000000002</c:v>
                </c:pt>
                <c:pt idx="80">
                  <c:v>1.2120666666666668</c:v>
                </c:pt>
                <c:pt idx="81">
                  <c:v>1.2521333333333333</c:v>
                </c:pt>
                <c:pt idx="82">
                  <c:v>1.2922</c:v>
                </c:pt>
                <c:pt idx="83">
                  <c:v>1.3322666666666665</c:v>
                </c:pt>
                <c:pt idx="84">
                  <c:v>1.3723333333333336</c:v>
                </c:pt>
                <c:pt idx="85">
                  <c:v>1.4124000000000001</c:v>
                </c:pt>
                <c:pt idx="86">
                  <c:v>1.4524666666666664</c:v>
                </c:pt>
                <c:pt idx="87">
                  <c:v>1.4925333333333335</c:v>
                </c:pt>
                <c:pt idx="88">
                  <c:v>1.5326</c:v>
                </c:pt>
                <c:pt idx="89">
                  <c:v>1.5726666666666671</c:v>
                </c:pt>
                <c:pt idx="90">
                  <c:v>1.6127333333333336</c:v>
                </c:pt>
                <c:pt idx="91">
                  <c:v>1.6527999999999998</c:v>
                </c:pt>
                <c:pt idx="92">
                  <c:v>1.692866666666667</c:v>
                </c:pt>
                <c:pt idx="93">
                  <c:v>1.7329333333333334</c:v>
                </c:pt>
                <c:pt idx="94">
                  <c:v>1.7729999999999999</c:v>
                </c:pt>
                <c:pt idx="95">
                  <c:v>1.813066666666667</c:v>
                </c:pt>
                <c:pt idx="96">
                  <c:v>1.8531333333333333</c:v>
                </c:pt>
                <c:pt idx="97">
                  <c:v>1.8931999999999998</c:v>
                </c:pt>
                <c:pt idx="98">
                  <c:v>1.9332666666666669</c:v>
                </c:pt>
                <c:pt idx="99">
                  <c:v>1.9733333333333334</c:v>
                </c:pt>
              </c:numCache>
            </c:numRef>
          </c:xVal>
          <c:yVal>
            <c:numRef>
              <c:f>Sheet1!$G$3:$G$102</c:f>
              <c:numCache>
                <c:formatCode>0.00E+00</c:formatCode>
                <c:ptCount val="100"/>
                <c:pt idx="0">
                  <c:v>6.9238377843719376E-3</c:v>
                </c:pt>
                <c:pt idx="1">
                  <c:v>7.6162215628090965E-3</c:v>
                </c:pt>
                <c:pt idx="2">
                  <c:v>7.7151335311572119E-3</c:v>
                </c:pt>
                <c:pt idx="3">
                  <c:v>7.8140454995055033E-3</c:v>
                </c:pt>
                <c:pt idx="4">
                  <c:v>8.0118694362019093E-3</c:v>
                </c:pt>
                <c:pt idx="5">
                  <c:v>8.20969337289814E-3</c:v>
                </c:pt>
                <c:pt idx="6">
                  <c:v>8.3086053412462554E-3</c:v>
                </c:pt>
                <c:pt idx="7">
                  <c:v>8.5064292779426613E-3</c:v>
                </c:pt>
                <c:pt idx="8">
                  <c:v>8.5064292779426613E-3</c:v>
                </c:pt>
                <c:pt idx="9">
                  <c:v>8.7042532146390673E-3</c:v>
                </c:pt>
                <c:pt idx="10">
                  <c:v>9.0009891196835886E-3</c:v>
                </c:pt>
                <c:pt idx="11">
                  <c:v>9.1988130563798193E-3</c:v>
                </c:pt>
                <c:pt idx="12">
                  <c:v>9.3966369930762253E-3</c:v>
                </c:pt>
                <c:pt idx="13">
                  <c:v>9.6933728981207484E-3</c:v>
                </c:pt>
                <c:pt idx="14">
                  <c:v>9.8911968348169791E-3</c:v>
                </c:pt>
                <c:pt idx="15">
                  <c:v>1.0187932739861676E-2</c:v>
                </c:pt>
                <c:pt idx="16">
                  <c:v>1.0484668644906022E-2</c:v>
                </c:pt>
                <c:pt idx="17">
                  <c:v>1.0880316518298658E-2</c:v>
                </c:pt>
                <c:pt idx="18">
                  <c:v>1.117705242334318E-2</c:v>
                </c:pt>
                <c:pt idx="19">
                  <c:v>1.1572700296735993E-2</c:v>
                </c:pt>
                <c:pt idx="20">
                  <c:v>1.2067260138476745E-2</c:v>
                </c:pt>
                <c:pt idx="21">
                  <c:v>1.2561819980217673E-2</c:v>
                </c:pt>
                <c:pt idx="22">
                  <c:v>1.3155291790306717E-2</c:v>
                </c:pt>
                <c:pt idx="23">
                  <c:v>1.38476755687437E-2</c:v>
                </c:pt>
                <c:pt idx="24">
                  <c:v>1.4540059347181033E-2</c:v>
                </c:pt>
                <c:pt idx="25">
                  <c:v>1.5430267062314599E-2</c:v>
                </c:pt>
                <c:pt idx="26">
                  <c:v>1.641938674579628E-2</c:v>
                </c:pt>
                <c:pt idx="27">
                  <c:v>1.7606330365974188E-2</c:v>
                </c:pt>
                <c:pt idx="28">
                  <c:v>1.9090009891196972E-2</c:v>
                </c:pt>
                <c:pt idx="29">
                  <c:v>2.1068249258160334E-2</c:v>
                </c:pt>
                <c:pt idx="30">
                  <c:v>2.3738872403560853E-2</c:v>
                </c:pt>
                <c:pt idx="31">
                  <c:v>2.7794263105835864E-2</c:v>
                </c:pt>
                <c:pt idx="32">
                  <c:v>3.2542037586548035E-2</c:v>
                </c:pt>
                <c:pt idx="33">
                  <c:v>3.4124629080118762E-2</c:v>
                </c:pt>
                <c:pt idx="34">
                  <c:v>1.5291790306627131E-2</c:v>
                </c:pt>
                <c:pt idx="35">
                  <c:v>0.1712067260138477</c:v>
                </c:pt>
                <c:pt idx="36">
                  <c:v>0.39310583580613262</c:v>
                </c:pt>
                <c:pt idx="37">
                  <c:v>0.41612265084075184</c:v>
                </c:pt>
                <c:pt idx="38">
                  <c:v>0.2978041543026706</c:v>
                </c:pt>
                <c:pt idx="39">
                  <c:v>0.16438180019782397</c:v>
                </c:pt>
                <c:pt idx="40">
                  <c:v>0.17772502472799212</c:v>
                </c:pt>
                <c:pt idx="41">
                  <c:v>0.14292779426310584</c:v>
                </c:pt>
                <c:pt idx="42">
                  <c:v>0.22433234421364984</c:v>
                </c:pt>
                <c:pt idx="43">
                  <c:v>0.10117705242334323</c:v>
                </c:pt>
                <c:pt idx="44">
                  <c:v>1.8041543026706221E-2</c:v>
                </c:pt>
                <c:pt idx="45">
                  <c:v>8.9010880316518312E-2</c:v>
                </c:pt>
                <c:pt idx="46">
                  <c:v>0.25056577645895156</c:v>
                </c:pt>
                <c:pt idx="47">
                  <c:v>0.12222354104846686</c:v>
                </c:pt>
                <c:pt idx="48">
                  <c:v>0.11258160237388726</c:v>
                </c:pt>
                <c:pt idx="49">
                  <c:v>0.11048466864490604</c:v>
                </c:pt>
                <c:pt idx="50">
                  <c:v>8.5066271018793285E-2</c:v>
                </c:pt>
                <c:pt idx="51">
                  <c:v>6.2510385756676556E-2</c:v>
                </c:pt>
                <c:pt idx="52">
                  <c:v>2.0218298714144413E-2</c:v>
                </c:pt>
                <c:pt idx="53">
                  <c:v>9.2561819980217605E-2</c:v>
                </c:pt>
                <c:pt idx="54">
                  <c:v>0.17739366963402572</c:v>
                </c:pt>
                <c:pt idx="55">
                  <c:v>0.2362492581602374</c:v>
                </c:pt>
                <c:pt idx="56">
                  <c:v>6.9534124629080138E-2</c:v>
                </c:pt>
                <c:pt idx="57">
                  <c:v>5.2047477744807127E-2</c:v>
                </c:pt>
                <c:pt idx="58">
                  <c:v>0.11356083086053415</c:v>
                </c:pt>
                <c:pt idx="59">
                  <c:v>0.14663699307616218</c:v>
                </c:pt>
                <c:pt idx="60">
                  <c:v>0.12789317507418396</c:v>
                </c:pt>
                <c:pt idx="61">
                  <c:v>0.24778437190900096</c:v>
                </c:pt>
                <c:pt idx="62">
                  <c:v>0.47073194856577649</c:v>
                </c:pt>
                <c:pt idx="63">
                  <c:v>0.51946587537091993</c:v>
                </c:pt>
                <c:pt idx="64">
                  <c:v>1.1345202769535205E-2</c:v>
                </c:pt>
                <c:pt idx="65">
                  <c:v>0.16175074183976271</c:v>
                </c:pt>
                <c:pt idx="66">
                  <c:v>8.4104846686449131E-2</c:v>
                </c:pt>
                <c:pt idx="67">
                  <c:v>3.6597428288821995E-3</c:v>
                </c:pt>
                <c:pt idx="68">
                  <c:v>2.4530168150346126E-2</c:v>
                </c:pt>
                <c:pt idx="69">
                  <c:v>2.6508407517309665E-2</c:v>
                </c:pt>
                <c:pt idx="70">
                  <c:v>2.611275964391685E-2</c:v>
                </c:pt>
                <c:pt idx="71">
                  <c:v>2.5024727992087055E-2</c:v>
                </c:pt>
                <c:pt idx="72">
                  <c:v>2.3738872403560853E-2</c:v>
                </c:pt>
                <c:pt idx="73">
                  <c:v>2.2156280909990129E-2</c:v>
                </c:pt>
                <c:pt idx="74">
                  <c:v>2.0672601384767696E-2</c:v>
                </c:pt>
                <c:pt idx="75">
                  <c:v>1.9188921859545089E-2</c:v>
                </c:pt>
                <c:pt idx="76">
                  <c:v>1.7804154302670596E-2</c:v>
                </c:pt>
                <c:pt idx="77">
                  <c:v>1.6419386745796103E-2</c:v>
                </c:pt>
                <c:pt idx="78">
                  <c:v>1.5331355093966308E-2</c:v>
                </c:pt>
                <c:pt idx="79">
                  <c:v>1.4243323442136512E-2</c:v>
                </c:pt>
                <c:pt idx="80">
                  <c:v>1.315529179030654E-2</c:v>
                </c:pt>
                <c:pt idx="81">
                  <c:v>1.2265084075172976E-2</c:v>
                </c:pt>
                <c:pt idx="82">
                  <c:v>1.1473788328387701E-2</c:v>
                </c:pt>
                <c:pt idx="83">
                  <c:v>1.0781404549950543E-2</c:v>
                </c:pt>
                <c:pt idx="84">
                  <c:v>1.01879327398615E-2</c:v>
                </c:pt>
                <c:pt idx="85">
                  <c:v>9.594460929772456E-3</c:v>
                </c:pt>
                <c:pt idx="86">
                  <c:v>9.0999010880315288E-3</c:v>
                </c:pt>
                <c:pt idx="87">
                  <c:v>8.7042532146388921E-3</c:v>
                </c:pt>
                <c:pt idx="88">
                  <c:v>8.20969337289814E-3</c:v>
                </c:pt>
                <c:pt idx="89">
                  <c:v>7.9129574678536169E-3</c:v>
                </c:pt>
                <c:pt idx="90">
                  <c:v>7.6162215628090965E-3</c:v>
                </c:pt>
                <c:pt idx="91">
                  <c:v>7.3194856577647504E-3</c:v>
                </c:pt>
                <c:pt idx="92">
                  <c:v>7.1216617210681683E-3</c:v>
                </c:pt>
                <c:pt idx="93">
                  <c:v>6.9238377843719376E-3</c:v>
                </c:pt>
                <c:pt idx="94">
                  <c:v>6.6271018793274163E-3</c:v>
                </c:pt>
                <c:pt idx="95">
                  <c:v>6.5281899109791248E-3</c:v>
                </c:pt>
                <c:pt idx="96">
                  <c:v>6.3303659742828941E-3</c:v>
                </c:pt>
                <c:pt idx="97">
                  <c:v>6.2314540059346035E-3</c:v>
                </c:pt>
                <c:pt idx="98">
                  <c:v>6.1325420375864881E-3</c:v>
                </c:pt>
                <c:pt idx="99">
                  <c:v>6.0336300692383727E-3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2.5d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Sheet1!$B$3:$B$102</c:f>
              <c:numCache>
                <c:formatCode>General</c:formatCode>
                <c:ptCount val="100"/>
                <c:pt idx="0">
                  <c:v>-1.9932666666666665</c:v>
                </c:pt>
                <c:pt idx="1">
                  <c:v>-1.9532000000000003</c:v>
                </c:pt>
                <c:pt idx="2">
                  <c:v>-1.9131333333333334</c:v>
                </c:pt>
                <c:pt idx="3">
                  <c:v>-1.8730666666666667</c:v>
                </c:pt>
                <c:pt idx="4">
                  <c:v>-1.833</c:v>
                </c:pt>
                <c:pt idx="5">
                  <c:v>-1.7929333333333335</c:v>
                </c:pt>
                <c:pt idx="6">
                  <c:v>-1.7528666666666668</c:v>
                </c:pt>
                <c:pt idx="7">
                  <c:v>-1.7127999999999999</c:v>
                </c:pt>
                <c:pt idx="8">
                  <c:v>-1.6727333333333332</c:v>
                </c:pt>
                <c:pt idx="9">
                  <c:v>-1.6326666666666667</c:v>
                </c:pt>
                <c:pt idx="10">
                  <c:v>-1.5926</c:v>
                </c:pt>
                <c:pt idx="11">
                  <c:v>-1.5525333333333333</c:v>
                </c:pt>
                <c:pt idx="12">
                  <c:v>-1.5124666666666666</c:v>
                </c:pt>
                <c:pt idx="13">
                  <c:v>-1.4724000000000002</c:v>
                </c:pt>
                <c:pt idx="14">
                  <c:v>-1.4323333333333332</c:v>
                </c:pt>
                <c:pt idx="15">
                  <c:v>-1.3922666666666668</c:v>
                </c:pt>
                <c:pt idx="16">
                  <c:v>-1.3522000000000001</c:v>
                </c:pt>
                <c:pt idx="17">
                  <c:v>-1.3121333333333334</c:v>
                </c:pt>
                <c:pt idx="18">
                  <c:v>-1.2720666666666667</c:v>
                </c:pt>
                <c:pt idx="19">
                  <c:v>-1.232</c:v>
                </c:pt>
                <c:pt idx="20">
                  <c:v>-1.1919333333333335</c:v>
                </c:pt>
                <c:pt idx="21">
                  <c:v>-1.1518666666666666</c:v>
                </c:pt>
                <c:pt idx="22">
                  <c:v>-1.1118000000000001</c:v>
                </c:pt>
                <c:pt idx="23">
                  <c:v>-1.0717333333333332</c:v>
                </c:pt>
                <c:pt idx="24">
                  <c:v>-1.0316666666666667</c:v>
                </c:pt>
                <c:pt idx="25">
                  <c:v>-0.99159999999999993</c:v>
                </c:pt>
                <c:pt idx="26">
                  <c:v>-0.95153333333333334</c:v>
                </c:pt>
                <c:pt idx="27">
                  <c:v>-0.91146666666666654</c:v>
                </c:pt>
                <c:pt idx="28">
                  <c:v>-0.87139999999999995</c:v>
                </c:pt>
                <c:pt idx="29">
                  <c:v>-0.83133333333333337</c:v>
                </c:pt>
                <c:pt idx="30">
                  <c:v>-0.79126666666666667</c:v>
                </c:pt>
                <c:pt idx="31">
                  <c:v>-0.75120000000000009</c:v>
                </c:pt>
                <c:pt idx="32">
                  <c:v>-0.71113333333333328</c:v>
                </c:pt>
                <c:pt idx="33">
                  <c:v>-0.6710666666666667</c:v>
                </c:pt>
                <c:pt idx="34">
                  <c:v>-0.63099999999999989</c:v>
                </c:pt>
                <c:pt idx="35">
                  <c:v>-0.59093333333333331</c:v>
                </c:pt>
                <c:pt idx="36">
                  <c:v>-0.55086666666666662</c:v>
                </c:pt>
                <c:pt idx="37">
                  <c:v>-0.51080000000000003</c:v>
                </c:pt>
                <c:pt idx="38">
                  <c:v>-0.47073333333333339</c:v>
                </c:pt>
                <c:pt idx="39">
                  <c:v>-0.43066666666666664</c:v>
                </c:pt>
                <c:pt idx="40">
                  <c:v>-0.39060000000000006</c:v>
                </c:pt>
                <c:pt idx="41">
                  <c:v>-0.35053333333333347</c:v>
                </c:pt>
                <c:pt idx="42">
                  <c:v>-0.31046666666666667</c:v>
                </c:pt>
                <c:pt idx="43">
                  <c:v>-0.27039999999999992</c:v>
                </c:pt>
                <c:pt idx="44">
                  <c:v>-0.23033333333333314</c:v>
                </c:pt>
                <c:pt idx="45">
                  <c:v>-0.19026666666666675</c:v>
                </c:pt>
                <c:pt idx="46">
                  <c:v>-0.15019999999999997</c:v>
                </c:pt>
                <c:pt idx="47">
                  <c:v>-0.11013333333333319</c:v>
                </c:pt>
                <c:pt idx="48">
                  <c:v>-7.0066666666666805E-2</c:v>
                </c:pt>
                <c:pt idx="49">
                  <c:v>-3.0000000000000027E-2</c:v>
                </c:pt>
                <c:pt idx="50">
                  <c:v>1.0066666666666743E-2</c:v>
                </c:pt>
                <c:pt idx="51">
                  <c:v>5.0133333333333516E-2</c:v>
                </c:pt>
                <c:pt idx="52">
                  <c:v>9.0199999999999919E-2</c:v>
                </c:pt>
                <c:pt idx="53">
                  <c:v>0.1302666666666667</c:v>
                </c:pt>
                <c:pt idx="54">
                  <c:v>0.17033333333333345</c:v>
                </c:pt>
                <c:pt idx="55">
                  <c:v>0.21040000000000023</c:v>
                </c:pt>
                <c:pt idx="56">
                  <c:v>0.25046666666666662</c:v>
                </c:pt>
                <c:pt idx="57">
                  <c:v>0.29053333333333342</c:v>
                </c:pt>
                <c:pt idx="58">
                  <c:v>0.33060000000000017</c:v>
                </c:pt>
                <c:pt idx="59">
                  <c:v>0.37066666666666659</c:v>
                </c:pt>
                <c:pt idx="60">
                  <c:v>0.41073333333333334</c:v>
                </c:pt>
                <c:pt idx="61">
                  <c:v>0.45080000000000009</c:v>
                </c:pt>
                <c:pt idx="62">
                  <c:v>0.4908666666666669</c:v>
                </c:pt>
                <c:pt idx="63">
                  <c:v>0.53093333333333326</c:v>
                </c:pt>
                <c:pt idx="64">
                  <c:v>0.57100000000000006</c:v>
                </c:pt>
                <c:pt idx="65">
                  <c:v>0.61106666666666687</c:v>
                </c:pt>
                <c:pt idx="66">
                  <c:v>0.65113333333333323</c:v>
                </c:pt>
                <c:pt idx="67">
                  <c:v>0.69120000000000004</c:v>
                </c:pt>
                <c:pt idx="68">
                  <c:v>0.73126666666666673</c:v>
                </c:pt>
                <c:pt idx="69">
                  <c:v>0.77133333333333354</c:v>
                </c:pt>
                <c:pt idx="70">
                  <c:v>0.8113999999999999</c:v>
                </c:pt>
                <c:pt idx="71">
                  <c:v>0.8514666666666667</c:v>
                </c:pt>
                <c:pt idx="72">
                  <c:v>0.89153333333333351</c:v>
                </c:pt>
                <c:pt idx="73">
                  <c:v>0.93160000000000021</c:v>
                </c:pt>
                <c:pt idx="74">
                  <c:v>0.97166666666666668</c:v>
                </c:pt>
                <c:pt idx="75">
                  <c:v>1.0117333333333334</c:v>
                </c:pt>
                <c:pt idx="76">
                  <c:v>1.0518000000000003</c:v>
                </c:pt>
                <c:pt idx="77">
                  <c:v>1.0918666666666665</c:v>
                </c:pt>
                <c:pt idx="78">
                  <c:v>1.1319333333333335</c:v>
                </c:pt>
                <c:pt idx="79">
                  <c:v>1.1720000000000002</c:v>
                </c:pt>
                <c:pt idx="80">
                  <c:v>1.2120666666666668</c:v>
                </c:pt>
                <c:pt idx="81">
                  <c:v>1.2521333333333333</c:v>
                </c:pt>
                <c:pt idx="82">
                  <c:v>1.2922</c:v>
                </c:pt>
                <c:pt idx="83">
                  <c:v>1.3322666666666665</c:v>
                </c:pt>
                <c:pt idx="84">
                  <c:v>1.3723333333333336</c:v>
                </c:pt>
                <c:pt idx="85">
                  <c:v>1.4124000000000001</c:v>
                </c:pt>
                <c:pt idx="86">
                  <c:v>1.4524666666666664</c:v>
                </c:pt>
                <c:pt idx="87">
                  <c:v>1.4925333333333335</c:v>
                </c:pt>
                <c:pt idx="88">
                  <c:v>1.5326</c:v>
                </c:pt>
                <c:pt idx="89">
                  <c:v>1.5726666666666671</c:v>
                </c:pt>
                <c:pt idx="90">
                  <c:v>1.6127333333333336</c:v>
                </c:pt>
                <c:pt idx="91">
                  <c:v>1.6527999999999998</c:v>
                </c:pt>
                <c:pt idx="92">
                  <c:v>1.692866666666667</c:v>
                </c:pt>
                <c:pt idx="93">
                  <c:v>1.7329333333333334</c:v>
                </c:pt>
                <c:pt idx="94">
                  <c:v>1.7729999999999999</c:v>
                </c:pt>
                <c:pt idx="95">
                  <c:v>1.813066666666667</c:v>
                </c:pt>
                <c:pt idx="96">
                  <c:v>1.8531333333333333</c:v>
                </c:pt>
                <c:pt idx="97">
                  <c:v>1.8931999999999998</c:v>
                </c:pt>
                <c:pt idx="98">
                  <c:v>1.9332666666666669</c:v>
                </c:pt>
                <c:pt idx="99">
                  <c:v>1.9733333333333334</c:v>
                </c:pt>
              </c:numCache>
            </c:numRef>
          </c:xVal>
          <c:yVal>
            <c:numRef>
              <c:f>Sheet1!$L$3:$L$102</c:f>
              <c:numCache>
                <c:formatCode>General</c:formatCode>
                <c:ptCount val="100"/>
                <c:pt idx="0">
                  <c:v>4.3422354104845637E-3</c:v>
                </c:pt>
                <c:pt idx="1">
                  <c:v>1.0286844708209616E-2</c:v>
                </c:pt>
                <c:pt idx="2">
                  <c:v>1.0385756676557906E-2</c:v>
                </c:pt>
                <c:pt idx="3">
                  <c:v>1.0286844708209616E-2</c:v>
                </c:pt>
                <c:pt idx="4">
                  <c:v>1.01879327398615E-2</c:v>
                </c:pt>
                <c:pt idx="5">
                  <c:v>1.0089020771513385E-2</c:v>
                </c:pt>
                <c:pt idx="6">
                  <c:v>1.0089020771513208E-2</c:v>
                </c:pt>
                <c:pt idx="7">
                  <c:v>1.0089020771513385E-2</c:v>
                </c:pt>
                <c:pt idx="8">
                  <c:v>1.0089020771513385E-2</c:v>
                </c:pt>
                <c:pt idx="9">
                  <c:v>1.01879327398615E-2</c:v>
                </c:pt>
                <c:pt idx="10">
                  <c:v>1.01879327398615E-2</c:v>
                </c:pt>
                <c:pt idx="11">
                  <c:v>1.0286844708209616E-2</c:v>
                </c:pt>
                <c:pt idx="12">
                  <c:v>1.0484668644906022E-2</c:v>
                </c:pt>
                <c:pt idx="13">
                  <c:v>1.0583580613254312E-2</c:v>
                </c:pt>
                <c:pt idx="14">
                  <c:v>1.0682492581602252E-2</c:v>
                </c:pt>
                <c:pt idx="15">
                  <c:v>1.0781404549950543E-2</c:v>
                </c:pt>
                <c:pt idx="16">
                  <c:v>1.0979228486646774E-2</c:v>
                </c:pt>
                <c:pt idx="17">
                  <c:v>1.1078140454995064E-2</c:v>
                </c:pt>
                <c:pt idx="18">
                  <c:v>1.127596439169147E-2</c:v>
                </c:pt>
                <c:pt idx="19">
                  <c:v>1.1374876360039586E-2</c:v>
                </c:pt>
                <c:pt idx="20">
                  <c:v>1.1473788328387701E-2</c:v>
                </c:pt>
                <c:pt idx="21">
                  <c:v>1.1572700296735993E-2</c:v>
                </c:pt>
                <c:pt idx="22">
                  <c:v>1.1572700296735993E-2</c:v>
                </c:pt>
                <c:pt idx="23">
                  <c:v>1.1572700296735816E-2</c:v>
                </c:pt>
                <c:pt idx="24">
                  <c:v>1.1473788328387878E-2</c:v>
                </c:pt>
                <c:pt idx="25">
                  <c:v>1.1275964391691295E-2</c:v>
                </c:pt>
                <c:pt idx="26">
                  <c:v>1.1078140454995064E-2</c:v>
                </c:pt>
                <c:pt idx="27">
                  <c:v>1.0682492581602428E-2</c:v>
                </c:pt>
                <c:pt idx="28">
                  <c:v>1.0089020771513208E-2</c:v>
                </c:pt>
                <c:pt idx="29">
                  <c:v>9.2977250247281099E-3</c:v>
                </c:pt>
                <c:pt idx="30">
                  <c:v>8.20969337289814E-3</c:v>
                </c:pt>
                <c:pt idx="31">
                  <c:v>6.6271018793274163E-3</c:v>
                </c:pt>
                <c:pt idx="32">
                  <c:v>4.5499505440157644E-3</c:v>
                </c:pt>
                <c:pt idx="33">
                  <c:v>3.165182987141447E-3</c:v>
                </c:pt>
                <c:pt idx="34">
                  <c:v>1.285855588526202E-3</c:v>
                </c:pt>
                <c:pt idx="35">
                  <c:v>9.9901088031652697E-3</c:v>
                </c:pt>
                <c:pt idx="36">
                  <c:v>4.8288822947576741E-2</c:v>
                </c:pt>
                <c:pt idx="37">
                  <c:v>0.12140454995054396</c:v>
                </c:pt>
                <c:pt idx="38">
                  <c:v>0.15744807121661714</c:v>
                </c:pt>
                <c:pt idx="39">
                  <c:v>0.17132542037586557</c:v>
                </c:pt>
                <c:pt idx="40">
                  <c:v>0.21944609297725029</c:v>
                </c:pt>
                <c:pt idx="41">
                  <c:v>0.25859545004945605</c:v>
                </c:pt>
                <c:pt idx="42">
                  <c:v>0.27016815034619196</c:v>
                </c:pt>
                <c:pt idx="43">
                  <c:v>0.22032640949554907</c:v>
                </c:pt>
                <c:pt idx="44">
                  <c:v>0.2120474777448072</c:v>
                </c:pt>
                <c:pt idx="45">
                  <c:v>0.22157270029673592</c:v>
                </c:pt>
                <c:pt idx="46">
                  <c:v>0.16034619188921861</c:v>
                </c:pt>
                <c:pt idx="47">
                  <c:v>8.5578635014836771E-2</c:v>
                </c:pt>
                <c:pt idx="48">
                  <c:v>0.22214638971315528</c:v>
                </c:pt>
                <c:pt idx="49">
                  <c:v>0.14825914935707221</c:v>
                </c:pt>
                <c:pt idx="50">
                  <c:v>1.3264094955489625E-2</c:v>
                </c:pt>
                <c:pt idx="51">
                  <c:v>0.11488625123639963</c:v>
                </c:pt>
                <c:pt idx="52">
                  <c:v>0.12932739861523246</c:v>
                </c:pt>
                <c:pt idx="53">
                  <c:v>4.3570722057368956E-2</c:v>
                </c:pt>
                <c:pt idx="54">
                  <c:v>0.31686449060336302</c:v>
                </c:pt>
                <c:pt idx="55">
                  <c:v>0.25673590504451044</c:v>
                </c:pt>
                <c:pt idx="56">
                  <c:v>0.22569732937685458</c:v>
                </c:pt>
                <c:pt idx="57">
                  <c:v>0.20386745796241343</c:v>
                </c:pt>
                <c:pt idx="58">
                  <c:v>0.21036597428288828</c:v>
                </c:pt>
                <c:pt idx="59">
                  <c:v>0.16960435212660738</c:v>
                </c:pt>
                <c:pt idx="60">
                  <c:v>0.15275964391691399</c:v>
                </c:pt>
                <c:pt idx="61">
                  <c:v>0.17050445103857564</c:v>
                </c:pt>
                <c:pt idx="62">
                  <c:v>0.18904055390702268</c:v>
                </c:pt>
                <c:pt idx="63">
                  <c:v>0.1528783382789318</c:v>
                </c:pt>
                <c:pt idx="64">
                  <c:v>8.4638971315529235E-2</c:v>
                </c:pt>
                <c:pt idx="65">
                  <c:v>2.6834817012858392E-2</c:v>
                </c:pt>
                <c:pt idx="66">
                  <c:v>3.3630069238378534E-3</c:v>
                </c:pt>
                <c:pt idx="67">
                  <c:v>2.3046488625123696E-2</c:v>
                </c:pt>
                <c:pt idx="68">
                  <c:v>2.6013847675568736E-2</c:v>
                </c:pt>
                <c:pt idx="69">
                  <c:v>2.4530168150346303E-2</c:v>
                </c:pt>
                <c:pt idx="70">
                  <c:v>2.1760633036597317E-2</c:v>
                </c:pt>
                <c:pt idx="71">
                  <c:v>1.8595450049456046E-2</c:v>
                </c:pt>
                <c:pt idx="72">
                  <c:v>1.562809099901083E-2</c:v>
                </c:pt>
                <c:pt idx="73">
                  <c:v>1.2957467853610309E-2</c:v>
                </c:pt>
                <c:pt idx="74">
                  <c:v>1.0682492581602252E-2</c:v>
                </c:pt>
                <c:pt idx="75">
                  <c:v>8.6053412462907767E-3</c:v>
                </c:pt>
                <c:pt idx="76">
                  <c:v>6.9238377843719376E-3</c:v>
                </c:pt>
                <c:pt idx="77">
                  <c:v>5.4401582591493292E-3</c:v>
                </c:pt>
                <c:pt idx="78">
                  <c:v>4.1543026706231277E-3</c:v>
                </c:pt>
                <c:pt idx="79">
                  <c:v>3.165182987141447E-3</c:v>
                </c:pt>
                <c:pt idx="80">
                  <c:v>2.1760633036597668E-3</c:v>
                </c:pt>
                <c:pt idx="81">
                  <c:v>1.384767556874493E-3</c:v>
                </c:pt>
                <c:pt idx="82">
                  <c:v>7.9129574678527394E-4</c:v>
                </c:pt>
                <c:pt idx="83">
                  <c:v>1.9782393669640633E-4</c:v>
                </c:pt>
                <c:pt idx="84">
                  <c:v>3.9564787339263697E-4</c:v>
                </c:pt>
                <c:pt idx="85">
                  <c:v>8.9020771513356495E-4</c:v>
                </c:pt>
                <c:pt idx="86">
                  <c:v>1.285855588526202E-3</c:v>
                </c:pt>
                <c:pt idx="87">
                  <c:v>1.5825914935707235E-3</c:v>
                </c:pt>
                <c:pt idx="88">
                  <c:v>1.8793273986150694E-3</c:v>
                </c:pt>
                <c:pt idx="89">
                  <c:v>2.1760633036597668E-3</c:v>
                </c:pt>
                <c:pt idx="90">
                  <c:v>2.4727992087042886E-3</c:v>
                </c:pt>
                <c:pt idx="91">
                  <c:v>2.7695351137488103E-3</c:v>
                </c:pt>
                <c:pt idx="92">
                  <c:v>2.8684470820969253E-3</c:v>
                </c:pt>
                <c:pt idx="93">
                  <c:v>3.0662710187933317E-3</c:v>
                </c:pt>
                <c:pt idx="94">
                  <c:v>3.264094955489738E-3</c:v>
                </c:pt>
                <c:pt idx="95">
                  <c:v>3.3630069238378534E-3</c:v>
                </c:pt>
                <c:pt idx="96">
                  <c:v>3.6597428288823752E-3</c:v>
                </c:pt>
                <c:pt idx="97">
                  <c:v>3.6597428288823752E-3</c:v>
                </c:pt>
                <c:pt idx="98">
                  <c:v>3.8575667655787816E-3</c:v>
                </c:pt>
                <c:pt idx="99">
                  <c:v>2.6706231454005193E-3</c:v>
                </c:pt>
              </c:numCache>
            </c:numRef>
          </c:yVal>
          <c:smooth val="1"/>
        </c:ser>
        <c:ser>
          <c:idx val="2"/>
          <c:order val="2"/>
          <c:tx>
            <c:v>3d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Sheet1!$B$3:$B$102</c:f>
              <c:numCache>
                <c:formatCode>General</c:formatCode>
                <c:ptCount val="100"/>
                <c:pt idx="0">
                  <c:v>-1.9932666666666665</c:v>
                </c:pt>
                <c:pt idx="1">
                  <c:v>-1.9532000000000003</c:v>
                </c:pt>
                <c:pt idx="2">
                  <c:v>-1.9131333333333334</c:v>
                </c:pt>
                <c:pt idx="3">
                  <c:v>-1.8730666666666667</c:v>
                </c:pt>
                <c:pt idx="4">
                  <c:v>-1.833</c:v>
                </c:pt>
                <c:pt idx="5">
                  <c:v>-1.7929333333333335</c:v>
                </c:pt>
                <c:pt idx="6">
                  <c:v>-1.7528666666666668</c:v>
                </c:pt>
                <c:pt idx="7">
                  <c:v>-1.7127999999999999</c:v>
                </c:pt>
                <c:pt idx="8">
                  <c:v>-1.6727333333333332</c:v>
                </c:pt>
                <c:pt idx="9">
                  <c:v>-1.6326666666666667</c:v>
                </c:pt>
                <c:pt idx="10">
                  <c:v>-1.5926</c:v>
                </c:pt>
                <c:pt idx="11">
                  <c:v>-1.5525333333333333</c:v>
                </c:pt>
                <c:pt idx="12">
                  <c:v>-1.5124666666666666</c:v>
                </c:pt>
                <c:pt idx="13">
                  <c:v>-1.4724000000000002</c:v>
                </c:pt>
                <c:pt idx="14">
                  <c:v>-1.4323333333333332</c:v>
                </c:pt>
                <c:pt idx="15">
                  <c:v>-1.3922666666666668</c:v>
                </c:pt>
                <c:pt idx="16">
                  <c:v>-1.3522000000000001</c:v>
                </c:pt>
                <c:pt idx="17">
                  <c:v>-1.3121333333333334</c:v>
                </c:pt>
                <c:pt idx="18">
                  <c:v>-1.2720666666666667</c:v>
                </c:pt>
                <c:pt idx="19">
                  <c:v>-1.232</c:v>
                </c:pt>
                <c:pt idx="20">
                  <c:v>-1.1919333333333335</c:v>
                </c:pt>
                <c:pt idx="21">
                  <c:v>-1.1518666666666666</c:v>
                </c:pt>
                <c:pt idx="22">
                  <c:v>-1.1118000000000001</c:v>
                </c:pt>
                <c:pt idx="23">
                  <c:v>-1.0717333333333332</c:v>
                </c:pt>
                <c:pt idx="24">
                  <c:v>-1.0316666666666667</c:v>
                </c:pt>
                <c:pt idx="25">
                  <c:v>-0.99159999999999993</c:v>
                </c:pt>
                <c:pt idx="26">
                  <c:v>-0.95153333333333334</c:v>
                </c:pt>
                <c:pt idx="27">
                  <c:v>-0.91146666666666654</c:v>
                </c:pt>
                <c:pt idx="28">
                  <c:v>-0.87139999999999995</c:v>
                </c:pt>
                <c:pt idx="29">
                  <c:v>-0.83133333333333337</c:v>
                </c:pt>
                <c:pt idx="30">
                  <c:v>-0.79126666666666667</c:v>
                </c:pt>
                <c:pt idx="31">
                  <c:v>-0.75120000000000009</c:v>
                </c:pt>
                <c:pt idx="32">
                  <c:v>-0.71113333333333328</c:v>
                </c:pt>
                <c:pt idx="33">
                  <c:v>-0.6710666666666667</c:v>
                </c:pt>
                <c:pt idx="34">
                  <c:v>-0.63099999999999989</c:v>
                </c:pt>
                <c:pt idx="35">
                  <c:v>-0.59093333333333331</c:v>
                </c:pt>
                <c:pt idx="36">
                  <c:v>-0.55086666666666662</c:v>
                </c:pt>
                <c:pt idx="37">
                  <c:v>-0.51080000000000003</c:v>
                </c:pt>
                <c:pt idx="38">
                  <c:v>-0.47073333333333339</c:v>
                </c:pt>
                <c:pt idx="39">
                  <c:v>-0.43066666666666664</c:v>
                </c:pt>
                <c:pt idx="40">
                  <c:v>-0.39060000000000006</c:v>
                </c:pt>
                <c:pt idx="41">
                  <c:v>-0.35053333333333347</c:v>
                </c:pt>
                <c:pt idx="42">
                  <c:v>-0.31046666666666667</c:v>
                </c:pt>
                <c:pt idx="43">
                  <c:v>-0.27039999999999992</c:v>
                </c:pt>
                <c:pt idx="44">
                  <c:v>-0.23033333333333314</c:v>
                </c:pt>
                <c:pt idx="45">
                  <c:v>-0.19026666666666675</c:v>
                </c:pt>
                <c:pt idx="46">
                  <c:v>-0.15019999999999997</c:v>
                </c:pt>
                <c:pt idx="47">
                  <c:v>-0.11013333333333319</c:v>
                </c:pt>
                <c:pt idx="48">
                  <c:v>-7.0066666666666805E-2</c:v>
                </c:pt>
                <c:pt idx="49">
                  <c:v>-3.0000000000000027E-2</c:v>
                </c:pt>
                <c:pt idx="50">
                  <c:v>1.0066666666666743E-2</c:v>
                </c:pt>
                <c:pt idx="51">
                  <c:v>5.0133333333333516E-2</c:v>
                </c:pt>
                <c:pt idx="52">
                  <c:v>9.0199999999999919E-2</c:v>
                </c:pt>
                <c:pt idx="53">
                  <c:v>0.1302666666666667</c:v>
                </c:pt>
                <c:pt idx="54">
                  <c:v>0.17033333333333345</c:v>
                </c:pt>
                <c:pt idx="55">
                  <c:v>0.21040000000000023</c:v>
                </c:pt>
                <c:pt idx="56">
                  <c:v>0.25046666666666662</c:v>
                </c:pt>
                <c:pt idx="57">
                  <c:v>0.29053333333333342</c:v>
                </c:pt>
                <c:pt idx="58">
                  <c:v>0.33060000000000017</c:v>
                </c:pt>
                <c:pt idx="59">
                  <c:v>0.37066666666666659</c:v>
                </c:pt>
                <c:pt idx="60">
                  <c:v>0.41073333333333334</c:v>
                </c:pt>
                <c:pt idx="61">
                  <c:v>0.45080000000000009</c:v>
                </c:pt>
                <c:pt idx="62">
                  <c:v>0.4908666666666669</c:v>
                </c:pt>
                <c:pt idx="63">
                  <c:v>0.53093333333333326</c:v>
                </c:pt>
                <c:pt idx="64">
                  <c:v>0.57100000000000006</c:v>
                </c:pt>
                <c:pt idx="65">
                  <c:v>0.61106666666666687</c:v>
                </c:pt>
                <c:pt idx="66">
                  <c:v>0.65113333333333323</c:v>
                </c:pt>
                <c:pt idx="67">
                  <c:v>0.69120000000000004</c:v>
                </c:pt>
                <c:pt idx="68">
                  <c:v>0.73126666666666673</c:v>
                </c:pt>
                <c:pt idx="69">
                  <c:v>0.77133333333333354</c:v>
                </c:pt>
                <c:pt idx="70">
                  <c:v>0.8113999999999999</c:v>
                </c:pt>
                <c:pt idx="71">
                  <c:v>0.8514666666666667</c:v>
                </c:pt>
                <c:pt idx="72">
                  <c:v>0.89153333333333351</c:v>
                </c:pt>
                <c:pt idx="73">
                  <c:v>0.93160000000000021</c:v>
                </c:pt>
                <c:pt idx="74">
                  <c:v>0.97166666666666668</c:v>
                </c:pt>
                <c:pt idx="75">
                  <c:v>1.0117333333333334</c:v>
                </c:pt>
                <c:pt idx="76">
                  <c:v>1.0518000000000003</c:v>
                </c:pt>
                <c:pt idx="77">
                  <c:v>1.0918666666666665</c:v>
                </c:pt>
                <c:pt idx="78">
                  <c:v>1.1319333333333335</c:v>
                </c:pt>
                <c:pt idx="79">
                  <c:v>1.1720000000000002</c:v>
                </c:pt>
                <c:pt idx="80">
                  <c:v>1.2120666666666668</c:v>
                </c:pt>
                <c:pt idx="81">
                  <c:v>1.2521333333333333</c:v>
                </c:pt>
                <c:pt idx="82">
                  <c:v>1.2922</c:v>
                </c:pt>
                <c:pt idx="83">
                  <c:v>1.3322666666666665</c:v>
                </c:pt>
                <c:pt idx="84">
                  <c:v>1.3723333333333336</c:v>
                </c:pt>
                <c:pt idx="85">
                  <c:v>1.4124000000000001</c:v>
                </c:pt>
                <c:pt idx="86">
                  <c:v>1.4524666666666664</c:v>
                </c:pt>
                <c:pt idx="87">
                  <c:v>1.4925333333333335</c:v>
                </c:pt>
                <c:pt idx="88">
                  <c:v>1.5326</c:v>
                </c:pt>
                <c:pt idx="89">
                  <c:v>1.5726666666666671</c:v>
                </c:pt>
                <c:pt idx="90">
                  <c:v>1.6127333333333336</c:v>
                </c:pt>
                <c:pt idx="91">
                  <c:v>1.6527999999999998</c:v>
                </c:pt>
                <c:pt idx="92">
                  <c:v>1.692866666666667</c:v>
                </c:pt>
                <c:pt idx="93">
                  <c:v>1.7329333333333334</c:v>
                </c:pt>
                <c:pt idx="94">
                  <c:v>1.7729999999999999</c:v>
                </c:pt>
                <c:pt idx="95">
                  <c:v>1.813066666666667</c:v>
                </c:pt>
                <c:pt idx="96">
                  <c:v>1.8531333333333333</c:v>
                </c:pt>
                <c:pt idx="97">
                  <c:v>1.8931999999999998</c:v>
                </c:pt>
                <c:pt idx="98">
                  <c:v>1.9332666666666669</c:v>
                </c:pt>
                <c:pt idx="99">
                  <c:v>1.9733333333333334</c:v>
                </c:pt>
              </c:numCache>
            </c:numRef>
          </c:xVal>
          <c:yVal>
            <c:numRef>
              <c:f>Sheet1!$Q$3:$Q$102</c:f>
              <c:numCache>
                <c:formatCode>General</c:formatCode>
                <c:ptCount val="100"/>
                <c:pt idx="0">
                  <c:v>2.7992087042531919E-3</c:v>
                </c:pt>
                <c:pt idx="1">
                  <c:v>7.6162215628090965E-3</c:v>
                </c:pt>
                <c:pt idx="2">
                  <c:v>7.9129574678536169E-3</c:v>
                </c:pt>
                <c:pt idx="3">
                  <c:v>8.0118694362017323E-3</c:v>
                </c:pt>
                <c:pt idx="4">
                  <c:v>8.0118694362017323E-3</c:v>
                </c:pt>
                <c:pt idx="5">
                  <c:v>8.20969337289814E-3</c:v>
                </c:pt>
                <c:pt idx="6">
                  <c:v>8.4075173095943707E-3</c:v>
                </c:pt>
                <c:pt idx="7">
                  <c:v>8.6053412462907767E-3</c:v>
                </c:pt>
                <c:pt idx="8">
                  <c:v>8.902077151335298E-3</c:v>
                </c:pt>
                <c:pt idx="9">
                  <c:v>9.1988130563798193E-3</c:v>
                </c:pt>
                <c:pt idx="10">
                  <c:v>9.594460929772633E-3</c:v>
                </c:pt>
                <c:pt idx="11">
                  <c:v>9.8911968348171543E-3</c:v>
                </c:pt>
                <c:pt idx="12">
                  <c:v>1.0385756676557906E-2</c:v>
                </c:pt>
                <c:pt idx="13">
                  <c:v>1.0880316518298834E-2</c:v>
                </c:pt>
                <c:pt idx="14">
                  <c:v>1.1374876360039586E-2</c:v>
                </c:pt>
                <c:pt idx="15">
                  <c:v>1.186943620178034E-2</c:v>
                </c:pt>
                <c:pt idx="16">
                  <c:v>1.2561819980217673E-2</c:v>
                </c:pt>
                <c:pt idx="17">
                  <c:v>1.315529179030654E-2</c:v>
                </c:pt>
                <c:pt idx="18">
                  <c:v>1.374876360039576E-2</c:v>
                </c:pt>
                <c:pt idx="19">
                  <c:v>1.4441147378832743E-2</c:v>
                </c:pt>
                <c:pt idx="20">
                  <c:v>1.5133531157270078E-2</c:v>
                </c:pt>
                <c:pt idx="21">
                  <c:v>1.6023738872403465E-2</c:v>
                </c:pt>
                <c:pt idx="22">
                  <c:v>1.6716122650840801E-2</c:v>
                </c:pt>
                <c:pt idx="23">
                  <c:v>1.7606330365974365E-2</c:v>
                </c:pt>
                <c:pt idx="24">
                  <c:v>1.8397626112759639E-2</c:v>
                </c:pt>
                <c:pt idx="25">
                  <c:v>1.9287833827893203E-2</c:v>
                </c:pt>
                <c:pt idx="26">
                  <c:v>2.017804154302677E-2</c:v>
                </c:pt>
                <c:pt idx="27">
                  <c:v>2.1068249258160157E-2</c:v>
                </c:pt>
                <c:pt idx="28">
                  <c:v>2.2057368941642015E-2</c:v>
                </c:pt>
                <c:pt idx="29">
                  <c:v>2.3244312561819927E-2</c:v>
                </c:pt>
                <c:pt idx="30">
                  <c:v>2.4530168150346126E-2</c:v>
                </c:pt>
                <c:pt idx="31">
                  <c:v>2.621167161226514E-2</c:v>
                </c:pt>
                <c:pt idx="32">
                  <c:v>2.8081107814045419E-2</c:v>
                </c:pt>
                <c:pt idx="33">
                  <c:v>3.0573689416419469E-2</c:v>
                </c:pt>
                <c:pt idx="34">
                  <c:v>3.0454995054401589E-2</c:v>
                </c:pt>
                <c:pt idx="35">
                  <c:v>1.5647873392680416E-2</c:v>
                </c:pt>
                <c:pt idx="36">
                  <c:v>5.6181998021759723E-3</c:v>
                </c:pt>
                <c:pt idx="37">
                  <c:v>1.7645895153313541E-2</c:v>
                </c:pt>
                <c:pt idx="38">
                  <c:v>3.9990108803165107E-2</c:v>
                </c:pt>
                <c:pt idx="39">
                  <c:v>6.6073194856577755E-2</c:v>
                </c:pt>
                <c:pt idx="40">
                  <c:v>7.9495548961424439E-2</c:v>
                </c:pt>
                <c:pt idx="41">
                  <c:v>0.1258555885262117</c:v>
                </c:pt>
                <c:pt idx="42">
                  <c:v>0.15009891196834818</c:v>
                </c:pt>
                <c:pt idx="43">
                  <c:v>0.16169139465875376</c:v>
                </c:pt>
                <c:pt idx="44">
                  <c:v>0.18142433234421376</c:v>
                </c:pt>
                <c:pt idx="45">
                  <c:v>0.19907022749752712</c:v>
                </c:pt>
                <c:pt idx="46">
                  <c:v>0.1871810089020772</c:v>
                </c:pt>
                <c:pt idx="47">
                  <c:v>0.18995054401582601</c:v>
                </c:pt>
                <c:pt idx="48">
                  <c:v>0.21305637982195846</c:v>
                </c:pt>
                <c:pt idx="49">
                  <c:v>0.22464886251236396</c:v>
                </c:pt>
                <c:pt idx="50">
                  <c:v>0.15364985163204747</c:v>
                </c:pt>
                <c:pt idx="51">
                  <c:v>0.18113748763600401</c:v>
                </c:pt>
                <c:pt idx="52">
                  <c:v>0.17033630069238381</c:v>
                </c:pt>
                <c:pt idx="53">
                  <c:v>9.9248269040553921E-2</c:v>
                </c:pt>
                <c:pt idx="54">
                  <c:v>0.13037586547972307</c:v>
                </c:pt>
                <c:pt idx="55">
                  <c:v>0.14511374876360042</c:v>
                </c:pt>
                <c:pt idx="56">
                  <c:v>0.14304648862512367</c:v>
                </c:pt>
                <c:pt idx="57">
                  <c:v>0.11403560830860542</c:v>
                </c:pt>
                <c:pt idx="58">
                  <c:v>9.9792284866468725E-2</c:v>
                </c:pt>
                <c:pt idx="59">
                  <c:v>8.4935707220573767E-2</c:v>
                </c:pt>
                <c:pt idx="60">
                  <c:v>5.8239366963402484E-2</c:v>
                </c:pt>
                <c:pt idx="61">
                  <c:v>4.4431256181998141E-2</c:v>
                </c:pt>
                <c:pt idx="62">
                  <c:v>3.5321463897131637E-2</c:v>
                </c:pt>
                <c:pt idx="63">
                  <c:v>2.5084075173095993E-2</c:v>
                </c:pt>
                <c:pt idx="64">
                  <c:v>1.7507418397626075E-2</c:v>
                </c:pt>
                <c:pt idx="65">
                  <c:v>7.5173095944609811E-3</c:v>
                </c:pt>
                <c:pt idx="66">
                  <c:v>5.9347181008886755E-4</c:v>
                </c:pt>
                <c:pt idx="67">
                  <c:v>4.3521266073195336E-3</c:v>
                </c:pt>
                <c:pt idx="68">
                  <c:v>4.451038575667649E-3</c:v>
                </c:pt>
                <c:pt idx="69">
                  <c:v>3.5608308605342598E-3</c:v>
                </c:pt>
                <c:pt idx="70">
                  <c:v>2.8684470820969253E-3</c:v>
                </c:pt>
                <c:pt idx="71">
                  <c:v>2.4727992087041129E-3</c:v>
                </c:pt>
                <c:pt idx="72">
                  <c:v>1.9782393669635361E-3</c:v>
                </c:pt>
                <c:pt idx="73">
                  <c:v>1.5825914935707235E-3</c:v>
                </c:pt>
                <c:pt idx="74">
                  <c:v>1.3847675568743171E-3</c:v>
                </c:pt>
                <c:pt idx="75">
                  <c:v>1.186943620177911E-3</c:v>
                </c:pt>
                <c:pt idx="76">
                  <c:v>1.0880316518297956E-3</c:v>
                </c:pt>
                <c:pt idx="77">
                  <c:v>9.8911968348168022E-4</c:v>
                </c:pt>
                <c:pt idx="78">
                  <c:v>1.0880316518299712E-3</c:v>
                </c:pt>
                <c:pt idx="79">
                  <c:v>9.8911968348168022E-4</c:v>
                </c:pt>
                <c:pt idx="80">
                  <c:v>1.186943620177911E-3</c:v>
                </c:pt>
                <c:pt idx="81">
                  <c:v>1.1869436201780866E-3</c:v>
                </c:pt>
                <c:pt idx="82">
                  <c:v>1.186943620177911E-3</c:v>
                </c:pt>
                <c:pt idx="83">
                  <c:v>1.3847675568743171E-3</c:v>
                </c:pt>
                <c:pt idx="84">
                  <c:v>1.4836795252226081E-3</c:v>
                </c:pt>
                <c:pt idx="85">
                  <c:v>1.5825914935707235E-3</c:v>
                </c:pt>
                <c:pt idx="86">
                  <c:v>1.6815034619188389E-3</c:v>
                </c:pt>
                <c:pt idx="87">
                  <c:v>1.7804154302671299E-3</c:v>
                </c:pt>
                <c:pt idx="88">
                  <c:v>1.8793273986150694E-3</c:v>
                </c:pt>
                <c:pt idx="89">
                  <c:v>1.9782393669633604E-3</c:v>
                </c:pt>
                <c:pt idx="90">
                  <c:v>1.9782393669635361E-3</c:v>
                </c:pt>
                <c:pt idx="91">
                  <c:v>2.0771513353114758E-3</c:v>
                </c:pt>
                <c:pt idx="92">
                  <c:v>2.2749752720080578E-3</c:v>
                </c:pt>
                <c:pt idx="93">
                  <c:v>2.2749752720078822E-3</c:v>
                </c:pt>
                <c:pt idx="94">
                  <c:v>2.3738872403559976E-3</c:v>
                </c:pt>
                <c:pt idx="95">
                  <c:v>2.3738872403559976E-3</c:v>
                </c:pt>
                <c:pt idx="96">
                  <c:v>2.4727992087041129E-3</c:v>
                </c:pt>
                <c:pt idx="97">
                  <c:v>2.571711177052404E-3</c:v>
                </c:pt>
                <c:pt idx="98">
                  <c:v>2.571711177052404E-3</c:v>
                </c:pt>
                <c:pt idx="99">
                  <c:v>1.7804154302669543E-3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354088"/>
        <c:axId val="319354480"/>
      </c:scatterChart>
      <c:valAx>
        <c:axId val="319354088"/>
        <c:scaling>
          <c:orientation val="minMax"/>
          <c:min val="-2.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1" baseline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y/d</a:t>
                </a:r>
                <a:endParaRPr lang="en-US" sz="1200" i="1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354480"/>
        <c:crossesAt val="-0.60000000000000009"/>
        <c:crossBetween val="midCat"/>
      </c:valAx>
      <c:valAx>
        <c:axId val="319354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baseline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-US" sz="1200" b="1" i="1" baseline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200" b="1" i="1" baseline="-25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b="1" i="0" baseline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&gt;/U</a:t>
                </a:r>
                <a:r>
                  <a:rPr lang="en-US" sz="1200" b="1" i="0" baseline="-250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endParaRPr lang="en-US" sz="1200" b="1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354088"/>
        <c:crossesAt val="-2.5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9133333333333333"/>
          <c:y val="4.8507070944490131E-2"/>
          <c:w val="0.1435417760279965"/>
          <c:h val="0.22874133270654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ver_u!$G$2:$G$95</c:f>
              <c:numCache>
                <c:formatCode>General</c:formatCode>
                <c:ptCount val="94"/>
                <c:pt idx="0">
                  <c:v>-8.1333333333333329</c:v>
                </c:pt>
                <c:pt idx="1">
                  <c:v>-7.9706666666666672</c:v>
                </c:pt>
                <c:pt idx="2">
                  <c:v>-7.8080000000000007</c:v>
                </c:pt>
                <c:pt idx="3">
                  <c:v>-7.6453333333333342</c:v>
                </c:pt>
                <c:pt idx="4">
                  <c:v>-7.4826666666666677</c:v>
                </c:pt>
                <c:pt idx="5">
                  <c:v>-7.3199999999999994</c:v>
                </c:pt>
                <c:pt idx="6">
                  <c:v>-7.1573333333333329</c:v>
                </c:pt>
                <c:pt idx="7">
                  <c:v>-6.9946666666666664</c:v>
                </c:pt>
                <c:pt idx="8">
                  <c:v>-6.8319999999999999</c:v>
                </c:pt>
                <c:pt idx="9">
                  <c:v>-6.6693333333333333</c:v>
                </c:pt>
                <c:pt idx="10">
                  <c:v>-6.5066666666666668</c:v>
                </c:pt>
                <c:pt idx="11">
                  <c:v>-6.3440000000000003</c:v>
                </c:pt>
                <c:pt idx="12">
                  <c:v>-6.1813333333333338</c:v>
                </c:pt>
                <c:pt idx="13">
                  <c:v>-6.0186666666666673</c:v>
                </c:pt>
                <c:pt idx="14">
                  <c:v>-5.8559999999999999</c:v>
                </c:pt>
                <c:pt idx="15">
                  <c:v>-5.6933333333333334</c:v>
                </c:pt>
                <c:pt idx="16">
                  <c:v>-5.530666666666666</c:v>
                </c:pt>
                <c:pt idx="17">
                  <c:v>-5.3679999999999994</c:v>
                </c:pt>
                <c:pt idx="18">
                  <c:v>-5.2053333333333329</c:v>
                </c:pt>
                <c:pt idx="19">
                  <c:v>-5.0426666666666664</c:v>
                </c:pt>
                <c:pt idx="20">
                  <c:v>-4.88</c:v>
                </c:pt>
                <c:pt idx="21">
                  <c:v>-4.7173333333333334</c:v>
                </c:pt>
                <c:pt idx="22">
                  <c:v>-4.554666666666666</c:v>
                </c:pt>
                <c:pt idx="23">
                  <c:v>-4.3919999999999995</c:v>
                </c:pt>
                <c:pt idx="24">
                  <c:v>-4.2293333333333329</c:v>
                </c:pt>
                <c:pt idx="25">
                  <c:v>-4.0666666666666664</c:v>
                </c:pt>
                <c:pt idx="26">
                  <c:v>-3.9040000000000004</c:v>
                </c:pt>
                <c:pt idx="27">
                  <c:v>-3.741333333333333</c:v>
                </c:pt>
                <c:pt idx="28">
                  <c:v>-3.5786666666666664</c:v>
                </c:pt>
                <c:pt idx="29">
                  <c:v>-3.4159999999999999</c:v>
                </c:pt>
                <c:pt idx="30">
                  <c:v>-3.2533333333333334</c:v>
                </c:pt>
                <c:pt idx="31">
                  <c:v>-3.0906666666666669</c:v>
                </c:pt>
                <c:pt idx="32">
                  <c:v>-2.9279999999999995</c:v>
                </c:pt>
                <c:pt idx="33">
                  <c:v>-2.765333333333333</c:v>
                </c:pt>
                <c:pt idx="34">
                  <c:v>-2.6026666666666665</c:v>
                </c:pt>
                <c:pt idx="35">
                  <c:v>-2.44</c:v>
                </c:pt>
                <c:pt idx="36">
                  <c:v>-2.2773333333333334</c:v>
                </c:pt>
                <c:pt idx="37">
                  <c:v>-2.1146666666666665</c:v>
                </c:pt>
                <c:pt idx="38">
                  <c:v>-1.9519999999999997</c:v>
                </c:pt>
                <c:pt idx="39">
                  <c:v>-1.7893333333333332</c:v>
                </c:pt>
                <c:pt idx="40">
                  <c:v>-1.6266666666666667</c:v>
                </c:pt>
                <c:pt idx="41">
                  <c:v>-1.4640000000000002</c:v>
                </c:pt>
                <c:pt idx="42">
                  <c:v>-1.3013333333333337</c:v>
                </c:pt>
                <c:pt idx="43">
                  <c:v>-1.1386666666666672</c:v>
                </c:pt>
                <c:pt idx="44">
                  <c:v>-0.97599999999999909</c:v>
                </c:pt>
                <c:pt idx="45">
                  <c:v>-0.81333333333333258</c:v>
                </c:pt>
                <c:pt idx="46">
                  <c:v>-0.65066666666666606</c:v>
                </c:pt>
                <c:pt idx="47">
                  <c:v>0.65066666666666761</c:v>
                </c:pt>
                <c:pt idx="48">
                  <c:v>0.81333333333333413</c:v>
                </c:pt>
                <c:pt idx="49">
                  <c:v>0.97600000000000064</c:v>
                </c:pt>
                <c:pt idx="50">
                  <c:v>1.1386666666666672</c:v>
                </c:pt>
                <c:pt idx="51">
                  <c:v>1.3013333333333337</c:v>
                </c:pt>
                <c:pt idx="52">
                  <c:v>1.4640000000000002</c:v>
                </c:pt>
                <c:pt idx="53">
                  <c:v>1.6266666666666667</c:v>
                </c:pt>
                <c:pt idx="54">
                  <c:v>1.7893333333333332</c:v>
                </c:pt>
                <c:pt idx="55">
                  <c:v>1.9519999999999997</c:v>
                </c:pt>
                <c:pt idx="56">
                  <c:v>2.1146666666666665</c:v>
                </c:pt>
                <c:pt idx="57">
                  <c:v>2.2773333333333343</c:v>
                </c:pt>
                <c:pt idx="58">
                  <c:v>2.4400000000000008</c:v>
                </c:pt>
                <c:pt idx="59">
                  <c:v>2.6026666666666673</c:v>
                </c:pt>
                <c:pt idx="60">
                  <c:v>2.7653333333333339</c:v>
                </c:pt>
                <c:pt idx="61">
                  <c:v>2.9280000000000004</c:v>
                </c:pt>
                <c:pt idx="62">
                  <c:v>3.0906666666666669</c:v>
                </c:pt>
                <c:pt idx="63">
                  <c:v>3.2533333333333334</c:v>
                </c:pt>
                <c:pt idx="64">
                  <c:v>3.4159999999999999</c:v>
                </c:pt>
                <c:pt idx="65">
                  <c:v>3.5786666666666664</c:v>
                </c:pt>
                <c:pt idx="66">
                  <c:v>3.741333333333333</c:v>
                </c:pt>
                <c:pt idx="67">
                  <c:v>3.9040000000000008</c:v>
                </c:pt>
                <c:pt idx="68">
                  <c:v>4.0666666666666673</c:v>
                </c:pt>
                <c:pt idx="69">
                  <c:v>4.2293333333333338</c:v>
                </c:pt>
                <c:pt idx="70">
                  <c:v>4.3920000000000003</c:v>
                </c:pt>
                <c:pt idx="71">
                  <c:v>4.5546666666666669</c:v>
                </c:pt>
                <c:pt idx="72">
                  <c:v>4.7173333333333334</c:v>
                </c:pt>
                <c:pt idx="73">
                  <c:v>4.88</c:v>
                </c:pt>
                <c:pt idx="74">
                  <c:v>5.0426666666666664</c:v>
                </c:pt>
                <c:pt idx="75">
                  <c:v>5.2053333333333329</c:v>
                </c:pt>
                <c:pt idx="76">
                  <c:v>5.3679999999999994</c:v>
                </c:pt>
                <c:pt idx="77">
                  <c:v>5.530666666666666</c:v>
                </c:pt>
                <c:pt idx="78">
                  <c:v>5.6933333333333325</c:v>
                </c:pt>
                <c:pt idx="79">
                  <c:v>5.855999999999999</c:v>
                </c:pt>
                <c:pt idx="80">
                  <c:v>6.0186666666666655</c:v>
                </c:pt>
                <c:pt idx="81">
                  <c:v>6.1813333333333356</c:v>
                </c:pt>
                <c:pt idx="82">
                  <c:v>6.3440000000000021</c:v>
                </c:pt>
                <c:pt idx="83">
                  <c:v>6.5066666666666686</c:v>
                </c:pt>
                <c:pt idx="84">
                  <c:v>6.6693333333333351</c:v>
                </c:pt>
                <c:pt idx="85">
                  <c:v>6.8320000000000016</c:v>
                </c:pt>
                <c:pt idx="86">
                  <c:v>6.9946666666666681</c:v>
                </c:pt>
                <c:pt idx="87">
                  <c:v>7.1573333333333347</c:v>
                </c:pt>
                <c:pt idx="88">
                  <c:v>7.3200000000000012</c:v>
                </c:pt>
                <c:pt idx="89">
                  <c:v>7.4826666666666677</c:v>
                </c:pt>
                <c:pt idx="90">
                  <c:v>7.6453333333333342</c:v>
                </c:pt>
                <c:pt idx="91">
                  <c:v>7.8080000000000007</c:v>
                </c:pt>
                <c:pt idx="92">
                  <c:v>7.9706666666666672</c:v>
                </c:pt>
                <c:pt idx="93">
                  <c:v>8.1333333333333329</c:v>
                </c:pt>
              </c:numCache>
            </c:numRef>
          </c:xVal>
          <c:yVal>
            <c:numRef>
              <c:f>ver_u!$I$2:$I$95</c:f>
              <c:numCache>
                <c:formatCode>0.00E+00</c:formatCode>
                <c:ptCount val="94"/>
                <c:pt idx="0">
                  <c:v>1</c:v>
                </c:pt>
                <c:pt idx="1">
                  <c:v>1</c:v>
                </c:pt>
                <c:pt idx="2">
                  <c:v>1.0000989119683483</c:v>
                </c:pt>
                <c:pt idx="3">
                  <c:v>1.0001978239366964</c:v>
                </c:pt>
                <c:pt idx="4">
                  <c:v>1.0003956478733929</c:v>
                </c:pt>
                <c:pt idx="5">
                  <c:v>1.0006923837784374</c:v>
                </c:pt>
                <c:pt idx="6">
                  <c:v>1.0008902077151336</c:v>
                </c:pt>
                <c:pt idx="7">
                  <c:v>1.0011869436201781</c:v>
                </c:pt>
                <c:pt idx="8">
                  <c:v>1.0014836795252227</c:v>
                </c:pt>
                <c:pt idx="9">
                  <c:v>1.0017804154302672</c:v>
                </c:pt>
                <c:pt idx="10">
                  <c:v>1.0020771513353117</c:v>
                </c:pt>
                <c:pt idx="11">
                  <c:v>1.0023738872403563</c:v>
                </c:pt>
                <c:pt idx="12">
                  <c:v>1.0026706231454008</c:v>
                </c:pt>
                <c:pt idx="13">
                  <c:v>1.0029673590504453</c:v>
                </c:pt>
                <c:pt idx="14">
                  <c:v>1.0032640949554898</c:v>
                </c:pt>
                <c:pt idx="15">
                  <c:v>1.0034619188921861</c:v>
                </c:pt>
                <c:pt idx="16">
                  <c:v>1.0037586547972306</c:v>
                </c:pt>
                <c:pt idx="17">
                  <c:v>1.0040553907022751</c:v>
                </c:pt>
                <c:pt idx="18">
                  <c:v>1.0042532146389713</c:v>
                </c:pt>
                <c:pt idx="19">
                  <c:v>1.0045499505440159</c:v>
                </c:pt>
                <c:pt idx="20">
                  <c:v>1.0047477744807121</c:v>
                </c:pt>
                <c:pt idx="21">
                  <c:v>1.0049455984174085</c:v>
                </c:pt>
                <c:pt idx="22">
                  <c:v>1.0051434223541049</c:v>
                </c:pt>
                <c:pt idx="23">
                  <c:v>1.0053412462908011</c:v>
                </c:pt>
                <c:pt idx="24">
                  <c:v>1.0054401582591492</c:v>
                </c:pt>
                <c:pt idx="25">
                  <c:v>1.0056379821958457</c:v>
                </c:pt>
                <c:pt idx="26">
                  <c:v>1.0057368941641938</c:v>
                </c:pt>
                <c:pt idx="27">
                  <c:v>1.0057368941641938</c:v>
                </c:pt>
                <c:pt idx="28">
                  <c:v>1.0057368941641938</c:v>
                </c:pt>
                <c:pt idx="29">
                  <c:v>1.0056379821958457</c:v>
                </c:pt>
                <c:pt idx="30">
                  <c:v>1.0054401582591492</c:v>
                </c:pt>
                <c:pt idx="31">
                  <c:v>1.0051434223541049</c:v>
                </c:pt>
                <c:pt idx="32">
                  <c:v>1.004648862512364</c:v>
                </c:pt>
                <c:pt idx="33">
                  <c:v>1.0038575667655787</c:v>
                </c:pt>
                <c:pt idx="34">
                  <c:v>1.002868447082097</c:v>
                </c:pt>
                <c:pt idx="35">
                  <c:v>1.0014836795252227</c:v>
                </c:pt>
                <c:pt idx="36">
                  <c:v>0.99940652818991094</c:v>
                </c:pt>
                <c:pt idx="37">
                  <c:v>0.99663699307616227</c:v>
                </c:pt>
                <c:pt idx="38">
                  <c:v>0.99268051434223548</c:v>
                </c:pt>
                <c:pt idx="39">
                  <c:v>0.98701285855588528</c:v>
                </c:pt>
                <c:pt idx="40">
                  <c:v>0.97880316518298716</c:v>
                </c:pt>
                <c:pt idx="41">
                  <c:v>0.96655786350148376</c:v>
                </c:pt>
                <c:pt idx="42">
                  <c:v>0.94764589515331366</c:v>
                </c:pt>
                <c:pt idx="43">
                  <c:v>0.91698318496538078</c:v>
                </c:pt>
                <c:pt idx="44">
                  <c:v>0.86377843719090008</c:v>
                </c:pt>
                <c:pt idx="45">
                  <c:v>0.76236399604352123</c:v>
                </c:pt>
                <c:pt idx="46">
                  <c:v>0.54046488625123645</c:v>
                </c:pt>
                <c:pt idx="47">
                  <c:v>-0.30940652818991099</c:v>
                </c:pt>
                <c:pt idx="48">
                  <c:v>-0.39885262116716125</c:v>
                </c:pt>
                <c:pt idx="49">
                  <c:v>-0.44902077151335312</c:v>
                </c:pt>
                <c:pt idx="50">
                  <c:v>-0.41170128585558857</c:v>
                </c:pt>
                <c:pt idx="51">
                  <c:v>-0.19601384767556876</c:v>
                </c:pt>
                <c:pt idx="52">
                  <c:v>-7.0462908011869441E-2</c:v>
                </c:pt>
                <c:pt idx="53">
                  <c:v>5.040356083086054E-2</c:v>
                </c:pt>
                <c:pt idx="54">
                  <c:v>0.21831849653808111</c:v>
                </c:pt>
                <c:pt idx="55">
                  <c:v>0.41274975272007919</c:v>
                </c:pt>
                <c:pt idx="56">
                  <c:v>0.59566765578635017</c:v>
                </c:pt>
                <c:pt idx="57">
                  <c:v>0.65771513353115729</c:v>
                </c:pt>
                <c:pt idx="58">
                  <c:v>0.65032640949554898</c:v>
                </c:pt>
                <c:pt idx="59">
                  <c:v>0.68474777448071211</c:v>
                </c:pt>
                <c:pt idx="60">
                  <c:v>0.69222551928783393</c:v>
                </c:pt>
                <c:pt idx="61">
                  <c:v>0.71360039564787348</c:v>
                </c:pt>
                <c:pt idx="62">
                  <c:v>0.75103857566765586</c:v>
                </c:pt>
                <c:pt idx="63">
                  <c:v>0.7901483679525223</c:v>
                </c:pt>
                <c:pt idx="64">
                  <c:v>0.81581602373887241</c:v>
                </c:pt>
                <c:pt idx="65">
                  <c:v>0.83116716122650847</c:v>
                </c:pt>
                <c:pt idx="66">
                  <c:v>0.85792284866468849</c:v>
                </c:pt>
                <c:pt idx="67">
                  <c:v>0.87131552917903066</c:v>
                </c:pt>
                <c:pt idx="68">
                  <c:v>0.88288822947576662</c:v>
                </c:pt>
                <c:pt idx="69">
                  <c:v>0.89317507418397624</c:v>
                </c:pt>
                <c:pt idx="70">
                  <c:v>0.88930761622156285</c:v>
                </c:pt>
                <c:pt idx="71">
                  <c:v>0.8829574678536104</c:v>
                </c:pt>
                <c:pt idx="72">
                  <c:v>0.88095944609297727</c:v>
                </c:pt>
                <c:pt idx="73">
                  <c:v>0.87743818001978247</c:v>
                </c:pt>
                <c:pt idx="74">
                  <c:v>0.87356083086053415</c:v>
                </c:pt>
                <c:pt idx="75">
                  <c:v>0.87238377843719106</c:v>
                </c:pt>
                <c:pt idx="76">
                  <c:v>0.88221562809099907</c:v>
                </c:pt>
                <c:pt idx="77">
                  <c:v>0.88918892185954501</c:v>
                </c:pt>
                <c:pt idx="78">
                  <c:v>0.8866567754698319</c:v>
                </c:pt>
                <c:pt idx="79">
                  <c:v>0.88272997032640954</c:v>
                </c:pt>
                <c:pt idx="80">
                  <c:v>0.87858555885262124</c:v>
                </c:pt>
                <c:pt idx="81">
                  <c:v>0.88017804154302681</c:v>
                </c:pt>
                <c:pt idx="82">
                  <c:v>0.88429277942631068</c:v>
                </c:pt>
                <c:pt idx="83">
                  <c:v>0.88480712166172104</c:v>
                </c:pt>
                <c:pt idx="84">
                  <c:v>0.88534124629080113</c:v>
                </c:pt>
                <c:pt idx="85">
                  <c:v>0.88723046488625135</c:v>
                </c:pt>
                <c:pt idx="86">
                  <c:v>0.89081107814045501</c:v>
                </c:pt>
                <c:pt idx="87">
                  <c:v>0.89473788328387738</c:v>
                </c:pt>
                <c:pt idx="88">
                  <c:v>0.89982195845697344</c:v>
                </c:pt>
                <c:pt idx="89">
                  <c:v>0.9039366963402572</c:v>
                </c:pt>
                <c:pt idx="90">
                  <c:v>0.91144411473788334</c:v>
                </c:pt>
                <c:pt idx="91">
                  <c:v>0.92190900098911965</c:v>
                </c:pt>
                <c:pt idx="92">
                  <c:v>0.93108803165182985</c:v>
                </c:pt>
                <c:pt idx="93">
                  <c:v>0.93590504451038581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0507872"/>
        <c:axId val="320508264"/>
      </c:scatterChart>
      <c:valAx>
        <c:axId val="320507872"/>
        <c:scaling>
          <c:orientation val="minMax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x/d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0508264"/>
        <c:crossesAt val="-6"/>
        <c:crossBetween val="midCat"/>
      </c:valAx>
      <c:valAx>
        <c:axId val="3205082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1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&lt;u</a:t>
                </a:r>
                <a:r>
                  <a:rPr lang="en-US" sz="1200" b="1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b="1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&gt;/U</a:t>
                </a:r>
                <a:r>
                  <a:rPr lang="en-US" sz="1200" b="1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1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050787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84733158355206"/>
          <c:y val="3.7037157234941442E-2"/>
          <c:w val="0.81712729658792649"/>
          <c:h val="0.81282352017208126"/>
        </c:manualLayout>
      </c:layout>
      <c:scatterChart>
        <c:scatterStyle val="smoothMarker"/>
        <c:varyColors val="0"/>
        <c:ser>
          <c:idx val="0"/>
          <c:order val="0"/>
          <c:tx>
            <c:v>Present - 8M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cp!$B$2:$B$140</c:f>
              <c:numCache>
                <c:formatCode>General</c:formatCode>
                <c:ptCount val="139"/>
                <c:pt idx="0">
                  <c:v>0</c:v>
                </c:pt>
                <c:pt idx="1">
                  <c:v>2.8536017333004793</c:v>
                </c:pt>
                <c:pt idx="2">
                  <c:v>2.8536017333004793</c:v>
                </c:pt>
                <c:pt idx="3">
                  <c:v>5.6835756360871414</c:v>
                </c:pt>
                <c:pt idx="4">
                  <c:v>5.6835756360871414</c:v>
                </c:pt>
                <c:pt idx="5">
                  <c:v>8.3679081967640059</c:v>
                </c:pt>
                <c:pt idx="6">
                  <c:v>8.3679081967640059</c:v>
                </c:pt>
                <c:pt idx="7">
                  <c:v>10.82359556684986</c:v>
                </c:pt>
                <c:pt idx="8">
                  <c:v>10.82359556684986</c:v>
                </c:pt>
                <c:pt idx="9">
                  <c:v>14.842867246354672</c:v>
                </c:pt>
                <c:pt idx="10">
                  <c:v>14.842867246354672</c:v>
                </c:pt>
                <c:pt idx="11">
                  <c:v>17.454776580852268</c:v>
                </c:pt>
                <c:pt idx="12">
                  <c:v>17.454776580852268</c:v>
                </c:pt>
                <c:pt idx="13">
                  <c:v>20.087700962698534</c:v>
                </c:pt>
                <c:pt idx="14">
                  <c:v>20.087700962698534</c:v>
                </c:pt>
                <c:pt idx="15">
                  <c:v>22.379246965213156</c:v>
                </c:pt>
                <c:pt idx="16">
                  <c:v>22.379246965213156</c:v>
                </c:pt>
                <c:pt idx="17">
                  <c:v>26.41645844862785</c:v>
                </c:pt>
                <c:pt idx="18">
                  <c:v>26.41645844862785</c:v>
                </c:pt>
                <c:pt idx="19">
                  <c:v>27.397682322388079</c:v>
                </c:pt>
                <c:pt idx="20">
                  <c:v>28.774143156279905</c:v>
                </c:pt>
                <c:pt idx="21">
                  <c:v>28.774143156279905</c:v>
                </c:pt>
                <c:pt idx="22">
                  <c:v>29.557625326773291</c:v>
                </c:pt>
                <c:pt idx="23">
                  <c:v>32.792024547526495</c:v>
                </c:pt>
                <c:pt idx="24">
                  <c:v>32.792024547526495</c:v>
                </c:pt>
                <c:pt idx="25">
                  <c:v>36.745959937332827</c:v>
                </c:pt>
                <c:pt idx="26">
                  <c:v>36.745959937332827</c:v>
                </c:pt>
                <c:pt idx="27">
                  <c:v>37.06160223799111</c:v>
                </c:pt>
                <c:pt idx="28">
                  <c:v>38.993076638316836</c:v>
                </c:pt>
                <c:pt idx="29">
                  <c:v>38.993076638316836</c:v>
                </c:pt>
                <c:pt idx="30">
                  <c:v>42.98535490530233</c:v>
                </c:pt>
                <c:pt idx="31">
                  <c:v>42.98535490530233</c:v>
                </c:pt>
                <c:pt idx="32">
                  <c:v>46.703019357741965</c:v>
                </c:pt>
                <c:pt idx="33">
                  <c:v>47.014598103268298</c:v>
                </c:pt>
                <c:pt idx="34">
                  <c:v>47.014598103268298</c:v>
                </c:pt>
                <c:pt idx="35">
                  <c:v>51.006958722201944</c:v>
                </c:pt>
                <c:pt idx="36">
                  <c:v>51.006958722201944</c:v>
                </c:pt>
                <c:pt idx="37">
                  <c:v>53.254047267220685</c:v>
                </c:pt>
                <c:pt idx="38">
                  <c:v>53.254047267220685</c:v>
                </c:pt>
                <c:pt idx="39">
                  <c:v>53.354801649803719</c:v>
                </c:pt>
                <c:pt idx="40">
                  <c:v>55.907679671672682</c:v>
                </c:pt>
                <c:pt idx="41">
                  <c:v>57.208057235915206</c:v>
                </c:pt>
                <c:pt idx="42">
                  <c:v>57.208057235915206</c:v>
                </c:pt>
                <c:pt idx="43">
                  <c:v>61.225867249852755</c:v>
                </c:pt>
                <c:pt idx="44">
                  <c:v>61.225867249852755</c:v>
                </c:pt>
                <c:pt idx="45">
                  <c:v>63.58357083497576</c:v>
                </c:pt>
                <c:pt idx="46">
                  <c:v>63.58357083497576</c:v>
                </c:pt>
                <c:pt idx="47">
                  <c:v>67.620720359643926</c:v>
                </c:pt>
                <c:pt idx="48">
                  <c:v>67.620720359643926</c:v>
                </c:pt>
                <c:pt idx="49">
                  <c:v>69.912183241312505</c:v>
                </c:pt>
                <c:pt idx="50">
                  <c:v>69.912183241312505</c:v>
                </c:pt>
                <c:pt idx="51">
                  <c:v>72.545159720986192</c:v>
                </c:pt>
                <c:pt idx="52">
                  <c:v>72.545159720986192</c:v>
                </c:pt>
                <c:pt idx="53">
                  <c:v>75.157194342841777</c:v>
                </c:pt>
                <c:pt idx="54">
                  <c:v>75.157194342841777</c:v>
                </c:pt>
                <c:pt idx="55">
                  <c:v>79.176499198577545</c:v>
                </c:pt>
                <c:pt idx="56">
                  <c:v>79.176499198577545</c:v>
                </c:pt>
                <c:pt idx="57">
                  <c:v>81.631796838077221</c:v>
                </c:pt>
                <c:pt idx="58">
                  <c:v>81.631796838077221</c:v>
                </c:pt>
                <c:pt idx="59">
                  <c:v>84.316418825144865</c:v>
                </c:pt>
                <c:pt idx="60">
                  <c:v>84.316418825144865</c:v>
                </c:pt>
                <c:pt idx="61">
                  <c:v>87.147199000860198</c:v>
                </c:pt>
                <c:pt idx="62">
                  <c:v>87.147199000860198</c:v>
                </c:pt>
                <c:pt idx="63">
                  <c:v>87.571157696547075</c:v>
                </c:pt>
                <c:pt idx="64">
                  <c:v>89.217184663075471</c:v>
                </c:pt>
                <c:pt idx="65">
                  <c:v>89.999999999999943</c:v>
                </c:pt>
                <c:pt idx="66">
                  <c:v>89.999999999999972</c:v>
                </c:pt>
                <c:pt idx="67">
                  <c:v>92.852800999139802</c:v>
                </c:pt>
                <c:pt idx="68">
                  <c:v>92.852800999139802</c:v>
                </c:pt>
                <c:pt idx="69">
                  <c:v>95.683581174855135</c:v>
                </c:pt>
                <c:pt idx="70">
                  <c:v>95.683581174855135</c:v>
                </c:pt>
                <c:pt idx="71">
                  <c:v>98.368203161922779</c:v>
                </c:pt>
                <c:pt idx="72">
                  <c:v>98.368203161922779</c:v>
                </c:pt>
                <c:pt idx="73">
                  <c:v>100.82350080142245</c:v>
                </c:pt>
                <c:pt idx="74">
                  <c:v>100.82350080142245</c:v>
                </c:pt>
                <c:pt idx="75">
                  <c:v>102.58642424654961</c:v>
                </c:pt>
                <c:pt idx="76">
                  <c:v>104.84280565715822</c:v>
                </c:pt>
                <c:pt idx="77">
                  <c:v>104.84280565715822</c:v>
                </c:pt>
                <c:pt idx="78">
                  <c:v>107.45484027901381</c:v>
                </c:pt>
                <c:pt idx="79">
                  <c:v>107.45484027901381</c:v>
                </c:pt>
                <c:pt idx="80">
                  <c:v>110.0878167586875</c:v>
                </c:pt>
                <c:pt idx="81">
                  <c:v>110.0878167586875</c:v>
                </c:pt>
                <c:pt idx="82">
                  <c:v>110.1039234347386</c:v>
                </c:pt>
                <c:pt idx="83">
                  <c:v>112.37927964035607</c:v>
                </c:pt>
                <c:pt idx="84">
                  <c:v>112.37927964035607</c:v>
                </c:pt>
                <c:pt idx="85">
                  <c:v>112.37927964035607</c:v>
                </c:pt>
                <c:pt idx="86">
                  <c:v>115.18497506621387</c:v>
                </c:pt>
                <c:pt idx="87">
                  <c:v>116.41642916502424</c:v>
                </c:pt>
                <c:pt idx="88">
                  <c:v>116.41642916502424</c:v>
                </c:pt>
                <c:pt idx="89">
                  <c:v>118.77413275014726</c:v>
                </c:pt>
                <c:pt idx="90">
                  <c:v>118.77413275014726</c:v>
                </c:pt>
                <c:pt idx="91">
                  <c:v>122.79194276408481</c:v>
                </c:pt>
                <c:pt idx="92">
                  <c:v>122.79194276408481</c:v>
                </c:pt>
                <c:pt idx="93">
                  <c:v>126.7459527327793</c:v>
                </c:pt>
                <c:pt idx="94">
                  <c:v>126.7459527327793</c:v>
                </c:pt>
                <c:pt idx="95">
                  <c:v>128.99304127779806</c:v>
                </c:pt>
                <c:pt idx="96">
                  <c:v>128.99304127779806</c:v>
                </c:pt>
                <c:pt idx="97">
                  <c:v>129.66234296459683</c:v>
                </c:pt>
                <c:pt idx="98">
                  <c:v>132.98540189673173</c:v>
                </c:pt>
                <c:pt idx="99">
                  <c:v>132.98540189673173</c:v>
                </c:pt>
                <c:pt idx="100">
                  <c:v>137.0146450946977</c:v>
                </c:pt>
                <c:pt idx="101">
                  <c:v>137.0146450946977</c:v>
                </c:pt>
                <c:pt idx="102">
                  <c:v>137.78459795377654</c:v>
                </c:pt>
                <c:pt idx="103">
                  <c:v>138.20739320442723</c:v>
                </c:pt>
                <c:pt idx="104">
                  <c:v>141.00692336168316</c:v>
                </c:pt>
                <c:pt idx="105">
                  <c:v>141.00692336168316</c:v>
                </c:pt>
                <c:pt idx="106">
                  <c:v>142.56184741310648</c:v>
                </c:pt>
                <c:pt idx="107">
                  <c:v>143.25404006266717</c:v>
                </c:pt>
                <c:pt idx="108">
                  <c:v>143.25404006266717</c:v>
                </c:pt>
                <c:pt idx="109">
                  <c:v>147.20797545247353</c:v>
                </c:pt>
                <c:pt idx="110">
                  <c:v>147.20797545247353</c:v>
                </c:pt>
                <c:pt idx="111">
                  <c:v>151.22585684372009</c:v>
                </c:pt>
                <c:pt idx="112">
                  <c:v>151.22585684372009</c:v>
                </c:pt>
                <c:pt idx="113">
                  <c:v>153.58354155137215</c:v>
                </c:pt>
                <c:pt idx="114">
                  <c:v>153.58354155137215</c:v>
                </c:pt>
                <c:pt idx="115">
                  <c:v>156.52442838690399</c:v>
                </c:pt>
                <c:pt idx="116">
                  <c:v>157.62075303478684</c:v>
                </c:pt>
                <c:pt idx="117">
                  <c:v>157.62075303478684</c:v>
                </c:pt>
                <c:pt idx="118">
                  <c:v>159.91229903730144</c:v>
                </c:pt>
                <c:pt idx="119">
                  <c:v>159.91229903730144</c:v>
                </c:pt>
                <c:pt idx="120">
                  <c:v>161.5199353519852</c:v>
                </c:pt>
                <c:pt idx="121">
                  <c:v>162.54522341914776</c:v>
                </c:pt>
                <c:pt idx="122">
                  <c:v>162.54522341914776</c:v>
                </c:pt>
                <c:pt idx="123">
                  <c:v>165.15713275364527</c:v>
                </c:pt>
                <c:pt idx="124">
                  <c:v>165.15713275364527</c:v>
                </c:pt>
                <c:pt idx="125">
                  <c:v>167.14700016932179</c:v>
                </c:pt>
                <c:pt idx="126">
                  <c:v>169.17640443315014</c:v>
                </c:pt>
                <c:pt idx="127">
                  <c:v>169.17640443315014</c:v>
                </c:pt>
                <c:pt idx="128">
                  <c:v>170.65482756098979</c:v>
                </c:pt>
                <c:pt idx="129">
                  <c:v>171.50160364686809</c:v>
                </c:pt>
                <c:pt idx="130">
                  <c:v>171.63209180323597</c:v>
                </c:pt>
                <c:pt idx="131">
                  <c:v>171.63209180323597</c:v>
                </c:pt>
                <c:pt idx="132">
                  <c:v>173.09649936348183</c:v>
                </c:pt>
                <c:pt idx="133">
                  <c:v>174.31642436391286</c:v>
                </c:pt>
                <c:pt idx="134">
                  <c:v>174.31642436391286</c:v>
                </c:pt>
                <c:pt idx="135">
                  <c:v>177.14639826669952</c:v>
                </c:pt>
                <c:pt idx="136">
                  <c:v>177.14639826669952</c:v>
                </c:pt>
                <c:pt idx="137">
                  <c:v>178.26963964540411</c:v>
                </c:pt>
                <c:pt idx="138">
                  <c:v>180</c:v>
                </c:pt>
              </c:numCache>
            </c:numRef>
          </c:xVal>
          <c:yVal>
            <c:numRef>
              <c:f>cp!$D$2:$D$140</c:f>
              <c:numCache>
                <c:formatCode>General</c:formatCode>
                <c:ptCount val="139"/>
                <c:pt idx="0">
                  <c:v>1.0081342089000029</c:v>
                </c:pt>
                <c:pt idx="1">
                  <c:v>0.99926675226012007</c:v>
                </c:pt>
                <c:pt idx="2">
                  <c:v>1.0007477862443712</c:v>
                </c:pt>
                <c:pt idx="3">
                  <c:v>0.98836521730009497</c:v>
                </c:pt>
                <c:pt idx="4">
                  <c:v>0.98615303995653003</c:v>
                </c:pt>
                <c:pt idx="5">
                  <c:v>0.96943047902042967</c:v>
                </c:pt>
                <c:pt idx="6">
                  <c:v>0.96661838917691489</c:v>
                </c:pt>
                <c:pt idx="7">
                  <c:v>0.94312806535075588</c:v>
                </c:pt>
                <c:pt idx="8">
                  <c:v>0.94084089894469725</c:v>
                </c:pt>
                <c:pt idx="9">
                  <c:v>0.89529441711257163</c:v>
                </c:pt>
                <c:pt idx="10">
                  <c:v>0.89752159226863526</c:v>
                </c:pt>
                <c:pt idx="11">
                  <c:v>0.83368059127788452</c:v>
                </c:pt>
                <c:pt idx="12">
                  <c:v>0.83598088076987931</c:v>
                </c:pt>
                <c:pt idx="13">
                  <c:v>0.77786623206380556</c:v>
                </c:pt>
                <c:pt idx="14">
                  <c:v>0.78008122149721393</c:v>
                </c:pt>
                <c:pt idx="15">
                  <c:v>0.70910219912034178</c:v>
                </c:pt>
                <c:pt idx="16">
                  <c:v>0.71179243173730411</c:v>
                </c:pt>
                <c:pt idx="17">
                  <c:v>0.63171536135338091</c:v>
                </c:pt>
                <c:pt idx="18">
                  <c:v>0.62819181277945713</c:v>
                </c:pt>
                <c:pt idx="19">
                  <c:v>0.59657923612194652</c:v>
                </c:pt>
                <c:pt idx="20">
                  <c:v>0.54530921409498734</c:v>
                </c:pt>
                <c:pt idx="21">
                  <c:v>0.5411398222203363</c:v>
                </c:pt>
                <c:pt idx="22">
                  <c:v>0.52515684091308024</c:v>
                </c:pt>
                <c:pt idx="23">
                  <c:v>0.43195668459275521</c:v>
                </c:pt>
                <c:pt idx="24">
                  <c:v>0.43681128902594268</c:v>
                </c:pt>
                <c:pt idx="25">
                  <c:v>0.3234090792698085</c:v>
                </c:pt>
                <c:pt idx="26">
                  <c:v>0.3176789775320068</c:v>
                </c:pt>
                <c:pt idx="27">
                  <c:v>0.30922771018896406</c:v>
                </c:pt>
                <c:pt idx="28">
                  <c:v>0.22021569300891358</c:v>
                </c:pt>
                <c:pt idx="29">
                  <c:v>0.21354822798994039</c:v>
                </c:pt>
                <c:pt idx="30">
                  <c:v>0.10417668034284382</c:v>
                </c:pt>
                <c:pt idx="31">
                  <c:v>9.6430310187242116E-2</c:v>
                </c:pt>
                <c:pt idx="32">
                  <c:v>-1.1041014616263464E-2</c:v>
                </c:pt>
                <c:pt idx="33">
                  <c:v>-2.1032651039255373E-2</c:v>
                </c:pt>
                <c:pt idx="34">
                  <c:v>-3.0109514636151968E-2</c:v>
                </c:pt>
                <c:pt idx="35">
                  <c:v>-0.12540327184497357</c:v>
                </c:pt>
                <c:pt idx="36">
                  <c:v>-0.13619607266438283</c:v>
                </c:pt>
                <c:pt idx="37">
                  <c:v>-0.20852021134973617</c:v>
                </c:pt>
                <c:pt idx="38">
                  <c:v>-0.22102276279400232</c:v>
                </c:pt>
                <c:pt idx="39">
                  <c:v>-0.22307465101648685</c:v>
                </c:pt>
                <c:pt idx="40">
                  <c:v>-0.26207927450931623</c:v>
                </c:pt>
                <c:pt idx="41">
                  <c:v>-0.28895254241722346</c:v>
                </c:pt>
                <c:pt idx="42">
                  <c:v>-0.30342918093163684</c:v>
                </c:pt>
                <c:pt idx="43">
                  <c:v>-0.35761721485288306</c:v>
                </c:pt>
                <c:pt idx="44">
                  <c:v>-0.37446819455850405</c:v>
                </c:pt>
                <c:pt idx="45">
                  <c:v>-0.40655320230972503</c:v>
                </c:pt>
                <c:pt idx="46">
                  <c:v>-0.42572040668312094</c:v>
                </c:pt>
                <c:pt idx="47">
                  <c:v>-0.4388697387913954</c:v>
                </c:pt>
                <c:pt idx="48">
                  <c:v>-0.46078341757862396</c:v>
                </c:pt>
                <c:pt idx="49">
                  <c:v>-0.45253368334103311</c:v>
                </c:pt>
                <c:pt idx="50">
                  <c:v>-0.47728101132724321</c:v>
                </c:pt>
                <c:pt idx="51">
                  <c:v>-0.44866518507963815</c:v>
                </c:pt>
                <c:pt idx="52">
                  <c:v>-0.47621991609295705</c:v>
                </c:pt>
                <c:pt idx="53">
                  <c:v>-0.42731954844079961</c:v>
                </c:pt>
                <c:pt idx="54">
                  <c:v>-0.45814380257884485</c:v>
                </c:pt>
                <c:pt idx="55">
                  <c:v>-0.38898232760416435</c:v>
                </c:pt>
                <c:pt idx="56">
                  <c:v>-0.4224846286365167</c:v>
                </c:pt>
                <c:pt idx="57">
                  <c:v>-0.38172994789774001</c:v>
                </c:pt>
                <c:pt idx="58">
                  <c:v>-0.34720498352562945</c:v>
                </c:pt>
                <c:pt idx="59">
                  <c:v>-0.34429540790087299</c:v>
                </c:pt>
                <c:pt idx="60">
                  <c:v>-0.31052033415369967</c:v>
                </c:pt>
                <c:pt idx="61">
                  <c:v>-0.31169672507156992</c:v>
                </c:pt>
                <c:pt idx="62">
                  <c:v>-0.28000447253515981</c:v>
                </c:pt>
                <c:pt idx="63">
                  <c:v>-0.27700772212525437</c:v>
                </c:pt>
                <c:pt idx="64">
                  <c:v>-0.29540160179168368</c:v>
                </c:pt>
                <c:pt idx="65">
                  <c:v>-0.25982585318137985</c:v>
                </c:pt>
                <c:pt idx="66">
                  <c:v>-0.28923656349141841</c:v>
                </c:pt>
                <c:pt idx="67">
                  <c:v>-0.27606098521127109</c:v>
                </c:pt>
                <c:pt idx="68">
                  <c:v>-0.24819786167844676</c:v>
                </c:pt>
                <c:pt idx="69">
                  <c:v>-0.2687486142548518</c:v>
                </c:pt>
                <c:pt idx="70">
                  <c:v>-0.24154914392509691</c:v>
                </c:pt>
                <c:pt idx="71">
                  <c:v>-0.2647760686692468</c:v>
                </c:pt>
                <c:pt idx="72">
                  <c:v>-0.23809964705038564</c:v>
                </c:pt>
                <c:pt idx="73">
                  <c:v>-0.26161621704841748</c:v>
                </c:pt>
                <c:pt idx="74">
                  <c:v>-0.23655299763645257</c:v>
                </c:pt>
                <c:pt idx="75">
                  <c:v>-0.23694762757782578</c:v>
                </c:pt>
                <c:pt idx="76">
                  <c:v>-0.23744817956997138</c:v>
                </c:pt>
                <c:pt idx="77">
                  <c:v>-0.26036202497820998</c:v>
                </c:pt>
                <c:pt idx="78">
                  <c:v>-0.23894983554640825</c:v>
                </c:pt>
                <c:pt idx="79">
                  <c:v>-0.26178400507574723</c:v>
                </c:pt>
                <c:pt idx="80">
                  <c:v>-0.23791873593711951</c:v>
                </c:pt>
                <c:pt idx="81">
                  <c:v>-0.26196960300541916</c:v>
                </c:pt>
                <c:pt idx="82">
                  <c:v>-0.23789998867149609</c:v>
                </c:pt>
                <c:pt idx="83">
                  <c:v>-0.23523787695296888</c:v>
                </c:pt>
                <c:pt idx="84">
                  <c:v>-0.25931686491970368</c:v>
                </c:pt>
                <c:pt idx="85">
                  <c:v>-0.25931686491970368</c:v>
                </c:pt>
                <c:pt idx="86">
                  <c:v>-0.23382901994136804</c:v>
                </c:pt>
                <c:pt idx="87">
                  <c:v>-0.23322160853516888</c:v>
                </c:pt>
                <c:pt idx="88">
                  <c:v>-0.25639416620901079</c:v>
                </c:pt>
                <c:pt idx="89">
                  <c:v>-0.23212489349619816</c:v>
                </c:pt>
                <c:pt idx="90">
                  <c:v>-0.25480064863101914</c:v>
                </c:pt>
                <c:pt idx="91">
                  <c:v>-0.23128501599626844</c:v>
                </c:pt>
                <c:pt idx="92">
                  <c:v>-0.25386422271312875</c:v>
                </c:pt>
                <c:pt idx="93">
                  <c:v>-0.23120346539080652</c:v>
                </c:pt>
                <c:pt idx="94">
                  <c:v>-0.25330461683426936</c:v>
                </c:pt>
                <c:pt idx="95">
                  <c:v>-0.2315802854298375</c:v>
                </c:pt>
                <c:pt idx="96">
                  <c:v>-0.25265127462729275</c:v>
                </c:pt>
                <c:pt idx="97">
                  <c:v>-0.23178650535169523</c:v>
                </c:pt>
                <c:pt idx="98">
                  <c:v>-0.2327829225195806</c:v>
                </c:pt>
                <c:pt idx="99">
                  <c:v>-0.2518142092172066</c:v>
                </c:pt>
                <c:pt idx="100">
                  <c:v>-0.23534473636702244</c:v>
                </c:pt>
                <c:pt idx="101">
                  <c:v>-0.25114118238132543</c:v>
                </c:pt>
                <c:pt idx="102">
                  <c:v>-0.25113743292820073</c:v>
                </c:pt>
                <c:pt idx="103">
                  <c:v>-0.23639458324193457</c:v>
                </c:pt>
                <c:pt idx="104">
                  <c:v>-0.23876142552689272</c:v>
                </c:pt>
                <c:pt idx="105">
                  <c:v>-0.25112243511570198</c:v>
                </c:pt>
                <c:pt idx="106">
                  <c:v>-0.24129511847589946</c:v>
                </c:pt>
                <c:pt idx="107">
                  <c:v>-0.24239464560471369</c:v>
                </c:pt>
                <c:pt idx="108">
                  <c:v>-0.25168110363128027</c:v>
                </c:pt>
                <c:pt idx="109">
                  <c:v>-0.24638593845594214</c:v>
                </c:pt>
                <c:pt idx="110">
                  <c:v>-0.25257159874839319</c:v>
                </c:pt>
                <c:pt idx="111">
                  <c:v>-0.24983356060409109</c:v>
                </c:pt>
                <c:pt idx="112">
                  <c:v>-0.25348271585769194</c:v>
                </c:pt>
                <c:pt idx="113">
                  <c:v>-0.25242162062340573</c:v>
                </c:pt>
                <c:pt idx="114">
                  <c:v>-0.25421479658028695</c:v>
                </c:pt>
                <c:pt idx="115">
                  <c:v>-0.2547265969318066</c:v>
                </c:pt>
                <c:pt idx="116">
                  <c:v>-0.2549018838653857</c:v>
                </c:pt>
                <c:pt idx="117">
                  <c:v>-0.25492156849429026</c:v>
                </c:pt>
                <c:pt idx="118">
                  <c:v>-0.25545961501768277</c:v>
                </c:pt>
                <c:pt idx="119">
                  <c:v>-0.25679816978319575</c:v>
                </c:pt>
                <c:pt idx="120">
                  <c:v>-0.25569114374813212</c:v>
                </c:pt>
                <c:pt idx="121">
                  <c:v>-0.25582893615046437</c:v>
                </c:pt>
                <c:pt idx="122">
                  <c:v>-0.25787613755654298</c:v>
                </c:pt>
                <c:pt idx="123">
                  <c:v>-0.25606890115044428</c:v>
                </c:pt>
                <c:pt idx="124">
                  <c:v>-0.25850979513461497</c:v>
                </c:pt>
                <c:pt idx="125">
                  <c:v>-0.25855666329867355</c:v>
                </c:pt>
                <c:pt idx="126">
                  <c:v>-0.25621700454886936</c:v>
                </c:pt>
                <c:pt idx="127">
                  <c:v>-0.25859696991976394</c:v>
                </c:pt>
                <c:pt idx="128">
                  <c:v>-0.25627137161917735</c:v>
                </c:pt>
                <c:pt idx="129">
                  <c:v>-0.25844230497837062</c:v>
                </c:pt>
                <c:pt idx="130">
                  <c:v>-0.25843480607212127</c:v>
                </c:pt>
                <c:pt idx="131">
                  <c:v>-0.25630230460745596</c:v>
                </c:pt>
                <c:pt idx="132">
                  <c:v>-0.25640728929494716</c:v>
                </c:pt>
                <c:pt idx="133">
                  <c:v>-0.25824545868932458</c:v>
                </c:pt>
                <c:pt idx="134">
                  <c:v>-0.25647946626759738</c:v>
                </c:pt>
                <c:pt idx="135">
                  <c:v>-0.25787894964638652</c:v>
                </c:pt>
                <c:pt idx="136">
                  <c:v>-0.25684691267381665</c:v>
                </c:pt>
                <c:pt idx="137">
                  <c:v>-0.25754056150188359</c:v>
                </c:pt>
                <c:pt idx="138">
                  <c:v>-0.25734371521283755</c:v>
                </c:pt>
              </c:numCache>
            </c:numRef>
          </c:yVal>
          <c:smooth val="1"/>
        </c:ser>
        <c:ser>
          <c:idx val="3"/>
          <c:order val="1"/>
          <c:tx>
            <c:v>Present - 128M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cp!$N$3:$N$252</c:f>
              <c:numCache>
                <c:formatCode>General</c:formatCode>
                <c:ptCount val="250"/>
                <c:pt idx="0">
                  <c:v>1.7075472840133443E-6</c:v>
                </c:pt>
                <c:pt idx="1">
                  <c:v>1.7075472840133443E-6</c:v>
                </c:pt>
                <c:pt idx="2">
                  <c:v>1.7075472840133443E-6</c:v>
                </c:pt>
                <c:pt idx="3">
                  <c:v>1.7075472840133443E-6</c:v>
                </c:pt>
                <c:pt idx="4">
                  <c:v>1.7075472840133443E-6</c:v>
                </c:pt>
                <c:pt idx="5">
                  <c:v>1.7075472840133443E-6</c:v>
                </c:pt>
                <c:pt idx="6">
                  <c:v>1.7075472840133443E-6</c:v>
                </c:pt>
                <c:pt idx="7">
                  <c:v>1.7075472840133443E-6</c:v>
                </c:pt>
                <c:pt idx="8">
                  <c:v>2.9590701791962317</c:v>
                </c:pt>
                <c:pt idx="9">
                  <c:v>2.9590701791962317</c:v>
                </c:pt>
                <c:pt idx="10">
                  <c:v>4.185222519596266</c:v>
                </c:pt>
                <c:pt idx="11">
                  <c:v>4.185222519596266</c:v>
                </c:pt>
                <c:pt idx="12">
                  <c:v>5.1264000819477076</c:v>
                </c:pt>
                <c:pt idx="13">
                  <c:v>5.1264000819477076</c:v>
                </c:pt>
                <c:pt idx="14">
                  <c:v>7.2522468650592202</c:v>
                </c:pt>
                <c:pt idx="15">
                  <c:v>7.2522468650592202</c:v>
                </c:pt>
                <c:pt idx="16">
                  <c:v>8.3760408885148365</c:v>
                </c:pt>
                <c:pt idx="17">
                  <c:v>8.3760408885148365</c:v>
                </c:pt>
                <c:pt idx="18">
                  <c:v>9.8250683104187431</c:v>
                </c:pt>
                <c:pt idx="19">
                  <c:v>9.8250683104187431</c:v>
                </c:pt>
                <c:pt idx="20">
                  <c:v>11.478340954533962</c:v>
                </c:pt>
                <c:pt idx="21">
                  <c:v>11.478340954533962</c:v>
                </c:pt>
                <c:pt idx="22">
                  <c:v>12.578118655782816</c:v>
                </c:pt>
                <c:pt idx="23">
                  <c:v>12.578118655782816</c:v>
                </c:pt>
                <c:pt idx="24">
                  <c:v>14.835111581975696</c:v>
                </c:pt>
                <c:pt idx="25">
                  <c:v>14.835111581975696</c:v>
                </c:pt>
                <c:pt idx="26">
                  <c:v>16.260204708311761</c:v>
                </c:pt>
                <c:pt idx="27">
                  <c:v>16.260204708311761</c:v>
                </c:pt>
                <c:pt idx="28">
                  <c:v>17.572946308550371</c:v>
                </c:pt>
                <c:pt idx="29">
                  <c:v>17.572946308550371</c:v>
                </c:pt>
                <c:pt idx="30">
                  <c:v>19.032573351334719</c:v>
                </c:pt>
                <c:pt idx="31">
                  <c:v>19.032573351334719</c:v>
                </c:pt>
                <c:pt idx="32">
                  <c:v>21.039469781317081</c:v>
                </c:pt>
                <c:pt idx="33">
                  <c:v>21.039469781317081</c:v>
                </c:pt>
                <c:pt idx="34">
                  <c:v>22.281327408065721</c:v>
                </c:pt>
                <c:pt idx="35">
                  <c:v>22.281327408065721</c:v>
                </c:pt>
                <c:pt idx="36">
                  <c:v>24.402356906035209</c:v>
                </c:pt>
                <c:pt idx="37">
                  <c:v>24.402356906035209</c:v>
                </c:pt>
                <c:pt idx="38">
                  <c:v>25.666114796969595</c:v>
                </c:pt>
                <c:pt idx="39">
                  <c:v>25.666114796969595</c:v>
                </c:pt>
                <c:pt idx="40">
                  <c:v>27.871288931868122</c:v>
                </c:pt>
                <c:pt idx="41">
                  <c:v>27.871288931868122</c:v>
                </c:pt>
                <c:pt idx="42">
                  <c:v>29.151664302250879</c:v>
                </c:pt>
                <c:pt idx="43">
                  <c:v>29.151664302250879</c:v>
                </c:pt>
                <c:pt idx="44">
                  <c:v>31.2770709556508</c:v>
                </c:pt>
                <c:pt idx="45">
                  <c:v>31.2770709556508</c:v>
                </c:pt>
                <c:pt idx="46">
                  <c:v>32.577206323234975</c:v>
                </c:pt>
                <c:pt idx="47">
                  <c:v>32.577206323234975</c:v>
                </c:pt>
                <c:pt idx="48">
                  <c:v>34.647364830415029</c:v>
                </c:pt>
                <c:pt idx="49">
                  <c:v>34.647364830415029</c:v>
                </c:pt>
                <c:pt idx="50">
                  <c:v>36.869897645843963</c:v>
                </c:pt>
                <c:pt idx="51">
                  <c:v>36.869897645843963</c:v>
                </c:pt>
                <c:pt idx="52">
                  <c:v>38.001000760023715</c:v>
                </c:pt>
                <c:pt idx="53">
                  <c:v>38.001000760023715</c:v>
                </c:pt>
                <c:pt idx="54">
                  <c:v>40.181890548801533</c:v>
                </c:pt>
                <c:pt idx="55">
                  <c:v>40.181890548801533</c:v>
                </c:pt>
                <c:pt idx="56">
                  <c:v>42.268584429572599</c:v>
                </c:pt>
                <c:pt idx="57">
                  <c:v>42.268584429572599</c:v>
                </c:pt>
                <c:pt idx="58">
                  <c:v>44.49322423076697</c:v>
                </c:pt>
                <c:pt idx="59">
                  <c:v>44.49322423076697</c:v>
                </c:pt>
                <c:pt idx="60">
                  <c:v>46.633177586777549</c:v>
                </c:pt>
                <c:pt idx="61">
                  <c:v>46.633177586777549</c:v>
                </c:pt>
                <c:pt idx="62">
                  <c:v>48.801735679701437</c:v>
                </c:pt>
                <c:pt idx="63">
                  <c:v>48.801735679701437</c:v>
                </c:pt>
                <c:pt idx="64">
                  <c:v>50.999045812165917</c:v>
                </c:pt>
                <c:pt idx="65">
                  <c:v>50.999045812165917</c:v>
                </c:pt>
                <c:pt idx="66">
                  <c:v>51.586432954545984</c:v>
                </c:pt>
                <c:pt idx="67">
                  <c:v>51.586432954545984</c:v>
                </c:pt>
                <c:pt idx="68">
                  <c:v>52.362277070300863</c:v>
                </c:pt>
                <c:pt idx="69">
                  <c:v>52.362277070300863</c:v>
                </c:pt>
                <c:pt idx="70">
                  <c:v>52.843083081037761</c:v>
                </c:pt>
                <c:pt idx="71">
                  <c:v>52.843083081037761</c:v>
                </c:pt>
                <c:pt idx="72">
                  <c:v>53.130102354156037</c:v>
                </c:pt>
                <c:pt idx="73">
                  <c:v>53.130102354156037</c:v>
                </c:pt>
                <c:pt idx="74">
                  <c:v>53.98478978288415</c:v>
                </c:pt>
                <c:pt idx="75">
                  <c:v>53.98478978288415</c:v>
                </c:pt>
                <c:pt idx="76">
                  <c:v>56.404004518484115</c:v>
                </c:pt>
                <c:pt idx="77">
                  <c:v>56.404004518484115</c:v>
                </c:pt>
                <c:pt idx="78">
                  <c:v>58.488703189618036</c:v>
                </c:pt>
                <c:pt idx="79">
                  <c:v>58.488703189618036</c:v>
                </c:pt>
                <c:pt idx="80">
                  <c:v>59.735007389001922</c:v>
                </c:pt>
                <c:pt idx="81">
                  <c:v>59.735007389001922</c:v>
                </c:pt>
                <c:pt idx="82">
                  <c:v>61.922419985233802</c:v>
                </c:pt>
                <c:pt idx="83">
                  <c:v>61.922419985233802</c:v>
                </c:pt>
                <c:pt idx="84">
                  <c:v>63.127925543704308</c:v>
                </c:pt>
                <c:pt idx="85">
                  <c:v>63.127925543704308</c:v>
                </c:pt>
                <c:pt idx="86">
                  <c:v>65.249562832634041</c:v>
                </c:pt>
                <c:pt idx="87">
                  <c:v>65.249562832634041</c:v>
                </c:pt>
                <c:pt idx="88">
                  <c:v>66.588422233665227</c:v>
                </c:pt>
                <c:pt idx="89">
                  <c:v>66.588422233665227</c:v>
                </c:pt>
                <c:pt idx="90">
                  <c:v>67.913867569438708</c:v>
                </c:pt>
                <c:pt idx="91">
                  <c:v>67.913867569438708</c:v>
                </c:pt>
                <c:pt idx="92">
                  <c:v>70.123125929921102</c:v>
                </c:pt>
                <c:pt idx="93">
                  <c:v>70.123125929921102</c:v>
                </c:pt>
                <c:pt idx="94">
                  <c:v>71.417690309893587</c:v>
                </c:pt>
                <c:pt idx="95">
                  <c:v>71.417690309893587</c:v>
                </c:pt>
                <c:pt idx="96">
                  <c:v>72.141537301592777</c:v>
                </c:pt>
                <c:pt idx="97">
                  <c:v>72.141537301592777</c:v>
                </c:pt>
                <c:pt idx="98">
                  <c:v>72.862449671794622</c:v>
                </c:pt>
                <c:pt idx="99">
                  <c:v>72.862449671794622</c:v>
                </c:pt>
                <c:pt idx="100">
                  <c:v>73.341500949922462</c:v>
                </c:pt>
                <c:pt idx="101">
                  <c:v>73.341500949922462</c:v>
                </c:pt>
                <c:pt idx="102">
                  <c:v>73.580575618771107</c:v>
                </c:pt>
                <c:pt idx="103">
                  <c:v>73.580575618771107</c:v>
                </c:pt>
                <c:pt idx="104">
                  <c:v>74.613239546195047</c:v>
                </c:pt>
                <c:pt idx="105">
                  <c:v>74.613239546195047</c:v>
                </c:pt>
                <c:pt idx="106">
                  <c:v>76.192140688162624</c:v>
                </c:pt>
                <c:pt idx="107">
                  <c:v>76.192140688162624</c:v>
                </c:pt>
                <c:pt idx="108">
                  <c:v>77.682234017162131</c:v>
                </c:pt>
                <c:pt idx="109">
                  <c:v>77.682234017162131</c:v>
                </c:pt>
                <c:pt idx="110">
                  <c:v>79.086119140677781</c:v>
                </c:pt>
                <c:pt idx="111">
                  <c:v>79.086119140677781</c:v>
                </c:pt>
                <c:pt idx="112">
                  <c:v>81.179852170766452</c:v>
                </c:pt>
                <c:pt idx="113">
                  <c:v>81.179852170766452</c:v>
                </c:pt>
                <c:pt idx="114">
                  <c:v>82.491881880345346</c:v>
                </c:pt>
                <c:pt idx="115">
                  <c:v>82.491881880345346</c:v>
                </c:pt>
                <c:pt idx="116">
                  <c:v>83.953628346883278</c:v>
                </c:pt>
                <c:pt idx="117">
                  <c:v>83.953628346883278</c:v>
                </c:pt>
                <c:pt idx="118">
                  <c:v>85.411434264214165</c:v>
                </c:pt>
                <c:pt idx="119">
                  <c:v>85.411434264214165</c:v>
                </c:pt>
                <c:pt idx="120">
                  <c:v>86.94277457154071</c:v>
                </c:pt>
                <c:pt idx="121">
                  <c:v>86.94277457154071</c:v>
                </c:pt>
                <c:pt idx="122">
                  <c:v>88.471931405389242</c:v>
                </c:pt>
                <c:pt idx="123">
                  <c:v>88.471931405389242</c:v>
                </c:pt>
                <c:pt idx="124">
                  <c:v>90</c:v>
                </c:pt>
                <c:pt idx="125">
                  <c:v>90</c:v>
                </c:pt>
                <c:pt idx="126">
                  <c:v>91.528068594610758</c:v>
                </c:pt>
                <c:pt idx="127">
                  <c:v>91.528068594610758</c:v>
                </c:pt>
                <c:pt idx="128">
                  <c:v>93.05722542845929</c:v>
                </c:pt>
                <c:pt idx="129">
                  <c:v>93.05722542845929</c:v>
                </c:pt>
                <c:pt idx="130">
                  <c:v>94.588565735785835</c:v>
                </c:pt>
                <c:pt idx="131">
                  <c:v>94.588565735785835</c:v>
                </c:pt>
                <c:pt idx="132">
                  <c:v>96.046371653116722</c:v>
                </c:pt>
                <c:pt idx="133">
                  <c:v>96.046371653116722</c:v>
                </c:pt>
                <c:pt idx="134">
                  <c:v>97.508118119654654</c:v>
                </c:pt>
                <c:pt idx="135">
                  <c:v>97.508118119654654</c:v>
                </c:pt>
                <c:pt idx="136">
                  <c:v>98.820147829233548</c:v>
                </c:pt>
                <c:pt idx="137">
                  <c:v>98.820147829233548</c:v>
                </c:pt>
                <c:pt idx="138">
                  <c:v>100.91388085932222</c:v>
                </c:pt>
                <c:pt idx="139">
                  <c:v>100.91388085932222</c:v>
                </c:pt>
                <c:pt idx="140">
                  <c:v>102.31776598283787</c:v>
                </c:pt>
                <c:pt idx="141">
                  <c:v>102.31776598283787</c:v>
                </c:pt>
                <c:pt idx="142">
                  <c:v>103.80785931183738</c:v>
                </c:pt>
                <c:pt idx="143">
                  <c:v>103.80785931183738</c:v>
                </c:pt>
                <c:pt idx="144">
                  <c:v>105.38676045380495</c:v>
                </c:pt>
                <c:pt idx="145">
                  <c:v>105.38676045380495</c:v>
                </c:pt>
                <c:pt idx="146">
                  <c:v>106.41942438122906</c:v>
                </c:pt>
                <c:pt idx="147">
                  <c:v>106.41942438122906</c:v>
                </c:pt>
                <c:pt idx="148">
                  <c:v>106.65849905007754</c:v>
                </c:pt>
                <c:pt idx="149">
                  <c:v>106.65849905007754</c:v>
                </c:pt>
                <c:pt idx="150">
                  <c:v>107.13755032820538</c:v>
                </c:pt>
                <c:pt idx="151">
                  <c:v>107.13755032820538</c:v>
                </c:pt>
                <c:pt idx="152">
                  <c:v>107.85846269840741</c:v>
                </c:pt>
                <c:pt idx="153">
                  <c:v>107.85846269840741</c:v>
                </c:pt>
                <c:pt idx="154">
                  <c:v>108.58230969010641</c:v>
                </c:pt>
                <c:pt idx="155">
                  <c:v>108.58230969010641</c:v>
                </c:pt>
                <c:pt idx="156">
                  <c:v>109.8768740700789</c:v>
                </c:pt>
                <c:pt idx="157">
                  <c:v>109.8768740700789</c:v>
                </c:pt>
                <c:pt idx="158">
                  <c:v>112.08613243056129</c:v>
                </c:pt>
                <c:pt idx="159">
                  <c:v>112.08613243056129</c:v>
                </c:pt>
                <c:pt idx="160">
                  <c:v>113.41157776633477</c:v>
                </c:pt>
                <c:pt idx="161">
                  <c:v>113.41157776633477</c:v>
                </c:pt>
                <c:pt idx="162">
                  <c:v>114.75043716736616</c:v>
                </c:pt>
                <c:pt idx="163">
                  <c:v>114.75043716736616</c:v>
                </c:pt>
                <c:pt idx="164">
                  <c:v>116.87207445629571</c:v>
                </c:pt>
                <c:pt idx="165">
                  <c:v>116.87207445629571</c:v>
                </c:pt>
                <c:pt idx="166">
                  <c:v>118.0775800147664</c:v>
                </c:pt>
                <c:pt idx="167">
                  <c:v>118.0775800147664</c:v>
                </c:pt>
                <c:pt idx="168">
                  <c:v>120.26499261099809</c:v>
                </c:pt>
                <c:pt idx="169">
                  <c:v>120.26499261099809</c:v>
                </c:pt>
                <c:pt idx="170">
                  <c:v>121.51129681038216</c:v>
                </c:pt>
                <c:pt idx="171">
                  <c:v>121.51129681038216</c:v>
                </c:pt>
                <c:pt idx="172">
                  <c:v>123.59599548151608</c:v>
                </c:pt>
                <c:pt idx="173">
                  <c:v>123.59599548151608</c:v>
                </c:pt>
                <c:pt idx="174">
                  <c:v>126.01521021711585</c:v>
                </c:pt>
                <c:pt idx="175">
                  <c:v>126.01521021711585</c:v>
                </c:pt>
                <c:pt idx="176">
                  <c:v>126.86989764584396</c:v>
                </c:pt>
                <c:pt idx="177">
                  <c:v>126.86989764584396</c:v>
                </c:pt>
                <c:pt idx="178">
                  <c:v>127.15691691896248</c:v>
                </c:pt>
                <c:pt idx="179">
                  <c:v>127.15691691896248</c:v>
                </c:pt>
                <c:pt idx="180">
                  <c:v>127.63772292969912</c:v>
                </c:pt>
                <c:pt idx="181">
                  <c:v>127.63772292969912</c:v>
                </c:pt>
                <c:pt idx="182">
                  <c:v>128.41356704545399</c:v>
                </c:pt>
                <c:pt idx="183">
                  <c:v>128.41356704545399</c:v>
                </c:pt>
                <c:pt idx="184">
                  <c:v>129.00095418783431</c:v>
                </c:pt>
                <c:pt idx="185">
                  <c:v>129.00095418783431</c:v>
                </c:pt>
                <c:pt idx="186">
                  <c:v>131.19826432029879</c:v>
                </c:pt>
                <c:pt idx="187">
                  <c:v>131.19826432029879</c:v>
                </c:pt>
                <c:pt idx="188">
                  <c:v>133.36682241322268</c:v>
                </c:pt>
                <c:pt idx="189">
                  <c:v>133.36682241322268</c:v>
                </c:pt>
                <c:pt idx="190">
                  <c:v>135.50677576923329</c:v>
                </c:pt>
                <c:pt idx="191">
                  <c:v>135.50677576923329</c:v>
                </c:pt>
                <c:pt idx="192">
                  <c:v>137.73141557042766</c:v>
                </c:pt>
                <c:pt idx="193">
                  <c:v>137.73141557042766</c:v>
                </c:pt>
                <c:pt idx="194">
                  <c:v>139.81810945119872</c:v>
                </c:pt>
                <c:pt idx="195">
                  <c:v>139.81810945119872</c:v>
                </c:pt>
                <c:pt idx="196">
                  <c:v>141.99899923997629</c:v>
                </c:pt>
                <c:pt idx="197">
                  <c:v>141.99899923997629</c:v>
                </c:pt>
                <c:pt idx="198">
                  <c:v>143.13010235415607</c:v>
                </c:pt>
                <c:pt idx="199">
                  <c:v>143.13010235415607</c:v>
                </c:pt>
                <c:pt idx="200">
                  <c:v>145.35263516958526</c:v>
                </c:pt>
                <c:pt idx="201">
                  <c:v>145.35263516958526</c:v>
                </c:pt>
                <c:pt idx="202">
                  <c:v>147.42279367676502</c:v>
                </c:pt>
                <c:pt idx="203">
                  <c:v>147.42279367676502</c:v>
                </c:pt>
                <c:pt idx="204">
                  <c:v>148.7229290443492</c:v>
                </c:pt>
                <c:pt idx="205">
                  <c:v>148.7229290443492</c:v>
                </c:pt>
                <c:pt idx="206">
                  <c:v>150.84833569774946</c:v>
                </c:pt>
                <c:pt idx="207">
                  <c:v>150.84833569774946</c:v>
                </c:pt>
                <c:pt idx="208">
                  <c:v>152.12871106813188</c:v>
                </c:pt>
                <c:pt idx="209">
                  <c:v>152.12871106813188</c:v>
                </c:pt>
                <c:pt idx="210">
                  <c:v>154.3338852030308</c:v>
                </c:pt>
                <c:pt idx="211">
                  <c:v>154.3338852030308</c:v>
                </c:pt>
                <c:pt idx="212">
                  <c:v>155.59764309396479</c:v>
                </c:pt>
                <c:pt idx="213">
                  <c:v>155.59764309396479</c:v>
                </c:pt>
                <c:pt idx="214">
                  <c:v>157.71867259193471</c:v>
                </c:pt>
                <c:pt idx="215">
                  <c:v>157.71867259193471</c:v>
                </c:pt>
                <c:pt idx="216">
                  <c:v>158.96053021868292</c:v>
                </c:pt>
                <c:pt idx="217">
                  <c:v>158.96053021868292</c:v>
                </c:pt>
                <c:pt idx="218">
                  <c:v>160.96742664866531</c:v>
                </c:pt>
                <c:pt idx="219">
                  <c:v>160.96742664866531</c:v>
                </c:pt>
                <c:pt idx="220">
                  <c:v>162.42705369145017</c:v>
                </c:pt>
                <c:pt idx="221">
                  <c:v>162.42705369145017</c:v>
                </c:pt>
                <c:pt idx="222">
                  <c:v>163.73979529168821</c:v>
                </c:pt>
                <c:pt idx="223">
                  <c:v>163.73979529168821</c:v>
                </c:pt>
                <c:pt idx="224">
                  <c:v>165.1648884180243</c:v>
                </c:pt>
                <c:pt idx="225">
                  <c:v>165.1648884180243</c:v>
                </c:pt>
                <c:pt idx="226">
                  <c:v>167.42188134421718</c:v>
                </c:pt>
                <c:pt idx="227">
                  <c:v>167.42188134421718</c:v>
                </c:pt>
                <c:pt idx="228">
                  <c:v>168.52165904546689</c:v>
                </c:pt>
                <c:pt idx="229">
                  <c:v>168.52165904546689</c:v>
                </c:pt>
                <c:pt idx="230">
                  <c:v>170.17493168958123</c:v>
                </c:pt>
                <c:pt idx="231">
                  <c:v>170.17493168958123</c:v>
                </c:pt>
                <c:pt idx="232">
                  <c:v>171.62395911148511</c:v>
                </c:pt>
                <c:pt idx="233">
                  <c:v>171.62395911148511</c:v>
                </c:pt>
                <c:pt idx="234">
                  <c:v>172.74775313494072</c:v>
                </c:pt>
                <c:pt idx="235">
                  <c:v>172.74775313494072</c:v>
                </c:pt>
                <c:pt idx="236">
                  <c:v>174.87359991805221</c:v>
                </c:pt>
                <c:pt idx="237">
                  <c:v>174.87359991805221</c:v>
                </c:pt>
                <c:pt idx="238">
                  <c:v>175.81477748040365</c:v>
                </c:pt>
                <c:pt idx="239">
                  <c:v>175.81477748040365</c:v>
                </c:pt>
                <c:pt idx="240">
                  <c:v>177.04092982080365</c:v>
                </c:pt>
                <c:pt idx="241">
                  <c:v>177.04092982080365</c:v>
                </c:pt>
                <c:pt idx="242">
                  <c:v>179.99999809090409</c:v>
                </c:pt>
                <c:pt idx="243">
                  <c:v>179.99999809090409</c:v>
                </c:pt>
                <c:pt idx="244">
                  <c:v>179.99999809090409</c:v>
                </c:pt>
                <c:pt idx="245">
                  <c:v>179.99999809090409</c:v>
                </c:pt>
                <c:pt idx="246">
                  <c:v>179.99999809090409</c:v>
                </c:pt>
                <c:pt idx="247">
                  <c:v>179.99999809090409</c:v>
                </c:pt>
                <c:pt idx="248">
                  <c:v>179.99999809090409</c:v>
                </c:pt>
                <c:pt idx="249">
                  <c:v>179.99999809090409</c:v>
                </c:pt>
              </c:numCache>
            </c:numRef>
          </c:xVal>
          <c:yVal>
            <c:numRef>
              <c:f>cp!$O$3:$O$252</c:f>
              <c:numCache>
                <c:formatCode>General</c:formatCode>
                <c:ptCount val="250"/>
                <c:pt idx="0">
                  <c:v>0.99036351165980785</c:v>
                </c:pt>
                <c:pt idx="1">
                  <c:v>0.99036351165980785</c:v>
                </c:pt>
                <c:pt idx="2">
                  <c:v>0.99036351165980785</c:v>
                </c:pt>
                <c:pt idx="3">
                  <c:v>0.99017489711934159</c:v>
                </c:pt>
                <c:pt idx="4">
                  <c:v>0.99015775034293541</c:v>
                </c:pt>
                <c:pt idx="5">
                  <c:v>0.99034636488340189</c:v>
                </c:pt>
                <c:pt idx="6">
                  <c:v>0.99034636488340189</c:v>
                </c:pt>
                <c:pt idx="7">
                  <c:v>0.99034636488340189</c:v>
                </c:pt>
                <c:pt idx="8">
                  <c:v>0.9871742112482853</c:v>
                </c:pt>
                <c:pt idx="9">
                  <c:v>0.98701989026063086</c:v>
                </c:pt>
                <c:pt idx="10">
                  <c:v>0.98060699588477362</c:v>
                </c:pt>
                <c:pt idx="11">
                  <c:v>0.98019547325102874</c:v>
                </c:pt>
                <c:pt idx="12">
                  <c:v>0.97218792866941017</c:v>
                </c:pt>
                <c:pt idx="13">
                  <c:v>0.9715877914951988</c:v>
                </c:pt>
                <c:pt idx="14">
                  <c:v>0.9607167352537721</c:v>
                </c:pt>
                <c:pt idx="15">
                  <c:v>0.96148834019204388</c:v>
                </c:pt>
                <c:pt idx="16">
                  <c:v>0.94677640603566515</c:v>
                </c:pt>
                <c:pt idx="17">
                  <c:v>0.94770233196159104</c:v>
                </c:pt>
                <c:pt idx="18">
                  <c:v>0.9311042524005485</c:v>
                </c:pt>
                <c:pt idx="19">
                  <c:v>0.93220164609053491</c:v>
                </c:pt>
                <c:pt idx="20">
                  <c:v>0.91385459533607671</c:v>
                </c:pt>
                <c:pt idx="21">
                  <c:v>0.91510631001371734</c:v>
                </c:pt>
                <c:pt idx="22">
                  <c:v>0.8931584362139916</c:v>
                </c:pt>
                <c:pt idx="23">
                  <c:v>0.89458161865569263</c:v>
                </c:pt>
                <c:pt idx="24">
                  <c:v>0.86548353909465014</c:v>
                </c:pt>
                <c:pt idx="25">
                  <c:v>0.86709533607681744</c:v>
                </c:pt>
                <c:pt idx="26">
                  <c:v>0.83611111111111103</c:v>
                </c:pt>
                <c:pt idx="27">
                  <c:v>0.83789437585733872</c:v>
                </c:pt>
                <c:pt idx="28">
                  <c:v>0.81081961591220841</c:v>
                </c:pt>
                <c:pt idx="29">
                  <c:v>0.81274005486968448</c:v>
                </c:pt>
                <c:pt idx="30">
                  <c:v>0.78028120713305893</c:v>
                </c:pt>
                <c:pt idx="31">
                  <c:v>0.7824245541838134</c:v>
                </c:pt>
                <c:pt idx="32">
                  <c:v>0.74291838134430721</c:v>
                </c:pt>
                <c:pt idx="33">
                  <c:v>0.74528463648834009</c:v>
                </c:pt>
                <c:pt idx="34">
                  <c:v>0.70293209876543206</c:v>
                </c:pt>
                <c:pt idx="35">
                  <c:v>0.70548696844993131</c:v>
                </c:pt>
                <c:pt idx="36">
                  <c:v>0.66073388203017824</c:v>
                </c:pt>
                <c:pt idx="37">
                  <c:v>0.66351165980795612</c:v>
                </c:pt>
                <c:pt idx="38">
                  <c:v>0.61622085048010966</c:v>
                </c:pt>
                <c:pt idx="39">
                  <c:v>0.6191872427983538</c:v>
                </c:pt>
                <c:pt idx="40">
                  <c:v>0.56977023319615905</c:v>
                </c:pt>
                <c:pt idx="41">
                  <c:v>0.57297668038408778</c:v>
                </c:pt>
                <c:pt idx="42">
                  <c:v>0.52174211248285318</c:v>
                </c:pt>
                <c:pt idx="43">
                  <c:v>0.52517146776406032</c:v>
                </c:pt>
                <c:pt idx="44">
                  <c:v>0.47174211248285314</c:v>
                </c:pt>
                <c:pt idx="45">
                  <c:v>0.47541152263374481</c:v>
                </c:pt>
                <c:pt idx="46">
                  <c:v>0.42141632373113846</c:v>
                </c:pt>
                <c:pt idx="47">
                  <c:v>0.42534293552812069</c:v>
                </c:pt>
                <c:pt idx="48">
                  <c:v>0.36159122085048012</c:v>
                </c:pt>
                <c:pt idx="49">
                  <c:v>0.36575788751714672</c:v>
                </c:pt>
                <c:pt idx="50">
                  <c:v>0.30092592592592587</c:v>
                </c:pt>
                <c:pt idx="51">
                  <c:v>0.30540123456790119</c:v>
                </c:pt>
                <c:pt idx="52">
                  <c:v>0.2502572016460905</c:v>
                </c:pt>
                <c:pt idx="53">
                  <c:v>0.25510973936899861</c:v>
                </c:pt>
                <c:pt idx="54">
                  <c:v>0.19039780521262001</c:v>
                </c:pt>
                <c:pt idx="55">
                  <c:v>0.195679012345679</c:v>
                </c:pt>
                <c:pt idx="56">
                  <c:v>0.12081104252400549</c:v>
                </c:pt>
                <c:pt idx="57">
                  <c:v>0.12644718792866941</c:v>
                </c:pt>
                <c:pt idx="58">
                  <c:v>5.1973593964334701E-2</c:v>
                </c:pt>
                <c:pt idx="59">
                  <c:v>5.7937242798353904E-2</c:v>
                </c:pt>
                <c:pt idx="60">
                  <c:v>-1.5314986282578874E-2</c:v>
                </c:pt>
                <c:pt idx="61">
                  <c:v>-9.0041152263374488E-3</c:v>
                </c:pt>
                <c:pt idx="62">
                  <c:v>-8.1519204389574759E-2</c:v>
                </c:pt>
                <c:pt idx="63">
                  <c:v>-7.4792524005486957E-2</c:v>
                </c:pt>
                <c:pt idx="64">
                  <c:v>-0.14383230452674894</c:v>
                </c:pt>
                <c:pt idx="65">
                  <c:v>-0.1366443758573388</c:v>
                </c:pt>
                <c:pt idx="66">
                  <c:v>-0.17328532235939642</c:v>
                </c:pt>
                <c:pt idx="67">
                  <c:v>-0.16588477366255142</c:v>
                </c:pt>
                <c:pt idx="68">
                  <c:v>-0.17328532235939642</c:v>
                </c:pt>
                <c:pt idx="69">
                  <c:v>-0.16588477366255142</c:v>
                </c:pt>
                <c:pt idx="70">
                  <c:v>-0.17328532235939642</c:v>
                </c:pt>
                <c:pt idx="71">
                  <c:v>-0.16588477366255142</c:v>
                </c:pt>
                <c:pt idx="72">
                  <c:v>-0.19998285322359394</c:v>
                </c:pt>
                <c:pt idx="73">
                  <c:v>-0.19235253772290808</c:v>
                </c:pt>
                <c:pt idx="74">
                  <c:v>-0.24727366255144032</c:v>
                </c:pt>
                <c:pt idx="75">
                  <c:v>-0.2392318244170096</c:v>
                </c:pt>
                <c:pt idx="76">
                  <c:v>-0.29161522633744852</c:v>
                </c:pt>
                <c:pt idx="77">
                  <c:v>-0.28317901234567899</c:v>
                </c:pt>
                <c:pt idx="78">
                  <c:v>-0.33873456790123452</c:v>
                </c:pt>
                <c:pt idx="79">
                  <c:v>-0.32980109739368996</c:v>
                </c:pt>
                <c:pt idx="80">
                  <c:v>-0.37992112482853219</c:v>
                </c:pt>
                <c:pt idx="81">
                  <c:v>-0.3704561042524005</c:v>
                </c:pt>
                <c:pt idx="82">
                  <c:v>-0.41275720164609048</c:v>
                </c:pt>
                <c:pt idx="83">
                  <c:v>-0.40286351165980788</c:v>
                </c:pt>
                <c:pt idx="84">
                  <c:v>-0.44245541838134428</c:v>
                </c:pt>
                <c:pt idx="85">
                  <c:v>-0.43211591220850476</c:v>
                </c:pt>
                <c:pt idx="86">
                  <c:v>-0.46791838134430724</c:v>
                </c:pt>
                <c:pt idx="87">
                  <c:v>-0.45709876543209871</c:v>
                </c:pt>
                <c:pt idx="88">
                  <c:v>-0.48691700960219475</c:v>
                </c:pt>
                <c:pt idx="89">
                  <c:v>-0.47561728395061725</c:v>
                </c:pt>
                <c:pt idx="90">
                  <c:v>-0.50296639231824414</c:v>
                </c:pt>
                <c:pt idx="91">
                  <c:v>-0.49116941015089155</c:v>
                </c:pt>
                <c:pt idx="92">
                  <c:v>-0.51584362139917694</c:v>
                </c:pt>
                <c:pt idx="93">
                  <c:v>-0.50351508916323728</c:v>
                </c:pt>
                <c:pt idx="94">
                  <c:v>-0.52278806584362136</c:v>
                </c:pt>
                <c:pt idx="95">
                  <c:v>-0.50997942386831274</c:v>
                </c:pt>
                <c:pt idx="96">
                  <c:v>-0.52472565157750339</c:v>
                </c:pt>
                <c:pt idx="97">
                  <c:v>-0.51169410150891625</c:v>
                </c:pt>
                <c:pt idx="98">
                  <c:v>-0.52472565157750339</c:v>
                </c:pt>
                <c:pt idx="99">
                  <c:v>-0.51169410150891625</c:v>
                </c:pt>
                <c:pt idx="100">
                  <c:v>-0.52472565157750339</c:v>
                </c:pt>
                <c:pt idx="101">
                  <c:v>-0.51169410150891625</c:v>
                </c:pt>
                <c:pt idx="102">
                  <c:v>-0.52479423868312758</c:v>
                </c:pt>
                <c:pt idx="103">
                  <c:v>-0.51147119341563785</c:v>
                </c:pt>
                <c:pt idx="104">
                  <c:v>-0.52222222222222214</c:v>
                </c:pt>
                <c:pt idx="105">
                  <c:v>-0.50843621399176953</c:v>
                </c:pt>
                <c:pt idx="106">
                  <c:v>-0.5151748971193415</c:v>
                </c:pt>
                <c:pt idx="107">
                  <c:v>-0.50102880658436211</c:v>
                </c:pt>
                <c:pt idx="108">
                  <c:v>-0.50385802469135799</c:v>
                </c:pt>
                <c:pt idx="109">
                  <c:v>-0.48940329218106993</c:v>
                </c:pt>
                <c:pt idx="110">
                  <c:v>-0.48662551440329216</c:v>
                </c:pt>
                <c:pt idx="111">
                  <c:v>-0.47199931412894375</c:v>
                </c:pt>
                <c:pt idx="112">
                  <c:v>-0.46400891632373115</c:v>
                </c:pt>
                <c:pt idx="113">
                  <c:v>-0.44945130315500686</c:v>
                </c:pt>
                <c:pt idx="114">
                  <c:v>-0.44134087791495197</c:v>
                </c:pt>
                <c:pt idx="115">
                  <c:v>-0.42705761316872426</c:v>
                </c:pt>
                <c:pt idx="116">
                  <c:v>-0.41995884773662545</c:v>
                </c:pt>
                <c:pt idx="117">
                  <c:v>-0.40613854595336069</c:v>
                </c:pt>
                <c:pt idx="118">
                  <c:v>-0.39830246913580242</c:v>
                </c:pt>
                <c:pt idx="119">
                  <c:v>-0.38518518518518519</c:v>
                </c:pt>
                <c:pt idx="120">
                  <c:v>-0.37813786008230449</c:v>
                </c:pt>
                <c:pt idx="121">
                  <c:v>-0.36589506172839503</c:v>
                </c:pt>
                <c:pt idx="122">
                  <c:v>-0.36092249657064468</c:v>
                </c:pt>
                <c:pt idx="123">
                  <c:v>-0.34965706447187922</c:v>
                </c:pt>
                <c:pt idx="124">
                  <c:v>-0.33698559670781891</c:v>
                </c:pt>
                <c:pt idx="125">
                  <c:v>-0.34732510288065838</c:v>
                </c:pt>
                <c:pt idx="126">
                  <c:v>-0.32777777777777772</c:v>
                </c:pt>
                <c:pt idx="127">
                  <c:v>-0.33717421124828528</c:v>
                </c:pt>
                <c:pt idx="128">
                  <c:v>-0.32289094650205757</c:v>
                </c:pt>
                <c:pt idx="129">
                  <c:v>-0.33127572016460904</c:v>
                </c:pt>
                <c:pt idx="130">
                  <c:v>-0.32126200274348421</c:v>
                </c:pt>
                <c:pt idx="131">
                  <c:v>-0.32911522633744855</c:v>
                </c:pt>
                <c:pt idx="132">
                  <c:v>-0.32091906721536345</c:v>
                </c:pt>
                <c:pt idx="133">
                  <c:v>-0.32842935528120709</c:v>
                </c:pt>
                <c:pt idx="134">
                  <c:v>-0.3209533607681756</c:v>
                </c:pt>
                <c:pt idx="135">
                  <c:v>-0.32782921810699583</c:v>
                </c:pt>
                <c:pt idx="136">
                  <c:v>-0.31538065843621399</c:v>
                </c:pt>
                <c:pt idx="137">
                  <c:v>-0.32244513031550065</c:v>
                </c:pt>
                <c:pt idx="138">
                  <c:v>-0.29986282578875167</c:v>
                </c:pt>
                <c:pt idx="139">
                  <c:v>-0.30960219478737994</c:v>
                </c:pt>
                <c:pt idx="140">
                  <c:v>-0.28359053497942388</c:v>
                </c:pt>
                <c:pt idx="141">
                  <c:v>-0.29598765432098761</c:v>
                </c:pt>
                <c:pt idx="142">
                  <c:v>-0.27439986282578871</c:v>
                </c:pt>
                <c:pt idx="143">
                  <c:v>-0.28611111111111109</c:v>
                </c:pt>
                <c:pt idx="144">
                  <c:v>-0.27095336076817556</c:v>
                </c:pt>
                <c:pt idx="145">
                  <c:v>-0.28036694101508913</c:v>
                </c:pt>
                <c:pt idx="146">
                  <c:v>-0.27026748971193415</c:v>
                </c:pt>
                <c:pt idx="147">
                  <c:v>-0.27829218106995884</c:v>
                </c:pt>
                <c:pt idx="148">
                  <c:v>-0.27009602194787374</c:v>
                </c:pt>
                <c:pt idx="149">
                  <c:v>-0.27779492455418375</c:v>
                </c:pt>
                <c:pt idx="150">
                  <c:v>-0.27009602194787374</c:v>
                </c:pt>
                <c:pt idx="151">
                  <c:v>-0.27779492455418375</c:v>
                </c:pt>
                <c:pt idx="152">
                  <c:v>-0.27009602194787374</c:v>
                </c:pt>
                <c:pt idx="153">
                  <c:v>-0.27779492455418375</c:v>
                </c:pt>
                <c:pt idx="154">
                  <c:v>-0.27037037037037032</c:v>
                </c:pt>
                <c:pt idx="155">
                  <c:v>-0.27791495198902605</c:v>
                </c:pt>
                <c:pt idx="156">
                  <c:v>-0.27098765432098765</c:v>
                </c:pt>
                <c:pt idx="157">
                  <c:v>-0.27827503429355277</c:v>
                </c:pt>
                <c:pt idx="158">
                  <c:v>-0.27151920438957472</c:v>
                </c:pt>
                <c:pt idx="159">
                  <c:v>-0.27866941015089158</c:v>
                </c:pt>
                <c:pt idx="160">
                  <c:v>-0.27186213991769542</c:v>
                </c:pt>
                <c:pt idx="161">
                  <c:v>-0.27889231824417005</c:v>
                </c:pt>
                <c:pt idx="162">
                  <c:v>-0.2722222222222222</c:v>
                </c:pt>
                <c:pt idx="163">
                  <c:v>-0.27899519890260627</c:v>
                </c:pt>
                <c:pt idx="164">
                  <c:v>-0.27261659807956101</c:v>
                </c:pt>
                <c:pt idx="165">
                  <c:v>-0.27894375857338816</c:v>
                </c:pt>
                <c:pt idx="166">
                  <c:v>-0.27321673525377227</c:v>
                </c:pt>
                <c:pt idx="167">
                  <c:v>-0.27877229080932781</c:v>
                </c:pt>
                <c:pt idx="168">
                  <c:v>-0.27397119341563786</c:v>
                </c:pt>
                <c:pt idx="169">
                  <c:v>-0.2785493827160494</c:v>
                </c:pt>
                <c:pt idx="170">
                  <c:v>-0.27486282578875171</c:v>
                </c:pt>
                <c:pt idx="171">
                  <c:v>-0.27837791495198899</c:v>
                </c:pt>
                <c:pt idx="172">
                  <c:v>-0.27602880658436213</c:v>
                </c:pt>
                <c:pt idx="173">
                  <c:v>-0.27849794238683129</c:v>
                </c:pt>
                <c:pt idx="174">
                  <c:v>-0.2770233196159122</c:v>
                </c:pt>
                <c:pt idx="175">
                  <c:v>-0.27890946502057612</c:v>
                </c:pt>
                <c:pt idx="176">
                  <c:v>-0.27777777777777773</c:v>
                </c:pt>
                <c:pt idx="177">
                  <c:v>-0.27942386831275717</c:v>
                </c:pt>
                <c:pt idx="178">
                  <c:v>-0.2781721536351166</c:v>
                </c:pt>
                <c:pt idx="179">
                  <c:v>-0.27969821673525375</c:v>
                </c:pt>
                <c:pt idx="180">
                  <c:v>-0.2781721536351166</c:v>
                </c:pt>
                <c:pt idx="181">
                  <c:v>-0.27969821673525375</c:v>
                </c:pt>
                <c:pt idx="182">
                  <c:v>-0.2781721536351166</c:v>
                </c:pt>
                <c:pt idx="183">
                  <c:v>-0.27969821673525375</c:v>
                </c:pt>
                <c:pt idx="184">
                  <c:v>-0.27856652949245536</c:v>
                </c:pt>
                <c:pt idx="185">
                  <c:v>-0.28010973936899863</c:v>
                </c:pt>
                <c:pt idx="186">
                  <c:v>-0.27930384087791493</c:v>
                </c:pt>
                <c:pt idx="187">
                  <c:v>-0.28093278463648835</c:v>
                </c:pt>
                <c:pt idx="188">
                  <c:v>-0.27998971193415634</c:v>
                </c:pt>
                <c:pt idx="189">
                  <c:v>-0.28175582990397802</c:v>
                </c:pt>
                <c:pt idx="190">
                  <c:v>-0.28072702331961591</c:v>
                </c:pt>
                <c:pt idx="191">
                  <c:v>-0.2824245541838134</c:v>
                </c:pt>
                <c:pt idx="192">
                  <c:v>-0.28161865569272976</c:v>
                </c:pt>
                <c:pt idx="193">
                  <c:v>-0.28295610425240053</c:v>
                </c:pt>
                <c:pt idx="194">
                  <c:v>-0.28285322359396431</c:v>
                </c:pt>
                <c:pt idx="195">
                  <c:v>-0.28364197530864199</c:v>
                </c:pt>
                <c:pt idx="196">
                  <c:v>-0.28417352537722901</c:v>
                </c:pt>
                <c:pt idx="197">
                  <c:v>-0.28463648834019201</c:v>
                </c:pt>
                <c:pt idx="198">
                  <c:v>-0.28547668038408774</c:v>
                </c:pt>
                <c:pt idx="199">
                  <c:v>-0.28571673525377228</c:v>
                </c:pt>
                <c:pt idx="200">
                  <c:v>-0.28715706447187928</c:v>
                </c:pt>
                <c:pt idx="201">
                  <c:v>-0.28720850480109739</c:v>
                </c:pt>
                <c:pt idx="202">
                  <c:v>-0.28863168724279836</c:v>
                </c:pt>
                <c:pt idx="203">
                  <c:v>-0.28856310013717418</c:v>
                </c:pt>
                <c:pt idx="204">
                  <c:v>-0.28974622770919062</c:v>
                </c:pt>
                <c:pt idx="205">
                  <c:v>-0.28888888888888886</c:v>
                </c:pt>
                <c:pt idx="206">
                  <c:v>-0.29082647462277089</c:v>
                </c:pt>
                <c:pt idx="207">
                  <c:v>-0.28876886145404662</c:v>
                </c:pt>
                <c:pt idx="208">
                  <c:v>-0.29190672153635117</c:v>
                </c:pt>
                <c:pt idx="209">
                  <c:v>-0.28784293552812068</c:v>
                </c:pt>
                <c:pt idx="210">
                  <c:v>-0.29310699588477362</c:v>
                </c:pt>
                <c:pt idx="211">
                  <c:v>-0.28710562414266116</c:v>
                </c:pt>
                <c:pt idx="212">
                  <c:v>-0.29435871056241419</c:v>
                </c:pt>
                <c:pt idx="213">
                  <c:v>-0.28732853223593963</c:v>
                </c:pt>
                <c:pt idx="214">
                  <c:v>-0.28871742112482851</c:v>
                </c:pt>
                <c:pt idx="215">
                  <c:v>-0.29561042524005482</c:v>
                </c:pt>
                <c:pt idx="216">
                  <c:v>-0.29111796982167348</c:v>
                </c:pt>
                <c:pt idx="217">
                  <c:v>-0.29686213991769544</c:v>
                </c:pt>
                <c:pt idx="218">
                  <c:v>-0.29425582990397803</c:v>
                </c:pt>
                <c:pt idx="219">
                  <c:v>-0.29807956104252398</c:v>
                </c:pt>
                <c:pt idx="220">
                  <c:v>-0.29763374485596705</c:v>
                </c:pt>
                <c:pt idx="221">
                  <c:v>-0.29921124828532231</c:v>
                </c:pt>
                <c:pt idx="222">
                  <c:v>-0.30053155006858712</c:v>
                </c:pt>
                <c:pt idx="223">
                  <c:v>-0.30017146776406034</c:v>
                </c:pt>
                <c:pt idx="224">
                  <c:v>-0.30390946502057614</c:v>
                </c:pt>
                <c:pt idx="225">
                  <c:v>-0.30130315500685867</c:v>
                </c:pt>
                <c:pt idx="226">
                  <c:v>-0.30797325102880652</c:v>
                </c:pt>
                <c:pt idx="227">
                  <c:v>-0.30270919067215363</c:v>
                </c:pt>
                <c:pt idx="228">
                  <c:v>-0.3116941015089163</c:v>
                </c:pt>
                <c:pt idx="229">
                  <c:v>-0.30399519890260629</c:v>
                </c:pt>
                <c:pt idx="230">
                  <c:v>-0.31445473251028805</c:v>
                </c:pt>
                <c:pt idx="231">
                  <c:v>-0.30512688614540462</c:v>
                </c:pt>
                <c:pt idx="232">
                  <c:v>-0.31658093278463645</c:v>
                </c:pt>
                <c:pt idx="233">
                  <c:v>-0.30634430727023321</c:v>
                </c:pt>
                <c:pt idx="234">
                  <c:v>-0.317815500685871</c:v>
                </c:pt>
                <c:pt idx="235">
                  <c:v>-0.30757887517146776</c:v>
                </c:pt>
                <c:pt idx="236">
                  <c:v>-0.3181584362139917</c:v>
                </c:pt>
                <c:pt idx="237">
                  <c:v>-0.3088477366255144</c:v>
                </c:pt>
                <c:pt idx="238">
                  <c:v>-0.31769547325102876</c:v>
                </c:pt>
                <c:pt idx="239">
                  <c:v>-0.3101680384087791</c:v>
                </c:pt>
                <c:pt idx="240">
                  <c:v>-0.31659807956104247</c:v>
                </c:pt>
                <c:pt idx="241">
                  <c:v>-0.31176268861454043</c:v>
                </c:pt>
                <c:pt idx="242">
                  <c:v>-0.31591220850480106</c:v>
                </c:pt>
                <c:pt idx="243">
                  <c:v>-0.31591220850480106</c:v>
                </c:pt>
                <c:pt idx="244">
                  <c:v>-0.31591220850480106</c:v>
                </c:pt>
                <c:pt idx="245">
                  <c:v>-0.31505486968449925</c:v>
                </c:pt>
                <c:pt idx="246">
                  <c:v>-0.3134430727023319</c:v>
                </c:pt>
                <c:pt idx="247">
                  <c:v>-0.31268861454046637</c:v>
                </c:pt>
                <c:pt idx="248">
                  <c:v>-0.31268861454046637</c:v>
                </c:pt>
                <c:pt idx="249">
                  <c:v>-0.31268861454046637</c:v>
                </c:pt>
              </c:numCache>
            </c:numRef>
          </c:yVal>
          <c:smooth val="1"/>
        </c:ser>
        <c:ser>
          <c:idx val="1"/>
          <c:order val="2"/>
          <c:tx>
            <c:strRef>
              <c:f>cp!$F$2</c:f>
              <c:strCache>
                <c:ptCount val="1"/>
                <c:pt idx="0">
                  <c:v>Rodriguez et al. 2015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cp!$F$4:$F$82</c:f>
              <c:numCache>
                <c:formatCode>General</c:formatCode>
                <c:ptCount val="79"/>
                <c:pt idx="0">
                  <c:v>-0.24647814270002</c:v>
                </c:pt>
                <c:pt idx="1">
                  <c:v>3.40836946824626</c:v>
                </c:pt>
                <c:pt idx="2">
                  <c:v>7.0702711674516401</c:v>
                </c:pt>
                <c:pt idx="3">
                  <c:v>11.2384074358389</c:v>
                </c:pt>
                <c:pt idx="4">
                  <c:v>13.076204900516601</c:v>
                </c:pt>
                <c:pt idx="5">
                  <c:v>15.582895910703501</c:v>
                </c:pt>
                <c:pt idx="6">
                  <c:v>17.841034046349499</c:v>
                </c:pt>
                <c:pt idx="7">
                  <c:v>20.7726301375547</c:v>
                </c:pt>
                <c:pt idx="8">
                  <c:v>22.364779352268702</c:v>
                </c:pt>
                <c:pt idx="9">
                  <c:v>24.04199257246</c:v>
                </c:pt>
                <c:pt idx="10">
                  <c:v>26.391418909106001</c:v>
                </c:pt>
                <c:pt idx="11">
                  <c:v>27.985642855660899</c:v>
                </c:pt>
                <c:pt idx="12">
                  <c:v>29.497707421315798</c:v>
                </c:pt>
                <c:pt idx="13">
                  <c:v>30.842133654225201</c:v>
                </c:pt>
                <c:pt idx="14">
                  <c:v>32.354198219880097</c:v>
                </c:pt>
                <c:pt idx="15">
                  <c:v>33.782443619162201</c:v>
                </c:pt>
                <c:pt idx="16">
                  <c:v>35.127699744807998</c:v>
                </c:pt>
                <c:pt idx="17">
                  <c:v>36.557189983194597</c:v>
                </c:pt>
                <c:pt idx="18">
                  <c:v>37.985850328844997</c:v>
                </c:pt>
                <c:pt idx="19">
                  <c:v>39.499159733604401</c:v>
                </c:pt>
                <c:pt idx="20">
                  <c:v>40.8448308056184</c:v>
                </c:pt>
                <c:pt idx="21">
                  <c:v>42.105437872155001</c:v>
                </c:pt>
                <c:pt idx="22">
                  <c:v>43.618332330546203</c:v>
                </c:pt>
                <c:pt idx="23">
                  <c:v>44.964418348928398</c:v>
                </c:pt>
                <c:pt idx="24">
                  <c:v>46.309674474574102</c:v>
                </c:pt>
                <c:pt idx="25">
                  <c:v>47.821739040228998</c:v>
                </c:pt>
                <c:pt idx="26">
                  <c:v>48.9985269403929</c:v>
                </c:pt>
                <c:pt idx="27">
                  <c:v>50.677399946056902</c:v>
                </c:pt>
                <c:pt idx="28">
                  <c:v>52.272453785348198</c:v>
                </c:pt>
                <c:pt idx="29">
                  <c:v>53.867507624639501</c:v>
                </c:pt>
                <c:pt idx="30">
                  <c:v>55.543890952094401</c:v>
                </c:pt>
                <c:pt idx="31">
                  <c:v>57.221104172285699</c:v>
                </c:pt>
                <c:pt idx="32">
                  <c:v>59.230274487022498</c:v>
                </c:pt>
                <c:pt idx="33">
                  <c:v>60.736529803522799</c:v>
                </c:pt>
                <c:pt idx="34">
                  <c:v>62.075146787277703</c:v>
                </c:pt>
                <c:pt idx="35">
                  <c:v>64.245731239237301</c:v>
                </c:pt>
                <c:pt idx="36">
                  <c:v>65.914230585696799</c:v>
                </c:pt>
                <c:pt idx="37">
                  <c:v>67.580655200315306</c:v>
                </c:pt>
                <c:pt idx="38">
                  <c:v>69.410983630365706</c:v>
                </c:pt>
                <c:pt idx="39">
                  <c:v>71.322641548579796</c:v>
                </c:pt>
                <c:pt idx="40">
                  <c:v>73.230564949480197</c:v>
                </c:pt>
                <c:pt idx="41">
                  <c:v>74.804041577625995</c:v>
                </c:pt>
                <c:pt idx="42">
                  <c:v>76.375028527562804</c:v>
                </c:pt>
                <c:pt idx="43">
                  <c:v>77.861366418390404</c:v>
                </c:pt>
                <c:pt idx="44">
                  <c:v>79.015332268304306</c:v>
                </c:pt>
                <c:pt idx="45">
                  <c:v>80.665573974563799</c:v>
                </c:pt>
                <c:pt idx="46">
                  <c:v>81.9012842590095</c:v>
                </c:pt>
                <c:pt idx="47">
                  <c:v>83.467291852528007</c:v>
                </c:pt>
                <c:pt idx="48">
                  <c:v>84.704246976078295</c:v>
                </c:pt>
                <c:pt idx="49">
                  <c:v>85.942861885101294</c:v>
                </c:pt>
                <c:pt idx="50">
                  <c:v>87.430029668665298</c:v>
                </c:pt>
                <c:pt idx="51">
                  <c:v>88.918857237701999</c:v>
                </c:pt>
                <c:pt idx="52">
                  <c:v>91.567044959438903</c:v>
                </c:pt>
                <c:pt idx="53">
                  <c:v>93.721031556671207</c:v>
                </c:pt>
                <c:pt idx="54">
                  <c:v>97.037282931181096</c:v>
                </c:pt>
                <c:pt idx="55">
                  <c:v>99.526131247536199</c:v>
                </c:pt>
                <c:pt idx="56">
                  <c:v>102.845287246623</c:v>
                </c:pt>
                <c:pt idx="57">
                  <c:v>105.334965455714</c:v>
                </c:pt>
                <c:pt idx="58">
                  <c:v>108.654951347538</c:v>
                </c:pt>
                <c:pt idx="59">
                  <c:v>112.805659868462</c:v>
                </c:pt>
                <c:pt idx="60">
                  <c:v>114.963380983007</c:v>
                </c:pt>
                <c:pt idx="61">
                  <c:v>116.789559949376</c:v>
                </c:pt>
                <c:pt idx="62">
                  <c:v>120.442332828481</c:v>
                </c:pt>
                <c:pt idx="63">
                  <c:v>123.5967551194</c:v>
                </c:pt>
                <c:pt idx="64">
                  <c:v>127.913442187597</c:v>
                </c:pt>
                <c:pt idx="65">
                  <c:v>130.56951389032901</c:v>
                </c:pt>
                <c:pt idx="66">
                  <c:v>133.55795763397501</c:v>
                </c:pt>
                <c:pt idx="67">
                  <c:v>137.37629411398501</c:v>
                </c:pt>
                <c:pt idx="68">
                  <c:v>139.69999377580399</c:v>
                </c:pt>
                <c:pt idx="69">
                  <c:v>141.85812983671801</c:v>
                </c:pt>
                <c:pt idx="70">
                  <c:v>144.929147907632</c:v>
                </c:pt>
                <c:pt idx="71">
                  <c:v>149.49397290400199</c:v>
                </c:pt>
                <c:pt idx="72">
                  <c:v>153.47787298491599</c:v>
                </c:pt>
                <c:pt idx="73">
                  <c:v>156.96383742401201</c:v>
                </c:pt>
                <c:pt idx="74">
                  <c:v>161.77804518765899</c:v>
                </c:pt>
                <c:pt idx="75">
                  <c:v>166.093487416751</c:v>
                </c:pt>
                <c:pt idx="76">
                  <c:v>170.40892964584299</c:v>
                </c:pt>
                <c:pt idx="77">
                  <c:v>175.72024315857101</c:v>
                </c:pt>
                <c:pt idx="78">
                  <c:v>179.37218614494</c:v>
                </c:pt>
              </c:numCache>
            </c:numRef>
          </c:xVal>
          <c:yVal>
            <c:numRef>
              <c:f>cp!$G$4:$G$82</c:f>
              <c:numCache>
                <c:formatCode>General</c:formatCode>
                <c:ptCount val="79"/>
                <c:pt idx="0">
                  <c:v>0.99400817444345502</c:v>
                </c:pt>
                <c:pt idx="1">
                  <c:v>0.98582543206290796</c:v>
                </c:pt>
                <c:pt idx="2">
                  <c:v>0.96064233697794799</c:v>
                </c:pt>
                <c:pt idx="3">
                  <c:v>0.91543393016452801</c:v>
                </c:pt>
                <c:pt idx="4">
                  <c:v>0.88634204029129404</c:v>
                </c:pt>
                <c:pt idx="5">
                  <c:v>0.845216705740784</c:v>
                </c:pt>
                <c:pt idx="6">
                  <c:v>0.80310379883400196</c:v>
                </c:pt>
                <c:pt idx="7">
                  <c:v>0.737957219029442</c:v>
                </c:pt>
                <c:pt idx="8">
                  <c:v>0.70087761156870598</c:v>
                </c:pt>
                <c:pt idx="9">
                  <c:v>0.65879375090769599</c:v>
                </c:pt>
                <c:pt idx="10">
                  <c:v>0.596676279590864</c:v>
                </c:pt>
                <c:pt idx="11">
                  <c:v>0.55459656839353599</c:v>
                </c:pt>
                <c:pt idx="12">
                  <c:v>0.51052096516525303</c:v>
                </c:pt>
                <c:pt idx="13">
                  <c:v>0.470453743853607</c:v>
                </c:pt>
                <c:pt idx="14">
                  <c:v>0.42637814062532398</c:v>
                </c:pt>
                <c:pt idx="15">
                  <c:v>0.38430672835536001</c:v>
                </c:pt>
                <c:pt idx="16">
                  <c:v>0.34223946554907803</c:v>
                </c:pt>
                <c:pt idx="17">
                  <c:v>0.29716799103715802</c:v>
                </c:pt>
                <c:pt idx="18">
                  <c:v>0.25409655801987502</c:v>
                </c:pt>
                <c:pt idx="19">
                  <c:v>0.20702089254963699</c:v>
                </c:pt>
                <c:pt idx="20">
                  <c:v>0.163953608996037</c:v>
                </c:pt>
                <c:pt idx="21">
                  <c:v>0.12589057864271</c:v>
                </c:pt>
                <c:pt idx="22">
                  <c:v>7.9814933919790401E-2</c:v>
                </c:pt>
                <c:pt idx="23">
                  <c:v>3.57476296188712E-2</c:v>
                </c:pt>
                <c:pt idx="24">
                  <c:v>-6.3196331874111299E-3</c:v>
                </c:pt>
                <c:pt idx="25">
                  <c:v>-5.03952364156941E-2</c:v>
                </c:pt>
                <c:pt idx="26">
                  <c:v>-8.6454075810702399E-2</c:v>
                </c:pt>
                <c:pt idx="27">
                  <c:v>-0.13253801946098501</c:v>
                </c:pt>
                <c:pt idx="28">
                  <c:v>-0.17661777215294999</c:v>
                </c:pt>
                <c:pt idx="29">
                  <c:v>-0.22069752484491501</c:v>
                </c:pt>
                <c:pt idx="30">
                  <c:v>-0.260781344011288</c:v>
                </c:pt>
                <c:pt idx="31">
                  <c:v>-0.30286520467229699</c:v>
                </c:pt>
                <c:pt idx="32">
                  <c:v>-0.34496566318803401</c:v>
                </c:pt>
                <c:pt idx="33">
                  <c:v>-0.37504097595385899</c:v>
                </c:pt>
                <c:pt idx="34">
                  <c:v>-0.40110790680304698</c:v>
                </c:pt>
                <c:pt idx="35">
                  <c:v>-0.43221643602564502</c:v>
                </c:pt>
                <c:pt idx="36">
                  <c:v>-0.45329986099296798</c:v>
                </c:pt>
                <c:pt idx="37">
                  <c:v>-0.46938318222370001</c:v>
                </c:pt>
                <c:pt idx="38">
                  <c:v>-0.48047469864520198</c:v>
                </c:pt>
                <c:pt idx="39">
                  <c:v>-0.48757028154111298</c:v>
                </c:pt>
                <c:pt idx="40">
                  <c:v>-0.48566567771115798</c:v>
                </c:pt>
                <c:pt idx="41">
                  <c:v>-0.477744351542565</c:v>
                </c:pt>
                <c:pt idx="42">
                  <c:v>-0.46382290089006201</c:v>
                </c:pt>
                <c:pt idx="43">
                  <c:v>-0.44589721778460301</c:v>
                </c:pt>
                <c:pt idx="44">
                  <c:v>-0.42695491607709901</c:v>
                </c:pt>
                <c:pt idx="45">
                  <c:v>-0.404037428162412</c:v>
                </c:pt>
                <c:pt idx="46">
                  <c:v>-0.38209921367663402</c:v>
                </c:pt>
                <c:pt idx="47">
                  <c:v>-0.35617751405630999</c:v>
                </c:pt>
                <c:pt idx="48">
                  <c:v>-0.33723936181248798</c:v>
                </c:pt>
                <c:pt idx="49">
                  <c:v>-0.32230129255793899</c:v>
                </c:pt>
                <c:pt idx="50">
                  <c:v>-0.306375650947117</c:v>
                </c:pt>
                <c:pt idx="51">
                  <c:v>-0.29445009232556901</c:v>
                </c:pt>
                <c:pt idx="52">
                  <c:v>-0.27658250171165599</c:v>
                </c:pt>
                <c:pt idx="53">
                  <c:v>-0.26769020104151797</c:v>
                </c:pt>
                <c:pt idx="54">
                  <c:v>-0.25985601361024302</c:v>
                </c:pt>
                <c:pt idx="55">
                  <c:v>-0.25798045602606101</c:v>
                </c:pt>
                <c:pt idx="56">
                  <c:v>-0.257146413826016</c:v>
                </c:pt>
                <c:pt idx="57">
                  <c:v>-0.25727089773646999</c:v>
                </c:pt>
                <c:pt idx="58">
                  <c:v>-0.25843689703106199</c:v>
                </c:pt>
                <c:pt idx="59">
                  <c:v>-0.261644432457108</c:v>
                </c:pt>
                <c:pt idx="60">
                  <c:v>-0.26175231851283498</c:v>
                </c:pt>
                <c:pt idx="61">
                  <c:v>-0.26284362746115397</c:v>
                </c:pt>
                <c:pt idx="62">
                  <c:v>-0.26602626610510899</c:v>
                </c:pt>
                <c:pt idx="63">
                  <c:v>-0.26818398721965497</c:v>
                </c:pt>
                <c:pt idx="64">
                  <c:v>-0.27139982157306503</c:v>
                </c:pt>
                <c:pt idx="65">
                  <c:v>-0.27253262515820198</c:v>
                </c:pt>
                <c:pt idx="66">
                  <c:v>-0.27468204734538398</c:v>
                </c:pt>
                <c:pt idx="67">
                  <c:v>-0.27687296416938501</c:v>
                </c:pt>
                <c:pt idx="68">
                  <c:v>-0.27698914915247602</c:v>
                </c:pt>
                <c:pt idx="69">
                  <c:v>-0.27809705595552198</c:v>
                </c:pt>
                <c:pt idx="70">
                  <c:v>-0.279250606859068</c:v>
                </c:pt>
                <c:pt idx="71">
                  <c:v>-0.28047884810888701</c:v>
                </c:pt>
                <c:pt idx="72">
                  <c:v>-0.28167804311293199</c:v>
                </c:pt>
                <c:pt idx="73">
                  <c:v>-0.28285234133488701</c:v>
                </c:pt>
                <c:pt idx="74">
                  <c:v>-0.28509305172306998</c:v>
                </c:pt>
                <c:pt idx="75">
                  <c:v>-0.28530882383452399</c:v>
                </c:pt>
                <c:pt idx="76">
                  <c:v>-0.28552459594597901</c:v>
                </c:pt>
                <c:pt idx="77">
                  <c:v>-0.28579016162161602</c:v>
                </c:pt>
                <c:pt idx="78">
                  <c:v>-0.28697275877093398</c:v>
                </c:pt>
              </c:numCache>
            </c:numRef>
          </c:yVal>
          <c:smooth val="1"/>
        </c:ser>
        <c:ser>
          <c:idx val="2"/>
          <c:order val="3"/>
          <c:tx>
            <c:strRef>
              <c:f>cp!$I$2</c:f>
              <c:strCache>
                <c:ptCount val="1"/>
                <c:pt idx="0">
                  <c:v>Bakic et al. (2005) [Re=50,000]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xVal>
            <c:numRef>
              <c:f>cp!$I$4:$I$18</c:f>
              <c:numCache>
                <c:formatCode>General</c:formatCode>
                <c:ptCount val="15"/>
                <c:pt idx="0">
                  <c:v>-0.41328658270914698</c:v>
                </c:pt>
                <c:pt idx="1">
                  <c:v>9.3234299466794308</c:v>
                </c:pt>
                <c:pt idx="2">
                  <c:v>24.888483163551101</c:v>
                </c:pt>
                <c:pt idx="3">
                  <c:v>34.641382601298801</c:v>
                </c:pt>
                <c:pt idx="4">
                  <c:v>44.561920371791899</c:v>
                </c:pt>
                <c:pt idx="5">
                  <c:v>54.8932550467852</c:v>
                </c:pt>
                <c:pt idx="6">
                  <c:v>64.993049648332899</c:v>
                </c:pt>
                <c:pt idx="7">
                  <c:v>75.285794311085297</c:v>
                </c:pt>
                <c:pt idx="8">
                  <c:v>85.013796966742007</c:v>
                </c:pt>
                <c:pt idx="9">
                  <c:v>95.297412809394302</c:v>
                </c:pt>
                <c:pt idx="10">
                  <c:v>105.23994273740099</c:v>
                </c:pt>
                <c:pt idx="11">
                  <c:v>115.301977219444</c:v>
                </c:pt>
                <c:pt idx="12">
                  <c:v>125.41836967571901</c:v>
                </c:pt>
                <c:pt idx="13">
                  <c:v>135.21940289217599</c:v>
                </c:pt>
                <c:pt idx="14">
                  <c:v>145.273138446855</c:v>
                </c:pt>
              </c:numCache>
            </c:numRef>
          </c:xVal>
          <c:yVal>
            <c:numRef>
              <c:f>cp!$J$4:$J$18</c:f>
              <c:numCache>
                <c:formatCode>General</c:formatCode>
                <c:ptCount val="15"/>
                <c:pt idx="0">
                  <c:v>0.99601651486545595</c:v>
                </c:pt>
                <c:pt idx="1">
                  <c:v>0.93052967903898598</c:v>
                </c:pt>
                <c:pt idx="2">
                  <c:v>0.61875142637814096</c:v>
                </c:pt>
                <c:pt idx="3">
                  <c:v>0.314263781406253</c:v>
                </c:pt>
                <c:pt idx="4">
                  <c:v>5.7677545177279299E-3</c:v>
                </c:pt>
                <c:pt idx="5">
                  <c:v>-0.292748812216022</c:v>
                </c:pt>
                <c:pt idx="6">
                  <c:v>-0.43325380194610003</c:v>
                </c:pt>
                <c:pt idx="7">
                  <c:v>-0.43876843917923902</c:v>
                </c:pt>
                <c:pt idx="8">
                  <c:v>-0.283254839312021</c:v>
                </c:pt>
                <c:pt idx="9">
                  <c:v>-0.26676902010415399</c:v>
                </c:pt>
                <c:pt idx="10">
                  <c:v>-0.228266146600554</c:v>
                </c:pt>
                <c:pt idx="11">
                  <c:v>-0.27776924832465699</c:v>
                </c:pt>
                <c:pt idx="12">
                  <c:v>-0.25827506794747102</c:v>
                </c:pt>
                <c:pt idx="13">
                  <c:v>-0.27876511960829498</c:v>
                </c:pt>
                <c:pt idx="14">
                  <c:v>-0.30826780638602902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479368"/>
        <c:axId val="319479760"/>
      </c:scatterChart>
      <c:valAx>
        <c:axId val="319479368"/>
        <c:scaling>
          <c:orientation val="minMax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(˚)</a:t>
                </a:r>
                <a:endParaRPr lang="en-US" sz="1200" b="1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479760"/>
        <c:crossesAt val="-0.8"/>
        <c:crossBetween val="midCat"/>
      </c:valAx>
      <c:valAx>
        <c:axId val="319479760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-US" sz="1200" b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200" b="1" baseline="-250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200" b="1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endParaRPr lang="en-US" sz="1200" b="1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479368"/>
        <c:crossesAt val="0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6799768319218549"/>
          <c:y val="5.5721420239136787E-2"/>
          <c:w val="0.46120609675281654"/>
          <c:h val="0.240626863705604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Sheet1!$A$2:$A$5704</c:f>
              <c:numCache>
                <c:formatCode>0.00E+00</c:formatCode>
                <c:ptCount val="5703"/>
                <c:pt idx="0">
                  <c:v>1.0000000000000001E-5</c:v>
                </c:pt>
                <c:pt idx="1">
                  <c:v>2.0000000000000002E-5</c:v>
                </c:pt>
                <c:pt idx="2">
                  <c:v>3.0000000000000001E-5</c:v>
                </c:pt>
                <c:pt idx="3">
                  <c:v>4.0000000000000003E-5</c:v>
                </c:pt>
                <c:pt idx="4">
                  <c:v>5.0000000000000002E-5</c:v>
                </c:pt>
                <c:pt idx="5">
                  <c:v>6.0000000000000002E-5</c:v>
                </c:pt>
                <c:pt idx="6">
                  <c:v>6.9999999999999994E-5</c:v>
                </c:pt>
                <c:pt idx="7">
                  <c:v>8.0000000000000007E-5</c:v>
                </c:pt>
                <c:pt idx="8">
                  <c:v>9.0000000000000006E-5</c:v>
                </c:pt>
                <c:pt idx="9" formatCode="General">
                  <c:v>1E-4</c:v>
                </c:pt>
                <c:pt idx="10" formatCode="General">
                  <c:v>2.0000000000000001E-4</c:v>
                </c:pt>
                <c:pt idx="11" formatCode="General">
                  <c:v>2.9999999999999997E-4</c:v>
                </c:pt>
                <c:pt idx="12" formatCode="General">
                  <c:v>4.0000000000000002E-4</c:v>
                </c:pt>
                <c:pt idx="13" formatCode="General">
                  <c:v>5.0000000000000001E-4</c:v>
                </c:pt>
                <c:pt idx="14" formatCode="General">
                  <c:v>5.9999999999999995E-4</c:v>
                </c:pt>
                <c:pt idx="15" formatCode="General">
                  <c:v>6.9999999999999999E-4</c:v>
                </c:pt>
                <c:pt idx="16" formatCode="General">
                  <c:v>8.0000000000000004E-4</c:v>
                </c:pt>
                <c:pt idx="17" formatCode="General">
                  <c:v>8.9999999999999998E-4</c:v>
                </c:pt>
                <c:pt idx="18" formatCode="General">
                  <c:v>1E-3</c:v>
                </c:pt>
                <c:pt idx="19" formatCode="General">
                  <c:v>1.1000000000000001E-3</c:v>
                </c:pt>
                <c:pt idx="20" formatCode="General">
                  <c:v>1.1999999999999999E-3</c:v>
                </c:pt>
                <c:pt idx="21" formatCode="General">
                  <c:v>1.2999999999999999E-3</c:v>
                </c:pt>
                <c:pt idx="22" formatCode="General">
                  <c:v>1.4E-3</c:v>
                </c:pt>
                <c:pt idx="23" formatCode="General">
                  <c:v>1.5E-3</c:v>
                </c:pt>
                <c:pt idx="24" formatCode="General">
                  <c:v>1.6000000000000001E-3</c:v>
                </c:pt>
                <c:pt idx="25" formatCode="General">
                  <c:v>1.6999999999999999E-3</c:v>
                </c:pt>
                <c:pt idx="26" formatCode="General">
                  <c:v>1.8E-3</c:v>
                </c:pt>
                <c:pt idx="27" formatCode="General">
                  <c:v>1.9E-3</c:v>
                </c:pt>
                <c:pt idx="28" formatCode="General">
                  <c:v>2E-3</c:v>
                </c:pt>
                <c:pt idx="29" formatCode="General">
                  <c:v>2.0999999999999999E-3</c:v>
                </c:pt>
                <c:pt idx="30" formatCode="General">
                  <c:v>2.2000000000000001E-3</c:v>
                </c:pt>
                <c:pt idx="31" formatCode="General">
                  <c:v>2.3E-3</c:v>
                </c:pt>
                <c:pt idx="32" formatCode="General">
                  <c:v>2.3999999999999998E-3</c:v>
                </c:pt>
                <c:pt idx="33" formatCode="General">
                  <c:v>2.5000000000000001E-3</c:v>
                </c:pt>
                <c:pt idx="34" formatCode="General">
                  <c:v>2.5999999999999999E-3</c:v>
                </c:pt>
                <c:pt idx="35" formatCode="General">
                  <c:v>2.7000000000000001E-3</c:v>
                </c:pt>
                <c:pt idx="36" formatCode="General">
                  <c:v>2.8E-3</c:v>
                </c:pt>
                <c:pt idx="37" formatCode="General">
                  <c:v>2.8999999999999998E-3</c:v>
                </c:pt>
                <c:pt idx="38" formatCode="General">
                  <c:v>3.0000000000000001E-3</c:v>
                </c:pt>
                <c:pt idx="39" formatCode="General">
                  <c:v>3.0999999999999999E-3</c:v>
                </c:pt>
                <c:pt idx="40" formatCode="General">
                  <c:v>3.2000000000000002E-3</c:v>
                </c:pt>
                <c:pt idx="41" formatCode="General">
                  <c:v>3.3E-3</c:v>
                </c:pt>
                <c:pt idx="42" formatCode="General">
                  <c:v>3.3999999999999998E-3</c:v>
                </c:pt>
                <c:pt idx="43" formatCode="General">
                  <c:v>3.5000000000000001E-3</c:v>
                </c:pt>
                <c:pt idx="44" formatCode="General">
                  <c:v>3.5999999999999999E-3</c:v>
                </c:pt>
                <c:pt idx="45" formatCode="General">
                  <c:v>3.7000000000000002E-3</c:v>
                </c:pt>
                <c:pt idx="46" formatCode="General">
                  <c:v>3.8E-3</c:v>
                </c:pt>
                <c:pt idx="47" formatCode="General">
                  <c:v>3.8999999999999998E-3</c:v>
                </c:pt>
                <c:pt idx="48" formatCode="General">
                  <c:v>4.0000000000000001E-3</c:v>
                </c:pt>
                <c:pt idx="49" formatCode="General">
                  <c:v>4.1000000000000003E-3</c:v>
                </c:pt>
                <c:pt idx="50" formatCode="General">
                  <c:v>4.1999999999999997E-3</c:v>
                </c:pt>
                <c:pt idx="51" formatCode="General">
                  <c:v>4.3E-3</c:v>
                </c:pt>
                <c:pt idx="52" formatCode="General">
                  <c:v>4.4000000000000003E-3</c:v>
                </c:pt>
                <c:pt idx="53" formatCode="General">
                  <c:v>4.4999999999999997E-3</c:v>
                </c:pt>
                <c:pt idx="54" formatCode="General">
                  <c:v>4.5999999999999999E-3</c:v>
                </c:pt>
                <c:pt idx="55" formatCode="General">
                  <c:v>4.7000000000000002E-3</c:v>
                </c:pt>
                <c:pt idx="56" formatCode="General">
                  <c:v>4.7999999999999996E-3</c:v>
                </c:pt>
                <c:pt idx="57" formatCode="General">
                  <c:v>4.8999999999999998E-3</c:v>
                </c:pt>
                <c:pt idx="58" formatCode="General">
                  <c:v>5.0000000000000001E-3</c:v>
                </c:pt>
                <c:pt idx="59" formatCode="General">
                  <c:v>5.1000000000000004E-3</c:v>
                </c:pt>
                <c:pt idx="60" formatCode="General">
                  <c:v>5.1999999999999998E-3</c:v>
                </c:pt>
                <c:pt idx="61" formatCode="General">
                  <c:v>5.3E-3</c:v>
                </c:pt>
                <c:pt idx="62" formatCode="General">
                  <c:v>5.4000000000000003E-3</c:v>
                </c:pt>
                <c:pt idx="63" formatCode="General">
                  <c:v>5.4999999999999997E-3</c:v>
                </c:pt>
                <c:pt idx="64" formatCode="General">
                  <c:v>5.5999999999999999E-3</c:v>
                </c:pt>
                <c:pt idx="65" formatCode="General">
                  <c:v>5.7000000000000002E-3</c:v>
                </c:pt>
                <c:pt idx="66" formatCode="General">
                  <c:v>5.7999999999999996E-3</c:v>
                </c:pt>
                <c:pt idx="67" formatCode="General">
                  <c:v>5.8999999999999999E-3</c:v>
                </c:pt>
                <c:pt idx="68" formatCode="General">
                  <c:v>6.0000000000000001E-3</c:v>
                </c:pt>
                <c:pt idx="69" formatCode="General">
                  <c:v>6.1000000000000004E-3</c:v>
                </c:pt>
                <c:pt idx="70" formatCode="General">
                  <c:v>6.1999999999999998E-3</c:v>
                </c:pt>
                <c:pt idx="71" formatCode="General">
                  <c:v>6.3E-3</c:v>
                </c:pt>
                <c:pt idx="72" formatCode="General">
                  <c:v>6.4000000000000003E-3</c:v>
                </c:pt>
                <c:pt idx="73" formatCode="General">
                  <c:v>6.4999999999999997E-3</c:v>
                </c:pt>
                <c:pt idx="74" formatCode="General">
                  <c:v>6.6E-3</c:v>
                </c:pt>
                <c:pt idx="75" formatCode="General">
                  <c:v>6.7000000000000002E-3</c:v>
                </c:pt>
                <c:pt idx="76" formatCode="General">
                  <c:v>6.7999999999999996E-3</c:v>
                </c:pt>
                <c:pt idx="77" formatCode="General">
                  <c:v>6.8999999999999999E-3</c:v>
                </c:pt>
                <c:pt idx="78" formatCode="General">
                  <c:v>7.0000000000000001E-3</c:v>
                </c:pt>
                <c:pt idx="79" formatCode="General">
                  <c:v>7.1000000000000004E-3</c:v>
                </c:pt>
                <c:pt idx="80" formatCode="General">
                  <c:v>7.1999999999999998E-3</c:v>
                </c:pt>
                <c:pt idx="81" formatCode="General">
                  <c:v>7.3000000000000001E-3</c:v>
                </c:pt>
                <c:pt idx="82" formatCode="General">
                  <c:v>7.4000000000000003E-3</c:v>
                </c:pt>
                <c:pt idx="83" formatCode="General">
                  <c:v>7.4999999999999997E-3</c:v>
                </c:pt>
                <c:pt idx="84" formatCode="General">
                  <c:v>7.6E-3</c:v>
                </c:pt>
                <c:pt idx="85" formatCode="General">
                  <c:v>7.7000000000000002E-3</c:v>
                </c:pt>
                <c:pt idx="86" formatCode="General">
                  <c:v>7.7999999999999996E-3</c:v>
                </c:pt>
                <c:pt idx="87" formatCode="General">
                  <c:v>7.9000000000000008E-3</c:v>
                </c:pt>
                <c:pt idx="88" formatCode="General">
                  <c:v>8.0000000000000002E-3</c:v>
                </c:pt>
                <c:pt idx="89" formatCode="General">
                  <c:v>8.0999999999999996E-3</c:v>
                </c:pt>
                <c:pt idx="90" formatCode="General">
                  <c:v>8.2000000000000007E-3</c:v>
                </c:pt>
                <c:pt idx="91" formatCode="General">
                  <c:v>8.3000000000000001E-3</c:v>
                </c:pt>
                <c:pt idx="92" formatCode="General">
                  <c:v>8.3999999999999995E-3</c:v>
                </c:pt>
                <c:pt idx="93" formatCode="General">
                  <c:v>8.5000000000000006E-3</c:v>
                </c:pt>
                <c:pt idx="94" formatCode="General">
                  <c:v>8.6E-3</c:v>
                </c:pt>
                <c:pt idx="95" formatCode="General">
                  <c:v>8.6999999999999994E-3</c:v>
                </c:pt>
                <c:pt idx="96" formatCode="General">
                  <c:v>8.8000000000000005E-3</c:v>
                </c:pt>
                <c:pt idx="97" formatCode="General">
                  <c:v>8.8999999999999999E-3</c:v>
                </c:pt>
                <c:pt idx="98" formatCode="General">
                  <c:v>8.9999999999999993E-3</c:v>
                </c:pt>
                <c:pt idx="99" formatCode="General">
                  <c:v>9.1000000000000004E-3</c:v>
                </c:pt>
                <c:pt idx="100" formatCode="General">
                  <c:v>9.1999999999999998E-3</c:v>
                </c:pt>
                <c:pt idx="101" formatCode="General">
                  <c:v>9.2999999999999992E-3</c:v>
                </c:pt>
                <c:pt idx="102" formatCode="General">
                  <c:v>9.4000000000000004E-3</c:v>
                </c:pt>
                <c:pt idx="103" formatCode="General">
                  <c:v>9.4999999999999998E-3</c:v>
                </c:pt>
                <c:pt idx="104" formatCode="General">
                  <c:v>9.5999999999999992E-3</c:v>
                </c:pt>
                <c:pt idx="105" formatCode="General">
                  <c:v>9.7000000000000003E-3</c:v>
                </c:pt>
                <c:pt idx="106" formatCode="General">
                  <c:v>9.7999999999999997E-3</c:v>
                </c:pt>
                <c:pt idx="107" formatCode="General">
                  <c:v>9.9000000000000008E-3</c:v>
                </c:pt>
                <c:pt idx="108" formatCode="General">
                  <c:v>0.01</c:v>
                </c:pt>
                <c:pt idx="109" formatCode="General">
                  <c:v>1.01E-2</c:v>
                </c:pt>
                <c:pt idx="110" formatCode="General">
                  <c:v>1.0200000000000001E-2</c:v>
                </c:pt>
                <c:pt idx="111" formatCode="General">
                  <c:v>1.03E-2</c:v>
                </c:pt>
                <c:pt idx="112" formatCode="General">
                  <c:v>1.04E-2</c:v>
                </c:pt>
                <c:pt idx="113" formatCode="General">
                  <c:v>1.0500000000000001E-2</c:v>
                </c:pt>
                <c:pt idx="114" formatCode="General">
                  <c:v>1.06E-2</c:v>
                </c:pt>
                <c:pt idx="115" formatCode="General">
                  <c:v>1.0699999999999999E-2</c:v>
                </c:pt>
                <c:pt idx="116" formatCode="General">
                  <c:v>1.0800000000000001E-2</c:v>
                </c:pt>
                <c:pt idx="117" formatCode="General">
                  <c:v>1.09E-2</c:v>
                </c:pt>
                <c:pt idx="118" formatCode="General">
                  <c:v>1.0999999999999999E-2</c:v>
                </c:pt>
                <c:pt idx="119" formatCode="General">
                  <c:v>1.11E-2</c:v>
                </c:pt>
                <c:pt idx="120" formatCode="General">
                  <c:v>1.12E-2</c:v>
                </c:pt>
                <c:pt idx="121" formatCode="General">
                  <c:v>1.1299999999999999E-2</c:v>
                </c:pt>
                <c:pt idx="122" formatCode="General">
                  <c:v>1.14E-2</c:v>
                </c:pt>
                <c:pt idx="123" formatCode="General">
                  <c:v>1.15E-2</c:v>
                </c:pt>
                <c:pt idx="124" formatCode="General">
                  <c:v>1.1599999999999999E-2</c:v>
                </c:pt>
                <c:pt idx="125" formatCode="General">
                  <c:v>1.17E-2</c:v>
                </c:pt>
                <c:pt idx="126" formatCode="General">
                  <c:v>1.18E-2</c:v>
                </c:pt>
                <c:pt idx="127" formatCode="General">
                  <c:v>1.1900000000000001E-2</c:v>
                </c:pt>
                <c:pt idx="128" formatCode="General">
                  <c:v>1.2E-2</c:v>
                </c:pt>
                <c:pt idx="129" formatCode="General">
                  <c:v>1.21E-2</c:v>
                </c:pt>
                <c:pt idx="130" formatCode="General">
                  <c:v>1.2200000000000001E-2</c:v>
                </c:pt>
                <c:pt idx="131" formatCode="General">
                  <c:v>1.23E-2</c:v>
                </c:pt>
                <c:pt idx="132" formatCode="General">
                  <c:v>1.24E-2</c:v>
                </c:pt>
                <c:pt idx="133" formatCode="General">
                  <c:v>1.2500000000000001E-2</c:v>
                </c:pt>
                <c:pt idx="134" formatCode="General">
                  <c:v>1.26E-2</c:v>
                </c:pt>
                <c:pt idx="135" formatCode="General">
                  <c:v>1.2699999999999999E-2</c:v>
                </c:pt>
                <c:pt idx="136" formatCode="General">
                  <c:v>1.2800000000000001E-2</c:v>
                </c:pt>
                <c:pt idx="137" formatCode="General">
                  <c:v>1.29E-2</c:v>
                </c:pt>
                <c:pt idx="138" formatCode="General">
                  <c:v>1.2999999999999999E-2</c:v>
                </c:pt>
                <c:pt idx="139" formatCode="General">
                  <c:v>1.3100000000000001E-2</c:v>
                </c:pt>
                <c:pt idx="140" formatCode="General">
                  <c:v>1.32E-2</c:v>
                </c:pt>
                <c:pt idx="141" formatCode="General">
                  <c:v>1.3299999999999999E-2</c:v>
                </c:pt>
                <c:pt idx="142" formatCode="General">
                  <c:v>1.34E-2</c:v>
                </c:pt>
                <c:pt idx="143" formatCode="General">
                  <c:v>1.35E-2</c:v>
                </c:pt>
                <c:pt idx="144" formatCode="General">
                  <c:v>1.3599999999999999E-2</c:v>
                </c:pt>
                <c:pt idx="145" formatCode="General">
                  <c:v>1.37E-2</c:v>
                </c:pt>
                <c:pt idx="146" formatCode="General">
                  <c:v>1.38E-2</c:v>
                </c:pt>
                <c:pt idx="147" formatCode="General">
                  <c:v>1.3899999999999999E-2</c:v>
                </c:pt>
                <c:pt idx="148" formatCode="General">
                  <c:v>1.4E-2</c:v>
                </c:pt>
                <c:pt idx="149" formatCode="General">
                  <c:v>1.41E-2</c:v>
                </c:pt>
                <c:pt idx="150" formatCode="General">
                  <c:v>1.4200000000000001E-2</c:v>
                </c:pt>
                <c:pt idx="151" formatCode="General">
                  <c:v>1.43E-2</c:v>
                </c:pt>
                <c:pt idx="152" formatCode="General">
                  <c:v>1.44E-2</c:v>
                </c:pt>
                <c:pt idx="153" formatCode="General">
                  <c:v>1.4500000000000001E-2</c:v>
                </c:pt>
                <c:pt idx="154" formatCode="General">
                  <c:v>1.46E-2</c:v>
                </c:pt>
                <c:pt idx="155" formatCode="General">
                  <c:v>1.47E-2</c:v>
                </c:pt>
                <c:pt idx="156" formatCode="General">
                  <c:v>1.4800000000000001E-2</c:v>
                </c:pt>
                <c:pt idx="157" formatCode="General">
                  <c:v>1.49E-2</c:v>
                </c:pt>
                <c:pt idx="158" formatCode="General">
                  <c:v>1.4999999999999999E-2</c:v>
                </c:pt>
                <c:pt idx="159" formatCode="General">
                  <c:v>1.5100000000000001E-2</c:v>
                </c:pt>
                <c:pt idx="160" formatCode="General">
                  <c:v>1.52E-2</c:v>
                </c:pt>
                <c:pt idx="161" formatCode="General">
                  <c:v>1.5299999999999999E-2</c:v>
                </c:pt>
                <c:pt idx="162" formatCode="General">
                  <c:v>1.54E-2</c:v>
                </c:pt>
                <c:pt idx="163" formatCode="General">
                  <c:v>1.55E-2</c:v>
                </c:pt>
                <c:pt idx="164" formatCode="General">
                  <c:v>1.5599999999999999E-2</c:v>
                </c:pt>
                <c:pt idx="165" formatCode="General">
                  <c:v>1.5699999999999999E-2</c:v>
                </c:pt>
                <c:pt idx="166" formatCode="General">
                  <c:v>1.5800000000000002E-2</c:v>
                </c:pt>
                <c:pt idx="167" formatCode="General">
                  <c:v>1.5900000000000001E-2</c:v>
                </c:pt>
                <c:pt idx="168" formatCode="General">
                  <c:v>1.6E-2</c:v>
                </c:pt>
                <c:pt idx="169" formatCode="General">
                  <c:v>1.61E-2</c:v>
                </c:pt>
                <c:pt idx="170" formatCode="General">
                  <c:v>1.6199999999999999E-2</c:v>
                </c:pt>
                <c:pt idx="171" formatCode="General">
                  <c:v>1.6299999999999999E-2</c:v>
                </c:pt>
                <c:pt idx="172" formatCode="General">
                  <c:v>1.6400000000000001E-2</c:v>
                </c:pt>
                <c:pt idx="173" formatCode="General">
                  <c:v>1.6500000000000001E-2</c:v>
                </c:pt>
                <c:pt idx="174" formatCode="General">
                  <c:v>1.66E-2</c:v>
                </c:pt>
                <c:pt idx="175" formatCode="General">
                  <c:v>1.67E-2</c:v>
                </c:pt>
                <c:pt idx="176" formatCode="General">
                  <c:v>1.6799999999999999E-2</c:v>
                </c:pt>
                <c:pt idx="177" formatCode="General">
                  <c:v>1.6899999999999998E-2</c:v>
                </c:pt>
                <c:pt idx="178" formatCode="General">
                  <c:v>1.7000000000000001E-2</c:v>
                </c:pt>
                <c:pt idx="179" formatCode="General">
                  <c:v>1.7100000000000001E-2</c:v>
                </c:pt>
                <c:pt idx="180" formatCode="General">
                  <c:v>1.72E-2</c:v>
                </c:pt>
                <c:pt idx="181" formatCode="General">
                  <c:v>1.7299999999999999E-2</c:v>
                </c:pt>
                <c:pt idx="182" formatCode="General">
                  <c:v>1.7399999999999999E-2</c:v>
                </c:pt>
                <c:pt idx="183" formatCode="General">
                  <c:v>1.7500000000000002E-2</c:v>
                </c:pt>
                <c:pt idx="184" formatCode="General">
                  <c:v>1.7600000000000001E-2</c:v>
                </c:pt>
                <c:pt idx="185" formatCode="General">
                  <c:v>1.77E-2</c:v>
                </c:pt>
                <c:pt idx="186" formatCode="General">
                  <c:v>1.78E-2</c:v>
                </c:pt>
                <c:pt idx="187" formatCode="General">
                  <c:v>1.7899999999999999E-2</c:v>
                </c:pt>
                <c:pt idx="188" formatCode="General">
                  <c:v>1.7999999999999999E-2</c:v>
                </c:pt>
                <c:pt idx="189" formatCode="General">
                  <c:v>1.8100000000000002E-2</c:v>
                </c:pt>
                <c:pt idx="190" formatCode="General">
                  <c:v>1.8200000000000001E-2</c:v>
                </c:pt>
                <c:pt idx="191" formatCode="General">
                  <c:v>1.83E-2</c:v>
                </c:pt>
                <c:pt idx="192" formatCode="General">
                  <c:v>1.84E-2</c:v>
                </c:pt>
                <c:pt idx="193" formatCode="General">
                  <c:v>1.8499999999999999E-2</c:v>
                </c:pt>
                <c:pt idx="194" formatCode="General">
                  <c:v>1.8599999999999998E-2</c:v>
                </c:pt>
                <c:pt idx="195" formatCode="General">
                  <c:v>1.8700000000000001E-2</c:v>
                </c:pt>
                <c:pt idx="196" formatCode="General">
                  <c:v>1.8800000000000001E-2</c:v>
                </c:pt>
                <c:pt idx="197" formatCode="General">
                  <c:v>1.89E-2</c:v>
                </c:pt>
                <c:pt idx="198" formatCode="General">
                  <c:v>1.9E-2</c:v>
                </c:pt>
                <c:pt idx="199" formatCode="General">
                  <c:v>1.9099999999999999E-2</c:v>
                </c:pt>
                <c:pt idx="200" formatCode="General">
                  <c:v>1.9199999999999998E-2</c:v>
                </c:pt>
                <c:pt idx="201" formatCode="General">
                  <c:v>1.9300000000000001E-2</c:v>
                </c:pt>
                <c:pt idx="202" formatCode="General">
                  <c:v>1.9400000000000001E-2</c:v>
                </c:pt>
                <c:pt idx="203" formatCode="General">
                  <c:v>1.95E-2</c:v>
                </c:pt>
                <c:pt idx="204" formatCode="General">
                  <c:v>1.9599999999999999E-2</c:v>
                </c:pt>
                <c:pt idx="205" formatCode="General">
                  <c:v>1.9699999999999999E-2</c:v>
                </c:pt>
                <c:pt idx="206" formatCode="General">
                  <c:v>1.9800000000000002E-2</c:v>
                </c:pt>
                <c:pt idx="207" formatCode="General">
                  <c:v>1.9900000000000001E-2</c:v>
                </c:pt>
                <c:pt idx="208" formatCode="General">
                  <c:v>0.02</c:v>
                </c:pt>
                <c:pt idx="209" formatCode="General">
                  <c:v>2.01E-2</c:v>
                </c:pt>
                <c:pt idx="210" formatCode="General">
                  <c:v>2.0199999999999999E-2</c:v>
                </c:pt>
                <c:pt idx="211" formatCode="General">
                  <c:v>2.0299999999999999E-2</c:v>
                </c:pt>
                <c:pt idx="212" formatCode="General">
                  <c:v>2.0400000000000001E-2</c:v>
                </c:pt>
                <c:pt idx="213" formatCode="General">
                  <c:v>2.0500000000000001E-2</c:v>
                </c:pt>
                <c:pt idx="214" formatCode="General">
                  <c:v>2.06E-2</c:v>
                </c:pt>
                <c:pt idx="215" formatCode="General">
                  <c:v>2.07E-2</c:v>
                </c:pt>
                <c:pt idx="216" formatCode="General">
                  <c:v>2.0799999999999999E-2</c:v>
                </c:pt>
                <c:pt idx="217" formatCode="General">
                  <c:v>2.0899999999999998E-2</c:v>
                </c:pt>
                <c:pt idx="218" formatCode="General">
                  <c:v>2.1000000000000001E-2</c:v>
                </c:pt>
                <c:pt idx="219" formatCode="General">
                  <c:v>2.1100000000000001E-2</c:v>
                </c:pt>
                <c:pt idx="220" formatCode="General">
                  <c:v>2.12E-2</c:v>
                </c:pt>
                <c:pt idx="221" formatCode="General">
                  <c:v>2.1299999999999999E-2</c:v>
                </c:pt>
                <c:pt idx="222" formatCode="General">
                  <c:v>2.1399999999999999E-2</c:v>
                </c:pt>
                <c:pt idx="223" formatCode="General">
                  <c:v>2.1499999999999998E-2</c:v>
                </c:pt>
                <c:pt idx="224" formatCode="General">
                  <c:v>2.1600000000000001E-2</c:v>
                </c:pt>
                <c:pt idx="225" formatCode="General">
                  <c:v>2.1700000000000001E-2</c:v>
                </c:pt>
                <c:pt idx="226" formatCode="General">
                  <c:v>2.18E-2</c:v>
                </c:pt>
                <c:pt idx="227" formatCode="General">
                  <c:v>2.2800000000000001E-2</c:v>
                </c:pt>
                <c:pt idx="228" formatCode="General">
                  <c:v>2.3800000000000002E-2</c:v>
                </c:pt>
                <c:pt idx="229" formatCode="General">
                  <c:v>2.4799999999999999E-2</c:v>
                </c:pt>
                <c:pt idx="230" formatCode="General">
                  <c:v>2.58E-2</c:v>
                </c:pt>
                <c:pt idx="231" formatCode="General">
                  <c:v>2.6800000000000001E-2</c:v>
                </c:pt>
                <c:pt idx="232" formatCode="General">
                  <c:v>2.7799999999999998E-2</c:v>
                </c:pt>
                <c:pt idx="233" formatCode="General">
                  <c:v>2.8799999999999999E-2</c:v>
                </c:pt>
                <c:pt idx="234" formatCode="General">
                  <c:v>2.98E-2</c:v>
                </c:pt>
                <c:pt idx="235" formatCode="General">
                  <c:v>3.0800000000000001E-2</c:v>
                </c:pt>
                <c:pt idx="236" formatCode="General">
                  <c:v>3.1800000000000002E-2</c:v>
                </c:pt>
                <c:pt idx="237" formatCode="General">
                  <c:v>3.2800000000000003E-2</c:v>
                </c:pt>
                <c:pt idx="238" formatCode="General">
                  <c:v>3.3799999999999997E-2</c:v>
                </c:pt>
                <c:pt idx="239" formatCode="General">
                  <c:v>3.4799999999999998E-2</c:v>
                </c:pt>
                <c:pt idx="240" formatCode="General">
                  <c:v>3.5799999999999998E-2</c:v>
                </c:pt>
                <c:pt idx="241" formatCode="General">
                  <c:v>3.6799999999999999E-2</c:v>
                </c:pt>
                <c:pt idx="242" formatCode="General">
                  <c:v>3.78E-2</c:v>
                </c:pt>
                <c:pt idx="243" formatCode="General">
                  <c:v>3.8800000000000001E-2</c:v>
                </c:pt>
                <c:pt idx="244" formatCode="General">
                  <c:v>3.9800000000000002E-2</c:v>
                </c:pt>
                <c:pt idx="245" formatCode="General">
                  <c:v>4.0800000000000003E-2</c:v>
                </c:pt>
                <c:pt idx="246" formatCode="General">
                  <c:v>4.1799999999999997E-2</c:v>
                </c:pt>
                <c:pt idx="247" formatCode="General">
                  <c:v>4.2799999999999998E-2</c:v>
                </c:pt>
                <c:pt idx="248" formatCode="General">
                  <c:v>4.3799999999999999E-2</c:v>
                </c:pt>
                <c:pt idx="249" formatCode="General">
                  <c:v>4.48E-2</c:v>
                </c:pt>
                <c:pt idx="250" formatCode="General">
                  <c:v>4.58E-2</c:v>
                </c:pt>
                <c:pt idx="251" formatCode="General">
                  <c:v>4.6800000000000001E-2</c:v>
                </c:pt>
                <c:pt idx="252" formatCode="General">
                  <c:v>4.7800000000000002E-2</c:v>
                </c:pt>
                <c:pt idx="253" formatCode="General">
                  <c:v>4.8800000000000003E-2</c:v>
                </c:pt>
                <c:pt idx="254" formatCode="General">
                  <c:v>4.9799999999999997E-2</c:v>
                </c:pt>
                <c:pt idx="255" formatCode="General">
                  <c:v>5.0799999999999998E-2</c:v>
                </c:pt>
                <c:pt idx="256" formatCode="General">
                  <c:v>5.1799999999999999E-2</c:v>
                </c:pt>
                <c:pt idx="257" formatCode="General">
                  <c:v>5.28E-2</c:v>
                </c:pt>
                <c:pt idx="258" formatCode="General">
                  <c:v>5.3800000000000001E-2</c:v>
                </c:pt>
                <c:pt idx="259" formatCode="General">
                  <c:v>5.4800000000000001E-2</c:v>
                </c:pt>
                <c:pt idx="260" formatCode="General">
                  <c:v>5.5800000000000002E-2</c:v>
                </c:pt>
                <c:pt idx="261" formatCode="General">
                  <c:v>5.6800000000000003E-2</c:v>
                </c:pt>
                <c:pt idx="262" formatCode="General">
                  <c:v>5.7799999999999997E-2</c:v>
                </c:pt>
                <c:pt idx="263" formatCode="General">
                  <c:v>5.8799999999999998E-2</c:v>
                </c:pt>
                <c:pt idx="264" formatCode="General">
                  <c:v>5.9799999999999999E-2</c:v>
                </c:pt>
                <c:pt idx="265" formatCode="General">
                  <c:v>6.08E-2</c:v>
                </c:pt>
                <c:pt idx="266" formatCode="General">
                  <c:v>6.1800000000000001E-2</c:v>
                </c:pt>
                <c:pt idx="267" formatCode="General">
                  <c:v>6.2799999999999995E-2</c:v>
                </c:pt>
                <c:pt idx="268" formatCode="General">
                  <c:v>6.3799999999999996E-2</c:v>
                </c:pt>
                <c:pt idx="269" formatCode="General">
                  <c:v>6.4799999999999996E-2</c:v>
                </c:pt>
                <c:pt idx="270" formatCode="General">
                  <c:v>6.5799999999999997E-2</c:v>
                </c:pt>
                <c:pt idx="271" formatCode="General">
                  <c:v>6.6799999999999998E-2</c:v>
                </c:pt>
                <c:pt idx="272" formatCode="General">
                  <c:v>6.7799999999999999E-2</c:v>
                </c:pt>
                <c:pt idx="273" formatCode="General">
                  <c:v>6.88E-2</c:v>
                </c:pt>
                <c:pt idx="274" formatCode="General">
                  <c:v>6.9800000000000001E-2</c:v>
                </c:pt>
                <c:pt idx="275" formatCode="General">
                  <c:v>7.0800000000000002E-2</c:v>
                </c:pt>
                <c:pt idx="276" formatCode="General">
                  <c:v>7.1800000000000003E-2</c:v>
                </c:pt>
                <c:pt idx="277" formatCode="General">
                  <c:v>7.2800000000000004E-2</c:v>
                </c:pt>
                <c:pt idx="278" formatCode="General">
                  <c:v>7.3800000000000004E-2</c:v>
                </c:pt>
                <c:pt idx="279" formatCode="General">
                  <c:v>7.4800000000000005E-2</c:v>
                </c:pt>
                <c:pt idx="280" formatCode="General">
                  <c:v>7.5800000000000006E-2</c:v>
                </c:pt>
                <c:pt idx="281" formatCode="General">
                  <c:v>7.6799999999999993E-2</c:v>
                </c:pt>
                <c:pt idx="282" formatCode="General">
                  <c:v>7.7799999999999994E-2</c:v>
                </c:pt>
                <c:pt idx="283" formatCode="General">
                  <c:v>7.8799999999999995E-2</c:v>
                </c:pt>
                <c:pt idx="284" formatCode="General">
                  <c:v>7.9799999999999996E-2</c:v>
                </c:pt>
                <c:pt idx="285" formatCode="General">
                  <c:v>8.0799999999999997E-2</c:v>
                </c:pt>
                <c:pt idx="286" formatCode="General">
                  <c:v>8.1799999999999998E-2</c:v>
                </c:pt>
                <c:pt idx="287" formatCode="General">
                  <c:v>8.2799999999999999E-2</c:v>
                </c:pt>
                <c:pt idx="288" formatCode="General">
                  <c:v>8.3799999999999999E-2</c:v>
                </c:pt>
                <c:pt idx="289" formatCode="General">
                  <c:v>8.48E-2</c:v>
                </c:pt>
                <c:pt idx="290" formatCode="General">
                  <c:v>8.5800000000000001E-2</c:v>
                </c:pt>
                <c:pt idx="291" formatCode="General">
                  <c:v>8.6800000000000002E-2</c:v>
                </c:pt>
                <c:pt idx="292" formatCode="General">
                  <c:v>8.7800000000000003E-2</c:v>
                </c:pt>
                <c:pt idx="293" formatCode="General">
                  <c:v>8.8800000000000004E-2</c:v>
                </c:pt>
                <c:pt idx="294" formatCode="General">
                  <c:v>8.9800000000000005E-2</c:v>
                </c:pt>
                <c:pt idx="295" formatCode="General">
                  <c:v>9.0800000000000006E-2</c:v>
                </c:pt>
                <c:pt idx="296" formatCode="General">
                  <c:v>9.1800000000000007E-2</c:v>
                </c:pt>
                <c:pt idx="297" formatCode="General">
                  <c:v>9.2799999999999994E-2</c:v>
                </c:pt>
                <c:pt idx="298" formatCode="General">
                  <c:v>9.3799999999999994E-2</c:v>
                </c:pt>
                <c:pt idx="299" formatCode="General">
                  <c:v>9.4799999999999995E-2</c:v>
                </c:pt>
                <c:pt idx="300" formatCode="General">
                  <c:v>9.5799999999999996E-2</c:v>
                </c:pt>
                <c:pt idx="301" formatCode="General">
                  <c:v>9.6799999999999997E-2</c:v>
                </c:pt>
                <c:pt idx="302" formatCode="General">
                  <c:v>9.7799999999999998E-2</c:v>
                </c:pt>
                <c:pt idx="303" formatCode="General">
                  <c:v>9.8799999999999999E-2</c:v>
                </c:pt>
                <c:pt idx="304" formatCode="General">
                  <c:v>9.98E-2</c:v>
                </c:pt>
                <c:pt idx="305" formatCode="General">
                  <c:v>0.1008</c:v>
                </c:pt>
                <c:pt idx="306" formatCode="General">
                  <c:v>0.1018</c:v>
                </c:pt>
                <c:pt idx="307" formatCode="General">
                  <c:v>0.1028</c:v>
                </c:pt>
                <c:pt idx="308" formatCode="General">
                  <c:v>0.1038</c:v>
                </c:pt>
                <c:pt idx="309" formatCode="General">
                  <c:v>0.1048</c:v>
                </c:pt>
                <c:pt idx="310" formatCode="General">
                  <c:v>0.10580000000000001</c:v>
                </c:pt>
                <c:pt idx="311" formatCode="General">
                  <c:v>0.10680000000000001</c:v>
                </c:pt>
                <c:pt idx="312" formatCode="General">
                  <c:v>0.10780000000000001</c:v>
                </c:pt>
                <c:pt idx="313" formatCode="General">
                  <c:v>0.10879999999999999</c:v>
                </c:pt>
                <c:pt idx="314" formatCode="General">
                  <c:v>0.10979999999999999</c:v>
                </c:pt>
                <c:pt idx="315" formatCode="General">
                  <c:v>0.1108</c:v>
                </c:pt>
                <c:pt idx="316" formatCode="General">
                  <c:v>0.1118</c:v>
                </c:pt>
                <c:pt idx="317" formatCode="General">
                  <c:v>0.1128</c:v>
                </c:pt>
                <c:pt idx="318" formatCode="General">
                  <c:v>0.1138</c:v>
                </c:pt>
                <c:pt idx="319" formatCode="General">
                  <c:v>0.1148</c:v>
                </c:pt>
                <c:pt idx="320" formatCode="General">
                  <c:v>0.1158</c:v>
                </c:pt>
                <c:pt idx="321" formatCode="General">
                  <c:v>0.1168</c:v>
                </c:pt>
                <c:pt idx="322" formatCode="General">
                  <c:v>0.1178</c:v>
                </c:pt>
                <c:pt idx="323" formatCode="General">
                  <c:v>0.1188</c:v>
                </c:pt>
                <c:pt idx="324" formatCode="General">
                  <c:v>0.1198</c:v>
                </c:pt>
                <c:pt idx="325" formatCode="General">
                  <c:v>0.1208</c:v>
                </c:pt>
                <c:pt idx="326" formatCode="General">
                  <c:v>0.12180000000000001</c:v>
                </c:pt>
                <c:pt idx="327" formatCode="General">
                  <c:v>0.12280000000000001</c:v>
                </c:pt>
                <c:pt idx="328" formatCode="General">
                  <c:v>0.12379999999999999</c:v>
                </c:pt>
                <c:pt idx="329" formatCode="General">
                  <c:v>0.12479999999999999</c:v>
                </c:pt>
                <c:pt idx="330" formatCode="General">
                  <c:v>0.1258</c:v>
                </c:pt>
                <c:pt idx="331" formatCode="General">
                  <c:v>0.1268</c:v>
                </c:pt>
                <c:pt idx="332" formatCode="General">
                  <c:v>0.1278</c:v>
                </c:pt>
                <c:pt idx="333" formatCode="General">
                  <c:v>0.1288</c:v>
                </c:pt>
                <c:pt idx="334" formatCode="General">
                  <c:v>0.1298</c:v>
                </c:pt>
                <c:pt idx="335" formatCode="General">
                  <c:v>0.1308</c:v>
                </c:pt>
                <c:pt idx="336" formatCode="General">
                  <c:v>0.1318</c:v>
                </c:pt>
                <c:pt idx="337" formatCode="General">
                  <c:v>0.1328</c:v>
                </c:pt>
                <c:pt idx="338" formatCode="General">
                  <c:v>0.1338</c:v>
                </c:pt>
                <c:pt idx="339" formatCode="General">
                  <c:v>0.1348</c:v>
                </c:pt>
                <c:pt idx="340" formatCode="General">
                  <c:v>0.1358</c:v>
                </c:pt>
                <c:pt idx="341" formatCode="General">
                  <c:v>0.1368</c:v>
                </c:pt>
                <c:pt idx="342" formatCode="General">
                  <c:v>0.13780000000000001</c:v>
                </c:pt>
                <c:pt idx="343" formatCode="General">
                  <c:v>0.13880000000000001</c:v>
                </c:pt>
                <c:pt idx="344" formatCode="General">
                  <c:v>0.13980000000000001</c:v>
                </c:pt>
                <c:pt idx="345" formatCode="General">
                  <c:v>0.14080000000000001</c:v>
                </c:pt>
                <c:pt idx="346" formatCode="General">
                  <c:v>0.14180000000000001</c:v>
                </c:pt>
                <c:pt idx="347" formatCode="General">
                  <c:v>0.14280000000000001</c:v>
                </c:pt>
                <c:pt idx="348" formatCode="General">
                  <c:v>0.14380000000000001</c:v>
                </c:pt>
                <c:pt idx="349" formatCode="General">
                  <c:v>0.14480000000000001</c:v>
                </c:pt>
                <c:pt idx="350" formatCode="General">
                  <c:v>0.14580000000000001</c:v>
                </c:pt>
                <c:pt idx="351" formatCode="General">
                  <c:v>0.14680000000000001</c:v>
                </c:pt>
                <c:pt idx="352" formatCode="General">
                  <c:v>0.14779999999999999</c:v>
                </c:pt>
                <c:pt idx="353" formatCode="General">
                  <c:v>0.14879999999999999</c:v>
                </c:pt>
                <c:pt idx="354" formatCode="General">
                  <c:v>0.14979999999999999</c:v>
                </c:pt>
                <c:pt idx="355" formatCode="General">
                  <c:v>0.15079999999999999</c:v>
                </c:pt>
                <c:pt idx="356" formatCode="General">
                  <c:v>0.15179999999999999</c:v>
                </c:pt>
                <c:pt idx="357" formatCode="General">
                  <c:v>0.15279999999999999</c:v>
                </c:pt>
                <c:pt idx="358" formatCode="General">
                  <c:v>0.15379999999999999</c:v>
                </c:pt>
                <c:pt idx="359" formatCode="General">
                  <c:v>0.15479999999999999</c:v>
                </c:pt>
                <c:pt idx="360" formatCode="General">
                  <c:v>0.15579999999999999</c:v>
                </c:pt>
                <c:pt idx="361" formatCode="General">
                  <c:v>0.15679999999999999</c:v>
                </c:pt>
                <c:pt idx="362" formatCode="General">
                  <c:v>0.1578</c:v>
                </c:pt>
                <c:pt idx="363" formatCode="General">
                  <c:v>0.1588</c:v>
                </c:pt>
                <c:pt idx="364" formatCode="General">
                  <c:v>0.1598</c:v>
                </c:pt>
                <c:pt idx="365" formatCode="General">
                  <c:v>0.1608</c:v>
                </c:pt>
                <c:pt idx="366" formatCode="General">
                  <c:v>0.1618</c:v>
                </c:pt>
                <c:pt idx="367" formatCode="General">
                  <c:v>0.1628</c:v>
                </c:pt>
                <c:pt idx="368" formatCode="General">
                  <c:v>0.1638</c:v>
                </c:pt>
                <c:pt idx="369" formatCode="General">
                  <c:v>0.1648</c:v>
                </c:pt>
                <c:pt idx="370" formatCode="General">
                  <c:v>0.1658</c:v>
                </c:pt>
                <c:pt idx="371" formatCode="General">
                  <c:v>0.1668</c:v>
                </c:pt>
                <c:pt idx="372" formatCode="General">
                  <c:v>0.1678</c:v>
                </c:pt>
                <c:pt idx="373" formatCode="General">
                  <c:v>0.16880000000000001</c:v>
                </c:pt>
                <c:pt idx="374" formatCode="General">
                  <c:v>0.16980000000000001</c:v>
                </c:pt>
                <c:pt idx="375" formatCode="General">
                  <c:v>0.17080000000000001</c:v>
                </c:pt>
                <c:pt idx="376" formatCode="General">
                  <c:v>0.17180000000000001</c:v>
                </c:pt>
                <c:pt idx="377" formatCode="General">
                  <c:v>0.17280000000000001</c:v>
                </c:pt>
                <c:pt idx="378" formatCode="General">
                  <c:v>0.17380000000000001</c:v>
                </c:pt>
                <c:pt idx="379" formatCode="General">
                  <c:v>0.17480000000000001</c:v>
                </c:pt>
                <c:pt idx="380" formatCode="General">
                  <c:v>0.17580000000000001</c:v>
                </c:pt>
                <c:pt idx="381" formatCode="General">
                  <c:v>0.17680000000000001</c:v>
                </c:pt>
                <c:pt idx="382" formatCode="General">
                  <c:v>0.17780000000000001</c:v>
                </c:pt>
                <c:pt idx="383" formatCode="General">
                  <c:v>0.17879999999999999</c:v>
                </c:pt>
                <c:pt idx="384" formatCode="General">
                  <c:v>0.17979999999999999</c:v>
                </c:pt>
                <c:pt idx="385" formatCode="General">
                  <c:v>0.18079999999999999</c:v>
                </c:pt>
                <c:pt idx="386" formatCode="General">
                  <c:v>0.18179999999999999</c:v>
                </c:pt>
                <c:pt idx="387" formatCode="General">
                  <c:v>0.18279999999999999</c:v>
                </c:pt>
                <c:pt idx="388" formatCode="General">
                  <c:v>0.18379999999999999</c:v>
                </c:pt>
                <c:pt idx="389" formatCode="General">
                  <c:v>0.18479999999999999</c:v>
                </c:pt>
                <c:pt idx="390" formatCode="General">
                  <c:v>0.18579999999999999</c:v>
                </c:pt>
                <c:pt idx="391" formatCode="General">
                  <c:v>0.18679999999999999</c:v>
                </c:pt>
                <c:pt idx="392" formatCode="General">
                  <c:v>0.18779999999999999</c:v>
                </c:pt>
                <c:pt idx="393" formatCode="General">
                  <c:v>0.1888</c:v>
                </c:pt>
                <c:pt idx="394" formatCode="General">
                  <c:v>0.1898</c:v>
                </c:pt>
                <c:pt idx="395" formatCode="General">
                  <c:v>0.1908</c:v>
                </c:pt>
                <c:pt idx="396" formatCode="General">
                  <c:v>0.1918</c:v>
                </c:pt>
                <c:pt idx="397" formatCode="General">
                  <c:v>0.1928</c:v>
                </c:pt>
                <c:pt idx="398" formatCode="General">
                  <c:v>0.1938</c:v>
                </c:pt>
                <c:pt idx="399" formatCode="General">
                  <c:v>0.1948</c:v>
                </c:pt>
                <c:pt idx="400" formatCode="General">
                  <c:v>0.1958</c:v>
                </c:pt>
                <c:pt idx="401" formatCode="General">
                  <c:v>0.1968</c:v>
                </c:pt>
                <c:pt idx="402" formatCode="General">
                  <c:v>0.1978</c:v>
                </c:pt>
                <c:pt idx="403" formatCode="General">
                  <c:v>0.1988</c:v>
                </c:pt>
                <c:pt idx="404" formatCode="General">
                  <c:v>0.19980000000000001</c:v>
                </c:pt>
                <c:pt idx="405" formatCode="General">
                  <c:v>0.20080000000000001</c:v>
                </c:pt>
                <c:pt idx="406" formatCode="General">
                  <c:v>0.20180000000000001</c:v>
                </c:pt>
                <c:pt idx="407" formatCode="General">
                  <c:v>0.20280000000000001</c:v>
                </c:pt>
                <c:pt idx="408" formatCode="General">
                  <c:v>0.20380000000000001</c:v>
                </c:pt>
                <c:pt idx="409" formatCode="General">
                  <c:v>0.20480000000000001</c:v>
                </c:pt>
                <c:pt idx="410" formatCode="General">
                  <c:v>0.20580000000000001</c:v>
                </c:pt>
                <c:pt idx="411" formatCode="General">
                  <c:v>0.20680000000000001</c:v>
                </c:pt>
                <c:pt idx="412" formatCode="General">
                  <c:v>0.20780000000000001</c:v>
                </c:pt>
                <c:pt idx="413" formatCode="General">
                  <c:v>0.20880000000000001</c:v>
                </c:pt>
                <c:pt idx="414" formatCode="General">
                  <c:v>0.20979999999999999</c:v>
                </c:pt>
                <c:pt idx="415" formatCode="General">
                  <c:v>0.21079999999999999</c:v>
                </c:pt>
                <c:pt idx="416" formatCode="General">
                  <c:v>0.21179999999999999</c:v>
                </c:pt>
                <c:pt idx="417" formatCode="General">
                  <c:v>0.21279999999999999</c:v>
                </c:pt>
                <c:pt idx="418" formatCode="General">
                  <c:v>0.21379999999999999</c:v>
                </c:pt>
                <c:pt idx="419" formatCode="General">
                  <c:v>0.21479999999999999</c:v>
                </c:pt>
                <c:pt idx="420" formatCode="General">
                  <c:v>0.21579999999999999</c:v>
                </c:pt>
                <c:pt idx="421" formatCode="General">
                  <c:v>0.21679999999999999</c:v>
                </c:pt>
                <c:pt idx="422" formatCode="General">
                  <c:v>0.21779999999999999</c:v>
                </c:pt>
                <c:pt idx="423" formatCode="General">
                  <c:v>0.21879999999999999</c:v>
                </c:pt>
                <c:pt idx="424" formatCode="General">
                  <c:v>0.2198</c:v>
                </c:pt>
                <c:pt idx="425" formatCode="General">
                  <c:v>0.2208</c:v>
                </c:pt>
                <c:pt idx="426" formatCode="General">
                  <c:v>0.2218</c:v>
                </c:pt>
                <c:pt idx="427" formatCode="General">
                  <c:v>0.2228</c:v>
                </c:pt>
                <c:pt idx="428" formatCode="General">
                  <c:v>0.2238</c:v>
                </c:pt>
                <c:pt idx="429" formatCode="General">
                  <c:v>0.2248</c:v>
                </c:pt>
                <c:pt idx="430" formatCode="General">
                  <c:v>0.2258</c:v>
                </c:pt>
                <c:pt idx="431" formatCode="General">
                  <c:v>0.2268</c:v>
                </c:pt>
                <c:pt idx="432" formatCode="General">
                  <c:v>0.2278</c:v>
                </c:pt>
                <c:pt idx="433" formatCode="General">
                  <c:v>0.2288</c:v>
                </c:pt>
                <c:pt idx="434" formatCode="General">
                  <c:v>0.2298</c:v>
                </c:pt>
                <c:pt idx="435" formatCode="General">
                  <c:v>0.23080000000000001</c:v>
                </c:pt>
                <c:pt idx="436" formatCode="General">
                  <c:v>0.23180000000000001</c:v>
                </c:pt>
                <c:pt idx="437" formatCode="General">
                  <c:v>0.23280000000000001</c:v>
                </c:pt>
                <c:pt idx="438" formatCode="General">
                  <c:v>0.23380000000000001</c:v>
                </c:pt>
                <c:pt idx="439" formatCode="General">
                  <c:v>0.23480000000000001</c:v>
                </c:pt>
                <c:pt idx="440" formatCode="General">
                  <c:v>0.23580000000000001</c:v>
                </c:pt>
                <c:pt idx="441" formatCode="General">
                  <c:v>0.23680000000000001</c:v>
                </c:pt>
                <c:pt idx="442" formatCode="General">
                  <c:v>0.23780000000000001</c:v>
                </c:pt>
                <c:pt idx="443" formatCode="General">
                  <c:v>0.23880000000000001</c:v>
                </c:pt>
                <c:pt idx="444" formatCode="General">
                  <c:v>0.23980000000000001</c:v>
                </c:pt>
                <c:pt idx="445" formatCode="General">
                  <c:v>0.24079999999999999</c:v>
                </c:pt>
                <c:pt idx="446" formatCode="General">
                  <c:v>0.24179999999999999</c:v>
                </c:pt>
                <c:pt idx="447" formatCode="General">
                  <c:v>0.24279999999999999</c:v>
                </c:pt>
                <c:pt idx="448" formatCode="General">
                  <c:v>0.24379999999999999</c:v>
                </c:pt>
                <c:pt idx="449" formatCode="General">
                  <c:v>0.24479999999999999</c:v>
                </c:pt>
                <c:pt idx="450" formatCode="General">
                  <c:v>0.24579999999999999</c:v>
                </c:pt>
                <c:pt idx="451" formatCode="General">
                  <c:v>0.24679999999999999</c:v>
                </c:pt>
                <c:pt idx="452" formatCode="General">
                  <c:v>0.24779999999999999</c:v>
                </c:pt>
                <c:pt idx="453" formatCode="General">
                  <c:v>0.24879999999999999</c:v>
                </c:pt>
                <c:pt idx="454" formatCode="General">
                  <c:v>0.24979999999999999</c:v>
                </c:pt>
                <c:pt idx="455" formatCode="General">
                  <c:v>0.25080000000000002</c:v>
                </c:pt>
                <c:pt idx="456" formatCode="General">
                  <c:v>0.25180000000000002</c:v>
                </c:pt>
                <c:pt idx="457" formatCode="General">
                  <c:v>0.25280000000000002</c:v>
                </c:pt>
                <c:pt idx="458" formatCode="General">
                  <c:v>0.25380000000000003</c:v>
                </c:pt>
                <c:pt idx="459" formatCode="General">
                  <c:v>0.25480000000000003</c:v>
                </c:pt>
                <c:pt idx="460" formatCode="General">
                  <c:v>0.25580000000000003</c:v>
                </c:pt>
                <c:pt idx="461" formatCode="General">
                  <c:v>0.25679999999999997</c:v>
                </c:pt>
                <c:pt idx="462" formatCode="General">
                  <c:v>0.25779999999999997</c:v>
                </c:pt>
                <c:pt idx="463" formatCode="General">
                  <c:v>0.25879999999999997</c:v>
                </c:pt>
                <c:pt idx="464" formatCode="General">
                  <c:v>0.25979999999999998</c:v>
                </c:pt>
                <c:pt idx="465" formatCode="General">
                  <c:v>0.26079999999999998</c:v>
                </c:pt>
                <c:pt idx="466" formatCode="General">
                  <c:v>0.26179999999999998</c:v>
                </c:pt>
                <c:pt idx="467" formatCode="General">
                  <c:v>0.26279999999999998</c:v>
                </c:pt>
                <c:pt idx="468" formatCode="General">
                  <c:v>0.26379999999999998</c:v>
                </c:pt>
                <c:pt idx="469" formatCode="General">
                  <c:v>0.26479999999999998</c:v>
                </c:pt>
                <c:pt idx="470" formatCode="General">
                  <c:v>0.26579999999999998</c:v>
                </c:pt>
                <c:pt idx="471" formatCode="General">
                  <c:v>0.26679999999999998</c:v>
                </c:pt>
                <c:pt idx="472" formatCode="General">
                  <c:v>0.26779999999999998</c:v>
                </c:pt>
                <c:pt idx="473" formatCode="General">
                  <c:v>0.26879999999999998</c:v>
                </c:pt>
                <c:pt idx="474" formatCode="General">
                  <c:v>0.26979999999999998</c:v>
                </c:pt>
                <c:pt idx="475" formatCode="General">
                  <c:v>0.27079999999999999</c:v>
                </c:pt>
                <c:pt idx="476" formatCode="General">
                  <c:v>0.27179999999999999</c:v>
                </c:pt>
                <c:pt idx="477" formatCode="General">
                  <c:v>0.27279999999999999</c:v>
                </c:pt>
                <c:pt idx="478" formatCode="General">
                  <c:v>0.27379999999999999</c:v>
                </c:pt>
                <c:pt idx="479" formatCode="General">
                  <c:v>0.27479999999999999</c:v>
                </c:pt>
                <c:pt idx="480" formatCode="General">
                  <c:v>0.27579999999999999</c:v>
                </c:pt>
                <c:pt idx="481" formatCode="General">
                  <c:v>0.27679999999999999</c:v>
                </c:pt>
                <c:pt idx="482" formatCode="General">
                  <c:v>0.27779999999999999</c:v>
                </c:pt>
                <c:pt idx="483" formatCode="General">
                  <c:v>0.27879999999999999</c:v>
                </c:pt>
                <c:pt idx="484" formatCode="General">
                  <c:v>0.27979999999999999</c:v>
                </c:pt>
                <c:pt idx="485" formatCode="General">
                  <c:v>0.28079999999999999</c:v>
                </c:pt>
                <c:pt idx="486" formatCode="General">
                  <c:v>0.28179999999999999</c:v>
                </c:pt>
                <c:pt idx="487" formatCode="General">
                  <c:v>0.2828</c:v>
                </c:pt>
                <c:pt idx="488" formatCode="General">
                  <c:v>0.2838</c:v>
                </c:pt>
                <c:pt idx="489" formatCode="General">
                  <c:v>0.2848</c:v>
                </c:pt>
                <c:pt idx="490" formatCode="General">
                  <c:v>0.2858</c:v>
                </c:pt>
                <c:pt idx="491" formatCode="General">
                  <c:v>0.2868</c:v>
                </c:pt>
                <c:pt idx="492" formatCode="General">
                  <c:v>0.2878</c:v>
                </c:pt>
                <c:pt idx="493" formatCode="General">
                  <c:v>0.2888</c:v>
                </c:pt>
                <c:pt idx="494" formatCode="General">
                  <c:v>0.2898</c:v>
                </c:pt>
                <c:pt idx="495" formatCode="General">
                  <c:v>0.2908</c:v>
                </c:pt>
                <c:pt idx="496" formatCode="General">
                  <c:v>0.2918</c:v>
                </c:pt>
                <c:pt idx="497" formatCode="General">
                  <c:v>0.2928</c:v>
                </c:pt>
                <c:pt idx="498" formatCode="General">
                  <c:v>0.29380000000000001</c:v>
                </c:pt>
                <c:pt idx="499" formatCode="General">
                  <c:v>0.29480000000000001</c:v>
                </c:pt>
                <c:pt idx="500" formatCode="General">
                  <c:v>0.29580000000000001</c:v>
                </c:pt>
                <c:pt idx="501" formatCode="General">
                  <c:v>0.29680000000000001</c:v>
                </c:pt>
                <c:pt idx="502" formatCode="General">
                  <c:v>0.29780000000000001</c:v>
                </c:pt>
                <c:pt idx="503" formatCode="General">
                  <c:v>0.29880000000000001</c:v>
                </c:pt>
                <c:pt idx="504" formatCode="General">
                  <c:v>0.29980000000000001</c:v>
                </c:pt>
                <c:pt idx="505" formatCode="General">
                  <c:v>0.30080000000000001</c:v>
                </c:pt>
                <c:pt idx="506" formatCode="General">
                  <c:v>0.30180000000000001</c:v>
                </c:pt>
                <c:pt idx="507" formatCode="General">
                  <c:v>0.30280000000000001</c:v>
                </c:pt>
                <c:pt idx="508" formatCode="General">
                  <c:v>0.30380000000000001</c:v>
                </c:pt>
                <c:pt idx="509" formatCode="General">
                  <c:v>0.30480000000000002</c:v>
                </c:pt>
                <c:pt idx="510" formatCode="General">
                  <c:v>0.30580000000000002</c:v>
                </c:pt>
                <c:pt idx="511" formatCode="General">
                  <c:v>0.30680000000000002</c:v>
                </c:pt>
                <c:pt idx="512" formatCode="General">
                  <c:v>0.30780000000000002</c:v>
                </c:pt>
                <c:pt idx="513" formatCode="General">
                  <c:v>0.30880000000000002</c:v>
                </c:pt>
                <c:pt idx="514" formatCode="General">
                  <c:v>0.30980000000000002</c:v>
                </c:pt>
                <c:pt idx="515" formatCode="General">
                  <c:v>0.31080000000000002</c:v>
                </c:pt>
                <c:pt idx="516" formatCode="General">
                  <c:v>0.31180000000000002</c:v>
                </c:pt>
                <c:pt idx="517" formatCode="General">
                  <c:v>0.31280000000000002</c:v>
                </c:pt>
                <c:pt idx="518" formatCode="General">
                  <c:v>0.31380000000000002</c:v>
                </c:pt>
                <c:pt idx="519" formatCode="General">
                  <c:v>0.31480000000000002</c:v>
                </c:pt>
                <c:pt idx="520" formatCode="General">
                  <c:v>0.31580000000000003</c:v>
                </c:pt>
                <c:pt idx="521" formatCode="General">
                  <c:v>0.31680000000000003</c:v>
                </c:pt>
                <c:pt idx="522" formatCode="General">
                  <c:v>0.31780000000000003</c:v>
                </c:pt>
                <c:pt idx="523" formatCode="General">
                  <c:v>0.31879999999999997</c:v>
                </c:pt>
                <c:pt idx="524" formatCode="General">
                  <c:v>0.31979999999999997</c:v>
                </c:pt>
                <c:pt idx="525" formatCode="General">
                  <c:v>0.32079999999999997</c:v>
                </c:pt>
                <c:pt idx="526" formatCode="General">
                  <c:v>0.32179999999999997</c:v>
                </c:pt>
                <c:pt idx="527" formatCode="General">
                  <c:v>0.32279999999999998</c:v>
                </c:pt>
                <c:pt idx="528" formatCode="General">
                  <c:v>0.32379999999999998</c:v>
                </c:pt>
                <c:pt idx="529" formatCode="General">
                  <c:v>0.32479999999999998</c:v>
                </c:pt>
                <c:pt idx="530" formatCode="General">
                  <c:v>0.32579999999999998</c:v>
                </c:pt>
                <c:pt idx="531" formatCode="General">
                  <c:v>0.32679999999999998</c:v>
                </c:pt>
                <c:pt idx="532" formatCode="General">
                  <c:v>0.32779999999999998</c:v>
                </c:pt>
                <c:pt idx="533" formatCode="General">
                  <c:v>0.32879999999999998</c:v>
                </c:pt>
                <c:pt idx="534" formatCode="General">
                  <c:v>0.32979999999999998</c:v>
                </c:pt>
                <c:pt idx="535" formatCode="General">
                  <c:v>0.33079999999999998</c:v>
                </c:pt>
                <c:pt idx="536" formatCode="General">
                  <c:v>0.33179999999999998</c:v>
                </c:pt>
                <c:pt idx="537" formatCode="General">
                  <c:v>0.33279999999999998</c:v>
                </c:pt>
                <c:pt idx="538" formatCode="General">
                  <c:v>0.33379999999999999</c:v>
                </c:pt>
                <c:pt idx="539" formatCode="General">
                  <c:v>0.33479999999999999</c:v>
                </c:pt>
                <c:pt idx="540" formatCode="General">
                  <c:v>0.33579999999999999</c:v>
                </c:pt>
                <c:pt idx="541" formatCode="General">
                  <c:v>0.33679999999999999</c:v>
                </c:pt>
                <c:pt idx="542" formatCode="General">
                  <c:v>0.33779999999999999</c:v>
                </c:pt>
                <c:pt idx="543" formatCode="General">
                  <c:v>0.33879999999999999</c:v>
                </c:pt>
                <c:pt idx="544" formatCode="General">
                  <c:v>0.33979999999999999</c:v>
                </c:pt>
                <c:pt idx="545" formatCode="General">
                  <c:v>0.34079999999999999</c:v>
                </c:pt>
                <c:pt idx="546" formatCode="General">
                  <c:v>0.34179999999999999</c:v>
                </c:pt>
                <c:pt idx="547" formatCode="General">
                  <c:v>0.34279999999999999</c:v>
                </c:pt>
                <c:pt idx="548" formatCode="General">
                  <c:v>0.34379999999999999</c:v>
                </c:pt>
                <c:pt idx="549" formatCode="General">
                  <c:v>0.3448</c:v>
                </c:pt>
                <c:pt idx="550" formatCode="General">
                  <c:v>0.3458</c:v>
                </c:pt>
                <c:pt idx="551" formatCode="General">
                  <c:v>0.3468</c:v>
                </c:pt>
                <c:pt idx="552" formatCode="General">
                  <c:v>0.3478</c:v>
                </c:pt>
                <c:pt idx="553" formatCode="General">
                  <c:v>0.3488</c:v>
                </c:pt>
                <c:pt idx="554" formatCode="General">
                  <c:v>0.3498</c:v>
                </c:pt>
                <c:pt idx="555" formatCode="General">
                  <c:v>0.3508</c:v>
                </c:pt>
                <c:pt idx="556" formatCode="General">
                  <c:v>0.3518</c:v>
                </c:pt>
                <c:pt idx="557" formatCode="General">
                  <c:v>0.3528</c:v>
                </c:pt>
                <c:pt idx="558" formatCode="General">
                  <c:v>0.3538</c:v>
                </c:pt>
                <c:pt idx="559" formatCode="General">
                  <c:v>0.3548</c:v>
                </c:pt>
                <c:pt idx="560" formatCode="General">
                  <c:v>0.35580000000000001</c:v>
                </c:pt>
                <c:pt idx="561" formatCode="General">
                  <c:v>0.35680000000000001</c:v>
                </c:pt>
                <c:pt idx="562" formatCode="General">
                  <c:v>0.35780000000000001</c:v>
                </c:pt>
                <c:pt idx="563" formatCode="General">
                  <c:v>0.35880000000000001</c:v>
                </c:pt>
                <c:pt idx="564" formatCode="General">
                  <c:v>0.35980000000000001</c:v>
                </c:pt>
                <c:pt idx="565" formatCode="General">
                  <c:v>0.36080000000000001</c:v>
                </c:pt>
                <c:pt idx="566" formatCode="General">
                  <c:v>0.36180000000000001</c:v>
                </c:pt>
                <c:pt idx="567" formatCode="General">
                  <c:v>0.36280000000000001</c:v>
                </c:pt>
                <c:pt idx="568" formatCode="General">
                  <c:v>0.36380000000000001</c:v>
                </c:pt>
                <c:pt idx="569" formatCode="General">
                  <c:v>0.36480000000000001</c:v>
                </c:pt>
                <c:pt idx="570" formatCode="General">
                  <c:v>0.36580000000000001</c:v>
                </c:pt>
                <c:pt idx="571" formatCode="General">
                  <c:v>0.36680000000000001</c:v>
                </c:pt>
                <c:pt idx="572" formatCode="General">
                  <c:v>0.36780000000000002</c:v>
                </c:pt>
                <c:pt idx="573" formatCode="General">
                  <c:v>0.36880000000000002</c:v>
                </c:pt>
                <c:pt idx="574" formatCode="General">
                  <c:v>0.36980000000000002</c:v>
                </c:pt>
                <c:pt idx="575" formatCode="General">
                  <c:v>0.37080000000000002</c:v>
                </c:pt>
                <c:pt idx="576" formatCode="General">
                  <c:v>0.37180000000000002</c:v>
                </c:pt>
                <c:pt idx="577" formatCode="General">
                  <c:v>0.37280000000000002</c:v>
                </c:pt>
                <c:pt idx="578" formatCode="General">
                  <c:v>0.37380000000000002</c:v>
                </c:pt>
                <c:pt idx="579" formatCode="General">
                  <c:v>0.37480000000000002</c:v>
                </c:pt>
                <c:pt idx="580" formatCode="General">
                  <c:v>0.37580000000000002</c:v>
                </c:pt>
                <c:pt idx="581" formatCode="General">
                  <c:v>0.37680000000000002</c:v>
                </c:pt>
                <c:pt idx="582" formatCode="General">
                  <c:v>0.37780000000000002</c:v>
                </c:pt>
                <c:pt idx="583" formatCode="General">
                  <c:v>0.37880000000000003</c:v>
                </c:pt>
                <c:pt idx="584" formatCode="General">
                  <c:v>0.37980000000000003</c:v>
                </c:pt>
                <c:pt idx="585" formatCode="General">
                  <c:v>0.38080000000000003</c:v>
                </c:pt>
                <c:pt idx="586" formatCode="General">
                  <c:v>0.38179999999999997</c:v>
                </c:pt>
                <c:pt idx="587" formatCode="General">
                  <c:v>0.38279999999999997</c:v>
                </c:pt>
                <c:pt idx="588" formatCode="General">
                  <c:v>0.38379999999999997</c:v>
                </c:pt>
                <c:pt idx="589" formatCode="General">
                  <c:v>0.38479999999999998</c:v>
                </c:pt>
                <c:pt idx="590" formatCode="General">
                  <c:v>0.38579999999999998</c:v>
                </c:pt>
                <c:pt idx="591" formatCode="General">
                  <c:v>0.38679999999999998</c:v>
                </c:pt>
                <c:pt idx="592" formatCode="General">
                  <c:v>0.38779999999999998</c:v>
                </c:pt>
                <c:pt idx="593" formatCode="General">
                  <c:v>0.38879999999999998</c:v>
                </c:pt>
                <c:pt idx="594" formatCode="General">
                  <c:v>0.38979999999999998</c:v>
                </c:pt>
                <c:pt idx="595" formatCode="General">
                  <c:v>0.39079999999999998</c:v>
                </c:pt>
                <c:pt idx="596" formatCode="General">
                  <c:v>0.39179999999999998</c:v>
                </c:pt>
                <c:pt idx="597" formatCode="General">
                  <c:v>0.39279999999999998</c:v>
                </c:pt>
                <c:pt idx="598" formatCode="General">
                  <c:v>0.39379999999999998</c:v>
                </c:pt>
                <c:pt idx="599" formatCode="General">
                  <c:v>0.39479999999999998</c:v>
                </c:pt>
                <c:pt idx="600" formatCode="General">
                  <c:v>0.39579999999999999</c:v>
                </c:pt>
                <c:pt idx="601" formatCode="General">
                  <c:v>0.39679999999999999</c:v>
                </c:pt>
                <c:pt idx="602" formatCode="General">
                  <c:v>0.39779999999999999</c:v>
                </c:pt>
                <c:pt idx="603" formatCode="General">
                  <c:v>0.39879999999999999</c:v>
                </c:pt>
                <c:pt idx="604" formatCode="General">
                  <c:v>0.39979999999999999</c:v>
                </c:pt>
                <c:pt idx="605" formatCode="General">
                  <c:v>0.40079999999999999</c:v>
                </c:pt>
                <c:pt idx="606" formatCode="General">
                  <c:v>0.40179999999999999</c:v>
                </c:pt>
                <c:pt idx="607" formatCode="General">
                  <c:v>0.40279999999999999</c:v>
                </c:pt>
                <c:pt idx="608" formatCode="General">
                  <c:v>0.40379999999999999</c:v>
                </c:pt>
                <c:pt idx="609" formatCode="General">
                  <c:v>0.40479999999999999</c:v>
                </c:pt>
                <c:pt idx="610" formatCode="General">
                  <c:v>0.40579999999999999</c:v>
                </c:pt>
                <c:pt idx="611" formatCode="General">
                  <c:v>0.40679999999999999</c:v>
                </c:pt>
                <c:pt idx="612" formatCode="General">
                  <c:v>0.4078</c:v>
                </c:pt>
                <c:pt idx="613" formatCode="General">
                  <c:v>0.4088</c:v>
                </c:pt>
                <c:pt idx="614" formatCode="General">
                  <c:v>0.4098</c:v>
                </c:pt>
                <c:pt idx="615" formatCode="General">
                  <c:v>0.4108</c:v>
                </c:pt>
                <c:pt idx="616" formatCode="General">
                  <c:v>0.4118</c:v>
                </c:pt>
                <c:pt idx="617" formatCode="General">
                  <c:v>0.4128</c:v>
                </c:pt>
                <c:pt idx="618" formatCode="General">
                  <c:v>0.4138</c:v>
                </c:pt>
                <c:pt idx="619" formatCode="General">
                  <c:v>0.4148</c:v>
                </c:pt>
                <c:pt idx="620" formatCode="General">
                  <c:v>0.4158</c:v>
                </c:pt>
                <c:pt idx="621" formatCode="General">
                  <c:v>0.4168</c:v>
                </c:pt>
                <c:pt idx="622" formatCode="General">
                  <c:v>0.4178</c:v>
                </c:pt>
                <c:pt idx="623" formatCode="General">
                  <c:v>0.41880000000000001</c:v>
                </c:pt>
                <c:pt idx="624" formatCode="General">
                  <c:v>0.41980000000000001</c:v>
                </c:pt>
                <c:pt idx="625" formatCode="General">
                  <c:v>0.42080000000000001</c:v>
                </c:pt>
                <c:pt idx="626" formatCode="General">
                  <c:v>0.42180000000000001</c:v>
                </c:pt>
                <c:pt idx="627" formatCode="General">
                  <c:v>0.42280000000000001</c:v>
                </c:pt>
                <c:pt idx="628" formatCode="General">
                  <c:v>0.42380000000000001</c:v>
                </c:pt>
                <c:pt idx="629" formatCode="General">
                  <c:v>0.42480000000000001</c:v>
                </c:pt>
                <c:pt idx="630" formatCode="General">
                  <c:v>0.42580000000000001</c:v>
                </c:pt>
                <c:pt idx="631" formatCode="General">
                  <c:v>0.42680000000000001</c:v>
                </c:pt>
                <c:pt idx="632" formatCode="General">
                  <c:v>0.42780000000000001</c:v>
                </c:pt>
                <c:pt idx="633" formatCode="General">
                  <c:v>0.42880000000000001</c:v>
                </c:pt>
                <c:pt idx="634" formatCode="General">
                  <c:v>0.42980000000000002</c:v>
                </c:pt>
                <c:pt idx="635" formatCode="General">
                  <c:v>0.43080000000000002</c:v>
                </c:pt>
                <c:pt idx="636" formatCode="General">
                  <c:v>0.43180000000000002</c:v>
                </c:pt>
                <c:pt idx="637" formatCode="General">
                  <c:v>0.43280000000000002</c:v>
                </c:pt>
                <c:pt idx="638" formatCode="General">
                  <c:v>0.43380000000000002</c:v>
                </c:pt>
                <c:pt idx="639" formatCode="General">
                  <c:v>0.43480000000000002</c:v>
                </c:pt>
                <c:pt idx="640" formatCode="General">
                  <c:v>0.43580000000000002</c:v>
                </c:pt>
                <c:pt idx="641" formatCode="General">
                  <c:v>0.43680000000000002</c:v>
                </c:pt>
                <c:pt idx="642" formatCode="General">
                  <c:v>0.43780000000000002</c:v>
                </c:pt>
                <c:pt idx="643" formatCode="General">
                  <c:v>0.43880000000000002</c:v>
                </c:pt>
                <c:pt idx="644" formatCode="General">
                  <c:v>0.43980000000000002</c:v>
                </c:pt>
                <c:pt idx="645" formatCode="General">
                  <c:v>0.44080000000000003</c:v>
                </c:pt>
                <c:pt idx="646" formatCode="General">
                  <c:v>0.44180000000000003</c:v>
                </c:pt>
                <c:pt idx="647" formatCode="General">
                  <c:v>0.44280000000000003</c:v>
                </c:pt>
                <c:pt idx="648" formatCode="General">
                  <c:v>0.44379999999999997</c:v>
                </c:pt>
                <c:pt idx="649" formatCode="General">
                  <c:v>0.44479999999999997</c:v>
                </c:pt>
                <c:pt idx="650" formatCode="General">
                  <c:v>0.44579999999999997</c:v>
                </c:pt>
                <c:pt idx="651" formatCode="General">
                  <c:v>0.44679999999999997</c:v>
                </c:pt>
                <c:pt idx="652" formatCode="General">
                  <c:v>0.44779999999999998</c:v>
                </c:pt>
                <c:pt idx="653" formatCode="General">
                  <c:v>0.44879999999999998</c:v>
                </c:pt>
                <c:pt idx="654" formatCode="General">
                  <c:v>0.44979999999999998</c:v>
                </c:pt>
                <c:pt idx="655" formatCode="General">
                  <c:v>0.45079999999999998</c:v>
                </c:pt>
                <c:pt idx="656" formatCode="General">
                  <c:v>0.45179999999999998</c:v>
                </c:pt>
                <c:pt idx="657" formatCode="General">
                  <c:v>0.45279999999999998</c:v>
                </c:pt>
                <c:pt idx="658" formatCode="General">
                  <c:v>0.45379999999999998</c:v>
                </c:pt>
                <c:pt idx="659" formatCode="General">
                  <c:v>0.45479999999999998</c:v>
                </c:pt>
                <c:pt idx="660" formatCode="General">
                  <c:v>0.45579999999999998</c:v>
                </c:pt>
                <c:pt idx="661" formatCode="General">
                  <c:v>0.45679999999999998</c:v>
                </c:pt>
                <c:pt idx="662" formatCode="General">
                  <c:v>0.45779999999999998</c:v>
                </c:pt>
                <c:pt idx="663" formatCode="General">
                  <c:v>0.45879999999999999</c:v>
                </c:pt>
                <c:pt idx="664" formatCode="General">
                  <c:v>0.45979999999999999</c:v>
                </c:pt>
                <c:pt idx="665" formatCode="General">
                  <c:v>0.46079999999999999</c:v>
                </c:pt>
                <c:pt idx="666" formatCode="General">
                  <c:v>0.46179999999999999</c:v>
                </c:pt>
                <c:pt idx="667" formatCode="General">
                  <c:v>0.46279999999999999</c:v>
                </c:pt>
                <c:pt idx="668" formatCode="General">
                  <c:v>0.46379999999999999</c:v>
                </c:pt>
                <c:pt idx="669" formatCode="General">
                  <c:v>0.46479999999999999</c:v>
                </c:pt>
                <c:pt idx="670" formatCode="General">
                  <c:v>0.46579999999999999</c:v>
                </c:pt>
                <c:pt idx="671" formatCode="General">
                  <c:v>0.46679999999999999</c:v>
                </c:pt>
                <c:pt idx="672" formatCode="General">
                  <c:v>0.46779999999999999</c:v>
                </c:pt>
                <c:pt idx="673" formatCode="General">
                  <c:v>0.46879999999999999</c:v>
                </c:pt>
                <c:pt idx="674" formatCode="General">
                  <c:v>0.4698</c:v>
                </c:pt>
                <c:pt idx="675" formatCode="General">
                  <c:v>0.4708</c:v>
                </c:pt>
                <c:pt idx="676" formatCode="General">
                  <c:v>0.4718</c:v>
                </c:pt>
                <c:pt idx="677" formatCode="General">
                  <c:v>0.4728</c:v>
                </c:pt>
                <c:pt idx="678" formatCode="General">
                  <c:v>0.4738</c:v>
                </c:pt>
                <c:pt idx="679" formatCode="General">
                  <c:v>0.4748</c:v>
                </c:pt>
                <c:pt idx="680" formatCode="General">
                  <c:v>0.4758</c:v>
                </c:pt>
                <c:pt idx="681" formatCode="General">
                  <c:v>0.4768</c:v>
                </c:pt>
                <c:pt idx="682" formatCode="General">
                  <c:v>0.4778</c:v>
                </c:pt>
                <c:pt idx="683" formatCode="General">
                  <c:v>0.4788</c:v>
                </c:pt>
                <c:pt idx="684" formatCode="General">
                  <c:v>0.4798</c:v>
                </c:pt>
                <c:pt idx="685" formatCode="General">
                  <c:v>0.48080000000000001</c:v>
                </c:pt>
                <c:pt idx="686" formatCode="General">
                  <c:v>0.48180000000000001</c:v>
                </c:pt>
                <c:pt idx="687" formatCode="General">
                  <c:v>0.48280000000000001</c:v>
                </c:pt>
                <c:pt idx="688" formatCode="General">
                  <c:v>0.48380000000000001</c:v>
                </c:pt>
                <c:pt idx="689" formatCode="General">
                  <c:v>0.48480000000000001</c:v>
                </c:pt>
                <c:pt idx="690" formatCode="General">
                  <c:v>0.48580000000000001</c:v>
                </c:pt>
                <c:pt idx="691" formatCode="General">
                  <c:v>0.48680000000000001</c:v>
                </c:pt>
                <c:pt idx="692" formatCode="General">
                  <c:v>0.48780000000000001</c:v>
                </c:pt>
                <c:pt idx="693" formatCode="General">
                  <c:v>0.48880000000000001</c:v>
                </c:pt>
                <c:pt idx="694" formatCode="General">
                  <c:v>0.48980000000000001</c:v>
                </c:pt>
                <c:pt idx="695" formatCode="General">
                  <c:v>0.49080000000000001</c:v>
                </c:pt>
                <c:pt idx="696" formatCode="General">
                  <c:v>0.49180000000000001</c:v>
                </c:pt>
                <c:pt idx="697" formatCode="General">
                  <c:v>0.49280000000000002</c:v>
                </c:pt>
                <c:pt idx="698" formatCode="General">
                  <c:v>0.49380000000000002</c:v>
                </c:pt>
                <c:pt idx="699" formatCode="General">
                  <c:v>0.49480000000000002</c:v>
                </c:pt>
                <c:pt idx="700" formatCode="General">
                  <c:v>0.49580000000000002</c:v>
                </c:pt>
                <c:pt idx="701" formatCode="General">
                  <c:v>0.49680000000000002</c:v>
                </c:pt>
                <c:pt idx="702" formatCode="General">
                  <c:v>0.49780000000000002</c:v>
                </c:pt>
                <c:pt idx="703" formatCode="General">
                  <c:v>0.49880000000000002</c:v>
                </c:pt>
                <c:pt idx="704" formatCode="General">
                  <c:v>0.49980000000000002</c:v>
                </c:pt>
                <c:pt idx="705" formatCode="General">
                  <c:v>0.50080000000000002</c:v>
                </c:pt>
                <c:pt idx="706" formatCode="General">
                  <c:v>0.50180000000000002</c:v>
                </c:pt>
                <c:pt idx="707" formatCode="General">
                  <c:v>0.50280000000000002</c:v>
                </c:pt>
                <c:pt idx="708" formatCode="General">
                  <c:v>0.50380000000000003</c:v>
                </c:pt>
                <c:pt idx="709" formatCode="General">
                  <c:v>0.50480000000000003</c:v>
                </c:pt>
                <c:pt idx="710" formatCode="General">
                  <c:v>0.50580000000000003</c:v>
                </c:pt>
                <c:pt idx="711" formatCode="General">
                  <c:v>0.50680000000000003</c:v>
                </c:pt>
                <c:pt idx="712" formatCode="General">
                  <c:v>0.50780000000000003</c:v>
                </c:pt>
                <c:pt idx="713" formatCode="General">
                  <c:v>0.50880000000000003</c:v>
                </c:pt>
                <c:pt idx="714" formatCode="General">
                  <c:v>0.50980000000000003</c:v>
                </c:pt>
                <c:pt idx="715" formatCode="General">
                  <c:v>0.51080000000000003</c:v>
                </c:pt>
                <c:pt idx="716" formatCode="General">
                  <c:v>0.51180000000000003</c:v>
                </c:pt>
                <c:pt idx="717" formatCode="General">
                  <c:v>0.51280000000000003</c:v>
                </c:pt>
                <c:pt idx="718" formatCode="General">
                  <c:v>0.51380000000000003</c:v>
                </c:pt>
                <c:pt idx="719" formatCode="General">
                  <c:v>0.51480000000000004</c:v>
                </c:pt>
                <c:pt idx="720" formatCode="General">
                  <c:v>0.51580000000000004</c:v>
                </c:pt>
                <c:pt idx="721" formatCode="General">
                  <c:v>0.51680000000000004</c:v>
                </c:pt>
                <c:pt idx="722" formatCode="General">
                  <c:v>0.51780000000000004</c:v>
                </c:pt>
                <c:pt idx="723" formatCode="General">
                  <c:v>0.51880000000000004</c:v>
                </c:pt>
                <c:pt idx="724" formatCode="General">
                  <c:v>0.51980000000000004</c:v>
                </c:pt>
                <c:pt idx="725" formatCode="General">
                  <c:v>0.52080000000000004</c:v>
                </c:pt>
                <c:pt idx="726" formatCode="General">
                  <c:v>0.52180000000000004</c:v>
                </c:pt>
                <c:pt idx="727" formatCode="General">
                  <c:v>0.52280000000000004</c:v>
                </c:pt>
                <c:pt idx="728" formatCode="General">
                  <c:v>0.52380000000000004</c:v>
                </c:pt>
                <c:pt idx="729" formatCode="General">
                  <c:v>0.52480000000000004</c:v>
                </c:pt>
                <c:pt idx="730" formatCode="General">
                  <c:v>0.52580000000000005</c:v>
                </c:pt>
                <c:pt idx="731" formatCode="General">
                  <c:v>0.52680000000000005</c:v>
                </c:pt>
                <c:pt idx="732" formatCode="General">
                  <c:v>0.52780000000000005</c:v>
                </c:pt>
                <c:pt idx="733" formatCode="General">
                  <c:v>0.52880000000000005</c:v>
                </c:pt>
                <c:pt idx="734" formatCode="General">
                  <c:v>0.52980000000000005</c:v>
                </c:pt>
                <c:pt idx="735" formatCode="General">
                  <c:v>0.53080000000000005</c:v>
                </c:pt>
                <c:pt idx="736" formatCode="General">
                  <c:v>0.53180000000000005</c:v>
                </c:pt>
                <c:pt idx="737" formatCode="General">
                  <c:v>0.53280000000000005</c:v>
                </c:pt>
                <c:pt idx="738" formatCode="General">
                  <c:v>0.53380000000000005</c:v>
                </c:pt>
                <c:pt idx="739" formatCode="General">
                  <c:v>0.53480000000000005</c:v>
                </c:pt>
                <c:pt idx="740" formatCode="General">
                  <c:v>0.53580000000000005</c:v>
                </c:pt>
                <c:pt idx="741" formatCode="General">
                  <c:v>0.53680000000000005</c:v>
                </c:pt>
                <c:pt idx="742" formatCode="General">
                  <c:v>0.53779999999999994</c:v>
                </c:pt>
                <c:pt idx="743" formatCode="General">
                  <c:v>0.53879999999999995</c:v>
                </c:pt>
                <c:pt idx="744" formatCode="General">
                  <c:v>0.53979999999999995</c:v>
                </c:pt>
                <c:pt idx="745" formatCode="General">
                  <c:v>0.54079999999999995</c:v>
                </c:pt>
                <c:pt idx="746" formatCode="General">
                  <c:v>0.54179999999999995</c:v>
                </c:pt>
                <c:pt idx="747" formatCode="General">
                  <c:v>0.54279999999999995</c:v>
                </c:pt>
                <c:pt idx="748" formatCode="General">
                  <c:v>0.54379999999999995</c:v>
                </c:pt>
                <c:pt idx="749" formatCode="General">
                  <c:v>0.54479999999999995</c:v>
                </c:pt>
                <c:pt idx="750" formatCode="General">
                  <c:v>0.54579999999999995</c:v>
                </c:pt>
                <c:pt idx="751" formatCode="General">
                  <c:v>0.54679999999999995</c:v>
                </c:pt>
                <c:pt idx="752" formatCode="General">
                  <c:v>0.54779999999999995</c:v>
                </c:pt>
                <c:pt idx="753" formatCode="General">
                  <c:v>0.54879999999999995</c:v>
                </c:pt>
                <c:pt idx="754" formatCode="General">
                  <c:v>0.54979999999999996</c:v>
                </c:pt>
                <c:pt idx="755" formatCode="General">
                  <c:v>0.55079999999999996</c:v>
                </c:pt>
                <c:pt idx="756" formatCode="General">
                  <c:v>0.55179999999999996</c:v>
                </c:pt>
                <c:pt idx="757" formatCode="General">
                  <c:v>0.55279999999999996</c:v>
                </c:pt>
                <c:pt idx="758" formatCode="General">
                  <c:v>0.55379999999999996</c:v>
                </c:pt>
                <c:pt idx="759" formatCode="General">
                  <c:v>0.55479999999999996</c:v>
                </c:pt>
                <c:pt idx="760" formatCode="General">
                  <c:v>0.55579999999999996</c:v>
                </c:pt>
                <c:pt idx="761" formatCode="General">
                  <c:v>0.55679999999999996</c:v>
                </c:pt>
                <c:pt idx="762" formatCode="General">
                  <c:v>0.55779999999999996</c:v>
                </c:pt>
                <c:pt idx="763" formatCode="General">
                  <c:v>0.55879999999999996</c:v>
                </c:pt>
                <c:pt idx="764" formatCode="General">
                  <c:v>0.55979999999999996</c:v>
                </c:pt>
                <c:pt idx="765" formatCode="General">
                  <c:v>0.56079999999999997</c:v>
                </c:pt>
                <c:pt idx="766" formatCode="General">
                  <c:v>0.56179999999999997</c:v>
                </c:pt>
                <c:pt idx="767" formatCode="General">
                  <c:v>0.56279999999999997</c:v>
                </c:pt>
                <c:pt idx="768" formatCode="General">
                  <c:v>0.56379999999999997</c:v>
                </c:pt>
                <c:pt idx="769" formatCode="General">
                  <c:v>0.56479999999999997</c:v>
                </c:pt>
                <c:pt idx="770" formatCode="General">
                  <c:v>0.56579999999999997</c:v>
                </c:pt>
                <c:pt idx="771" formatCode="General">
                  <c:v>0.56679999999999997</c:v>
                </c:pt>
                <c:pt idx="772" formatCode="General">
                  <c:v>0.56779999999999997</c:v>
                </c:pt>
                <c:pt idx="773" formatCode="General">
                  <c:v>0.56879999999999997</c:v>
                </c:pt>
                <c:pt idx="774" formatCode="General">
                  <c:v>0.56979999999999997</c:v>
                </c:pt>
                <c:pt idx="775" formatCode="General">
                  <c:v>0.57079999999999997</c:v>
                </c:pt>
                <c:pt idx="776" formatCode="General">
                  <c:v>0.57179999999999997</c:v>
                </c:pt>
                <c:pt idx="777" formatCode="General">
                  <c:v>0.57279999999999998</c:v>
                </c:pt>
                <c:pt idx="778" formatCode="General">
                  <c:v>0.57379999999999998</c:v>
                </c:pt>
                <c:pt idx="779" formatCode="General">
                  <c:v>0.57479999999999998</c:v>
                </c:pt>
                <c:pt idx="780" formatCode="General">
                  <c:v>0.57579999999999998</c:v>
                </c:pt>
                <c:pt idx="781" formatCode="General">
                  <c:v>0.57679999999999998</c:v>
                </c:pt>
                <c:pt idx="782" formatCode="General">
                  <c:v>0.57779999999999998</c:v>
                </c:pt>
                <c:pt idx="783" formatCode="General">
                  <c:v>0.57879999999999998</c:v>
                </c:pt>
                <c:pt idx="784" formatCode="General">
                  <c:v>0.57979999999999998</c:v>
                </c:pt>
                <c:pt idx="785" formatCode="General">
                  <c:v>0.58079999999999998</c:v>
                </c:pt>
                <c:pt idx="786" formatCode="General">
                  <c:v>0.58179999999999998</c:v>
                </c:pt>
                <c:pt idx="787" formatCode="General">
                  <c:v>0.58279999999999998</c:v>
                </c:pt>
                <c:pt idx="788" formatCode="General">
                  <c:v>0.58379999999999999</c:v>
                </c:pt>
                <c:pt idx="789" formatCode="General">
                  <c:v>0.58479999999999999</c:v>
                </c:pt>
                <c:pt idx="790" formatCode="General">
                  <c:v>0.58579999999999999</c:v>
                </c:pt>
                <c:pt idx="791" formatCode="General">
                  <c:v>0.58679999999999999</c:v>
                </c:pt>
                <c:pt idx="792" formatCode="General">
                  <c:v>0.58779999999999999</c:v>
                </c:pt>
                <c:pt idx="793" formatCode="General">
                  <c:v>0.58879999999999999</c:v>
                </c:pt>
                <c:pt idx="794" formatCode="General">
                  <c:v>0.58979999999999999</c:v>
                </c:pt>
                <c:pt idx="795" formatCode="General">
                  <c:v>0.59079999999999999</c:v>
                </c:pt>
                <c:pt idx="796" formatCode="General">
                  <c:v>0.59179999999999999</c:v>
                </c:pt>
                <c:pt idx="797" formatCode="General">
                  <c:v>0.59279999999999999</c:v>
                </c:pt>
                <c:pt idx="798" formatCode="General">
                  <c:v>0.59379999999999999</c:v>
                </c:pt>
                <c:pt idx="799" formatCode="General">
                  <c:v>0.5948</c:v>
                </c:pt>
                <c:pt idx="800" formatCode="General">
                  <c:v>0.5958</c:v>
                </c:pt>
                <c:pt idx="801" formatCode="General">
                  <c:v>0.5968</c:v>
                </c:pt>
                <c:pt idx="802" formatCode="General">
                  <c:v>0.5978</c:v>
                </c:pt>
                <c:pt idx="803" formatCode="General">
                  <c:v>0.5988</c:v>
                </c:pt>
                <c:pt idx="804" formatCode="General">
                  <c:v>0.5998</c:v>
                </c:pt>
                <c:pt idx="805" formatCode="General">
                  <c:v>0.6008</c:v>
                </c:pt>
                <c:pt idx="806" formatCode="General">
                  <c:v>0.6018</c:v>
                </c:pt>
                <c:pt idx="807" formatCode="General">
                  <c:v>0.6028</c:v>
                </c:pt>
                <c:pt idx="808" formatCode="General">
                  <c:v>0.6038</c:v>
                </c:pt>
                <c:pt idx="809" formatCode="General">
                  <c:v>0.6048</c:v>
                </c:pt>
                <c:pt idx="810" formatCode="General">
                  <c:v>0.60580000000000001</c:v>
                </c:pt>
                <c:pt idx="811" formatCode="General">
                  <c:v>0.60680000000000001</c:v>
                </c:pt>
                <c:pt idx="812" formatCode="General">
                  <c:v>0.60780000000000001</c:v>
                </c:pt>
                <c:pt idx="813" formatCode="General">
                  <c:v>0.60880000000000001</c:v>
                </c:pt>
                <c:pt idx="814" formatCode="General">
                  <c:v>0.60980000000000001</c:v>
                </c:pt>
                <c:pt idx="815" formatCode="General">
                  <c:v>0.61080000000000001</c:v>
                </c:pt>
                <c:pt idx="816" formatCode="General">
                  <c:v>0.61180000000000001</c:v>
                </c:pt>
                <c:pt idx="817" formatCode="General">
                  <c:v>0.61280000000000001</c:v>
                </c:pt>
                <c:pt idx="818" formatCode="General">
                  <c:v>0.61380000000000001</c:v>
                </c:pt>
                <c:pt idx="819" formatCode="General">
                  <c:v>0.61480000000000001</c:v>
                </c:pt>
                <c:pt idx="820" formatCode="General">
                  <c:v>0.61580000000000001</c:v>
                </c:pt>
                <c:pt idx="821" formatCode="General">
                  <c:v>0.61680000000000001</c:v>
                </c:pt>
                <c:pt idx="822" formatCode="General">
                  <c:v>0.61780000000000002</c:v>
                </c:pt>
                <c:pt idx="823" formatCode="General">
                  <c:v>0.61880000000000002</c:v>
                </c:pt>
                <c:pt idx="824" formatCode="General">
                  <c:v>0.61980000000000002</c:v>
                </c:pt>
                <c:pt idx="825" formatCode="General">
                  <c:v>0.62080000000000002</c:v>
                </c:pt>
                <c:pt idx="826" formatCode="General">
                  <c:v>0.62180000000000002</c:v>
                </c:pt>
                <c:pt idx="827" formatCode="General">
                  <c:v>0.62280000000000002</c:v>
                </c:pt>
                <c:pt idx="828" formatCode="General">
                  <c:v>0.62380000000000002</c:v>
                </c:pt>
                <c:pt idx="829" formatCode="General">
                  <c:v>0.62480000000000002</c:v>
                </c:pt>
                <c:pt idx="830" formatCode="General">
                  <c:v>0.62580000000000002</c:v>
                </c:pt>
                <c:pt idx="831" formatCode="General">
                  <c:v>0.62680000000000002</c:v>
                </c:pt>
                <c:pt idx="832" formatCode="General">
                  <c:v>0.62780000000000002</c:v>
                </c:pt>
                <c:pt idx="833" formatCode="General">
                  <c:v>0.62880000000000003</c:v>
                </c:pt>
                <c:pt idx="834" formatCode="General">
                  <c:v>0.62980000000000003</c:v>
                </c:pt>
                <c:pt idx="835" formatCode="General">
                  <c:v>0.63080000000000003</c:v>
                </c:pt>
                <c:pt idx="836" formatCode="General">
                  <c:v>0.63180000000000003</c:v>
                </c:pt>
                <c:pt idx="837" formatCode="General">
                  <c:v>0.63280000000000003</c:v>
                </c:pt>
                <c:pt idx="838" formatCode="General">
                  <c:v>0.63380000000000003</c:v>
                </c:pt>
                <c:pt idx="839" formatCode="General">
                  <c:v>0.63480000000000003</c:v>
                </c:pt>
                <c:pt idx="840" formatCode="General">
                  <c:v>0.63580000000000003</c:v>
                </c:pt>
                <c:pt idx="841" formatCode="General">
                  <c:v>0.63680000000000003</c:v>
                </c:pt>
                <c:pt idx="842" formatCode="General">
                  <c:v>0.63780000000000003</c:v>
                </c:pt>
                <c:pt idx="843" formatCode="General">
                  <c:v>0.63880000000000003</c:v>
                </c:pt>
                <c:pt idx="844" formatCode="General">
                  <c:v>0.63980000000000004</c:v>
                </c:pt>
                <c:pt idx="845" formatCode="General">
                  <c:v>0.64080000000000004</c:v>
                </c:pt>
                <c:pt idx="846" formatCode="General">
                  <c:v>0.64180000000000004</c:v>
                </c:pt>
                <c:pt idx="847" formatCode="General">
                  <c:v>0.64280000000000004</c:v>
                </c:pt>
                <c:pt idx="848" formatCode="General">
                  <c:v>0.64380000000000004</c:v>
                </c:pt>
                <c:pt idx="849" formatCode="General">
                  <c:v>0.64480000000000004</c:v>
                </c:pt>
                <c:pt idx="850" formatCode="General">
                  <c:v>0.64580000000000004</c:v>
                </c:pt>
                <c:pt idx="851" formatCode="General">
                  <c:v>0.64680000000000004</c:v>
                </c:pt>
                <c:pt idx="852" formatCode="General">
                  <c:v>0.64780000000000004</c:v>
                </c:pt>
                <c:pt idx="853" formatCode="General">
                  <c:v>0.64880000000000004</c:v>
                </c:pt>
                <c:pt idx="854" formatCode="General">
                  <c:v>0.64980000000000004</c:v>
                </c:pt>
                <c:pt idx="855" formatCode="General">
                  <c:v>0.65080000000000005</c:v>
                </c:pt>
                <c:pt idx="856" formatCode="General">
                  <c:v>0.65180000000000005</c:v>
                </c:pt>
                <c:pt idx="857" formatCode="General">
                  <c:v>0.65280000000000005</c:v>
                </c:pt>
                <c:pt idx="858" formatCode="General">
                  <c:v>0.65380000000000005</c:v>
                </c:pt>
                <c:pt idx="859" formatCode="General">
                  <c:v>0.65480000000000005</c:v>
                </c:pt>
                <c:pt idx="860" formatCode="General">
                  <c:v>0.65580000000000005</c:v>
                </c:pt>
                <c:pt idx="861" formatCode="General">
                  <c:v>0.65680000000000005</c:v>
                </c:pt>
                <c:pt idx="862" formatCode="General">
                  <c:v>0.65780000000000005</c:v>
                </c:pt>
                <c:pt idx="863" formatCode="General">
                  <c:v>0.65880000000000005</c:v>
                </c:pt>
                <c:pt idx="864" formatCode="General">
                  <c:v>0.65980000000000005</c:v>
                </c:pt>
                <c:pt idx="865" formatCode="General">
                  <c:v>0.66080000000000005</c:v>
                </c:pt>
                <c:pt idx="866" formatCode="General">
                  <c:v>0.66180000000000005</c:v>
                </c:pt>
                <c:pt idx="867" formatCode="General">
                  <c:v>0.66279999999999994</c:v>
                </c:pt>
                <c:pt idx="868" formatCode="General">
                  <c:v>0.66379999999999995</c:v>
                </c:pt>
                <c:pt idx="869" formatCode="General">
                  <c:v>0.66479999999999995</c:v>
                </c:pt>
                <c:pt idx="870" formatCode="General">
                  <c:v>0.66579999999999995</c:v>
                </c:pt>
                <c:pt idx="871" formatCode="General">
                  <c:v>0.66679999999999995</c:v>
                </c:pt>
                <c:pt idx="872" formatCode="General">
                  <c:v>0.66779999999999995</c:v>
                </c:pt>
                <c:pt idx="873" formatCode="General">
                  <c:v>0.66879999999999995</c:v>
                </c:pt>
                <c:pt idx="874" formatCode="General">
                  <c:v>0.66979999999999995</c:v>
                </c:pt>
                <c:pt idx="875" formatCode="General">
                  <c:v>0.67079999999999995</c:v>
                </c:pt>
                <c:pt idx="876" formatCode="General">
                  <c:v>0.67179999999999995</c:v>
                </c:pt>
                <c:pt idx="877" formatCode="General">
                  <c:v>0.67279999999999995</c:v>
                </c:pt>
                <c:pt idx="878" formatCode="General">
                  <c:v>0.67379999999999995</c:v>
                </c:pt>
                <c:pt idx="879" formatCode="General">
                  <c:v>0.67479999999999996</c:v>
                </c:pt>
                <c:pt idx="880" formatCode="General">
                  <c:v>0.67579999999999996</c:v>
                </c:pt>
                <c:pt idx="881" formatCode="General">
                  <c:v>0.67679999999999996</c:v>
                </c:pt>
                <c:pt idx="882" formatCode="General">
                  <c:v>0.67779999999999996</c:v>
                </c:pt>
                <c:pt idx="883" formatCode="General">
                  <c:v>0.67879999999999996</c:v>
                </c:pt>
                <c:pt idx="884" formatCode="General">
                  <c:v>0.67979999999999996</c:v>
                </c:pt>
                <c:pt idx="885" formatCode="General">
                  <c:v>0.68079999999999996</c:v>
                </c:pt>
                <c:pt idx="886" formatCode="General">
                  <c:v>0.68179999999999996</c:v>
                </c:pt>
                <c:pt idx="887" formatCode="General">
                  <c:v>0.68279999999999996</c:v>
                </c:pt>
                <c:pt idx="888" formatCode="General">
                  <c:v>0.68379999999999996</c:v>
                </c:pt>
                <c:pt idx="889" formatCode="General">
                  <c:v>0.68479999999999996</c:v>
                </c:pt>
                <c:pt idx="890" formatCode="General">
                  <c:v>0.68579999999999997</c:v>
                </c:pt>
                <c:pt idx="891" formatCode="General">
                  <c:v>0.68679999999999997</c:v>
                </c:pt>
                <c:pt idx="892" formatCode="General">
                  <c:v>0.68779999999999997</c:v>
                </c:pt>
                <c:pt idx="893" formatCode="General">
                  <c:v>0.68879999999999997</c:v>
                </c:pt>
                <c:pt idx="894" formatCode="General">
                  <c:v>0.68979999999999997</c:v>
                </c:pt>
                <c:pt idx="895" formatCode="General">
                  <c:v>0.69079999999999997</c:v>
                </c:pt>
                <c:pt idx="896" formatCode="General">
                  <c:v>0.69179999999999997</c:v>
                </c:pt>
                <c:pt idx="897" formatCode="General">
                  <c:v>0.69279999999999997</c:v>
                </c:pt>
                <c:pt idx="898" formatCode="General">
                  <c:v>0.69379999999999997</c:v>
                </c:pt>
                <c:pt idx="899" formatCode="General">
                  <c:v>0.69479999999999997</c:v>
                </c:pt>
                <c:pt idx="900" formatCode="General">
                  <c:v>0.69579999999999997</c:v>
                </c:pt>
                <c:pt idx="901" formatCode="General">
                  <c:v>0.69679999999999997</c:v>
                </c:pt>
                <c:pt idx="902" formatCode="General">
                  <c:v>0.69779999999999998</c:v>
                </c:pt>
                <c:pt idx="903" formatCode="General">
                  <c:v>0.69879999999999998</c:v>
                </c:pt>
                <c:pt idx="904" formatCode="General">
                  <c:v>0.69979999999999998</c:v>
                </c:pt>
                <c:pt idx="905" formatCode="General">
                  <c:v>0.70079999999999998</c:v>
                </c:pt>
                <c:pt idx="906" formatCode="General">
                  <c:v>0.70179999999999998</c:v>
                </c:pt>
                <c:pt idx="907" formatCode="General">
                  <c:v>0.70279999999999998</c:v>
                </c:pt>
                <c:pt idx="908" formatCode="General">
                  <c:v>0.70379999999999998</c:v>
                </c:pt>
                <c:pt idx="909" formatCode="General">
                  <c:v>0.70479999999999998</c:v>
                </c:pt>
                <c:pt idx="910" formatCode="General">
                  <c:v>0.70579999999999998</c:v>
                </c:pt>
                <c:pt idx="911" formatCode="General">
                  <c:v>0.70679999999999998</c:v>
                </c:pt>
                <c:pt idx="912" formatCode="General">
                  <c:v>0.70779999999999998</c:v>
                </c:pt>
                <c:pt idx="913" formatCode="General">
                  <c:v>0.70879999999999999</c:v>
                </c:pt>
                <c:pt idx="914" formatCode="General">
                  <c:v>0.70979999999999999</c:v>
                </c:pt>
                <c:pt idx="915" formatCode="General">
                  <c:v>0.71079999999999999</c:v>
                </c:pt>
                <c:pt idx="916" formatCode="General">
                  <c:v>0.71179999999999999</c:v>
                </c:pt>
                <c:pt idx="917" formatCode="General">
                  <c:v>0.71279999999999999</c:v>
                </c:pt>
                <c:pt idx="918" formatCode="General">
                  <c:v>0.71379999999999999</c:v>
                </c:pt>
                <c:pt idx="919" formatCode="General">
                  <c:v>0.71479999999999999</c:v>
                </c:pt>
                <c:pt idx="920" formatCode="General">
                  <c:v>0.71579999999999999</c:v>
                </c:pt>
                <c:pt idx="921" formatCode="General">
                  <c:v>0.71679999999999999</c:v>
                </c:pt>
                <c:pt idx="922" formatCode="General">
                  <c:v>0.71779999999999999</c:v>
                </c:pt>
                <c:pt idx="923" formatCode="General">
                  <c:v>0.71879999999999999</c:v>
                </c:pt>
                <c:pt idx="924" formatCode="General">
                  <c:v>0.7198</c:v>
                </c:pt>
                <c:pt idx="925" formatCode="General">
                  <c:v>0.7208</c:v>
                </c:pt>
                <c:pt idx="926" formatCode="General">
                  <c:v>0.7218</c:v>
                </c:pt>
                <c:pt idx="927" formatCode="General">
                  <c:v>0.7228</c:v>
                </c:pt>
                <c:pt idx="928" formatCode="General">
                  <c:v>0.7238</c:v>
                </c:pt>
                <c:pt idx="929" formatCode="General">
                  <c:v>0.7248</c:v>
                </c:pt>
                <c:pt idx="930" formatCode="General">
                  <c:v>0.7258</c:v>
                </c:pt>
                <c:pt idx="931" formatCode="General">
                  <c:v>0.7268</c:v>
                </c:pt>
                <c:pt idx="932" formatCode="General">
                  <c:v>0.7278</c:v>
                </c:pt>
                <c:pt idx="933" formatCode="General">
                  <c:v>0.7288</c:v>
                </c:pt>
                <c:pt idx="934" formatCode="General">
                  <c:v>0.7298</c:v>
                </c:pt>
                <c:pt idx="935" formatCode="General">
                  <c:v>0.73080000000000001</c:v>
                </c:pt>
                <c:pt idx="936" formatCode="General">
                  <c:v>0.73180000000000001</c:v>
                </c:pt>
                <c:pt idx="937" formatCode="General">
                  <c:v>0.73280000000000001</c:v>
                </c:pt>
                <c:pt idx="938" formatCode="General">
                  <c:v>0.73380000000000001</c:v>
                </c:pt>
                <c:pt idx="939" formatCode="General">
                  <c:v>0.73480000000000001</c:v>
                </c:pt>
                <c:pt idx="940" formatCode="General">
                  <c:v>0.73580000000000001</c:v>
                </c:pt>
                <c:pt idx="941" formatCode="General">
                  <c:v>0.73680000000000001</c:v>
                </c:pt>
                <c:pt idx="942" formatCode="General">
                  <c:v>0.73780000000000001</c:v>
                </c:pt>
                <c:pt idx="943" formatCode="General">
                  <c:v>0.73880000000000001</c:v>
                </c:pt>
                <c:pt idx="944" formatCode="General">
                  <c:v>0.73980000000000001</c:v>
                </c:pt>
                <c:pt idx="945" formatCode="General">
                  <c:v>0.74080000000000001</c:v>
                </c:pt>
                <c:pt idx="946" formatCode="General">
                  <c:v>0.74180000000000001</c:v>
                </c:pt>
                <c:pt idx="947" formatCode="General">
                  <c:v>0.74280000000000002</c:v>
                </c:pt>
                <c:pt idx="948" formatCode="General">
                  <c:v>0.74380000000000002</c:v>
                </c:pt>
                <c:pt idx="949" formatCode="General">
                  <c:v>0.74480000000000002</c:v>
                </c:pt>
                <c:pt idx="950" formatCode="General">
                  <c:v>0.74580000000000002</c:v>
                </c:pt>
                <c:pt idx="951" formatCode="General">
                  <c:v>0.74680000000000002</c:v>
                </c:pt>
                <c:pt idx="952" formatCode="General">
                  <c:v>0.74780000000000002</c:v>
                </c:pt>
                <c:pt idx="953" formatCode="General">
                  <c:v>0.74880000000000002</c:v>
                </c:pt>
                <c:pt idx="954" formatCode="General">
                  <c:v>0.74980000000000002</c:v>
                </c:pt>
                <c:pt idx="955" formatCode="General">
                  <c:v>0.75080000000000002</c:v>
                </c:pt>
                <c:pt idx="956" formatCode="General">
                  <c:v>0.75180000000000002</c:v>
                </c:pt>
                <c:pt idx="957" formatCode="General">
                  <c:v>0.75280000000000002</c:v>
                </c:pt>
                <c:pt idx="958" formatCode="General">
                  <c:v>0.75380000000000003</c:v>
                </c:pt>
                <c:pt idx="959" formatCode="General">
                  <c:v>0.75480000000000003</c:v>
                </c:pt>
                <c:pt idx="960" formatCode="General">
                  <c:v>0.75580000000000003</c:v>
                </c:pt>
                <c:pt idx="961" formatCode="General">
                  <c:v>0.75680000000000003</c:v>
                </c:pt>
                <c:pt idx="962" formatCode="General">
                  <c:v>0.75780000000000003</c:v>
                </c:pt>
                <c:pt idx="963" formatCode="General">
                  <c:v>0.75880000000000003</c:v>
                </c:pt>
                <c:pt idx="964" formatCode="General">
                  <c:v>0.75980000000000003</c:v>
                </c:pt>
                <c:pt idx="965" formatCode="General">
                  <c:v>0.76080000000000003</c:v>
                </c:pt>
                <c:pt idx="966" formatCode="General">
                  <c:v>0.76180000000000003</c:v>
                </c:pt>
                <c:pt idx="967" formatCode="General">
                  <c:v>0.76280000000000003</c:v>
                </c:pt>
                <c:pt idx="968" formatCode="General">
                  <c:v>0.76380000000000003</c:v>
                </c:pt>
                <c:pt idx="969" formatCode="General">
                  <c:v>0.76480000000000004</c:v>
                </c:pt>
                <c:pt idx="970" formatCode="General">
                  <c:v>0.76580000000000004</c:v>
                </c:pt>
                <c:pt idx="971" formatCode="General">
                  <c:v>0.76680000000000004</c:v>
                </c:pt>
                <c:pt idx="972" formatCode="General">
                  <c:v>0.76780000000000004</c:v>
                </c:pt>
                <c:pt idx="973" formatCode="General">
                  <c:v>0.76880000000000004</c:v>
                </c:pt>
                <c:pt idx="974" formatCode="General">
                  <c:v>0.76980000000000004</c:v>
                </c:pt>
                <c:pt idx="975" formatCode="General">
                  <c:v>0.77080000000000004</c:v>
                </c:pt>
                <c:pt idx="976" formatCode="General">
                  <c:v>0.77180000000000004</c:v>
                </c:pt>
                <c:pt idx="977" formatCode="General">
                  <c:v>0.77280000000000004</c:v>
                </c:pt>
                <c:pt idx="978" formatCode="General">
                  <c:v>0.77380000000000004</c:v>
                </c:pt>
                <c:pt idx="979" formatCode="General">
                  <c:v>0.77480000000000004</c:v>
                </c:pt>
                <c:pt idx="980" formatCode="General">
                  <c:v>0.77580000000000005</c:v>
                </c:pt>
                <c:pt idx="981" formatCode="General">
                  <c:v>0.77680000000000005</c:v>
                </c:pt>
                <c:pt idx="982" formatCode="General">
                  <c:v>0.77780000000000005</c:v>
                </c:pt>
                <c:pt idx="983" formatCode="General">
                  <c:v>0.77880000000000005</c:v>
                </c:pt>
                <c:pt idx="984" formatCode="General">
                  <c:v>0.77980000000000005</c:v>
                </c:pt>
                <c:pt idx="985" formatCode="General">
                  <c:v>0.78080000000000005</c:v>
                </c:pt>
                <c:pt idx="986" formatCode="General">
                  <c:v>0.78180000000000005</c:v>
                </c:pt>
                <c:pt idx="987" formatCode="General">
                  <c:v>0.78280000000000005</c:v>
                </c:pt>
                <c:pt idx="988" formatCode="General">
                  <c:v>0.78380000000000005</c:v>
                </c:pt>
                <c:pt idx="989" formatCode="General">
                  <c:v>0.78480000000000005</c:v>
                </c:pt>
                <c:pt idx="990" formatCode="General">
                  <c:v>0.78580000000000005</c:v>
                </c:pt>
                <c:pt idx="991" formatCode="General">
                  <c:v>0.78680000000000005</c:v>
                </c:pt>
                <c:pt idx="992" formatCode="General">
                  <c:v>0.78779999999999994</c:v>
                </c:pt>
                <c:pt idx="993" formatCode="General">
                  <c:v>0.78879999999999995</c:v>
                </c:pt>
                <c:pt idx="994" formatCode="General">
                  <c:v>0.78979999999999995</c:v>
                </c:pt>
                <c:pt idx="995" formatCode="General">
                  <c:v>0.79079999999999995</c:v>
                </c:pt>
                <c:pt idx="996" formatCode="General">
                  <c:v>0.79179999999999995</c:v>
                </c:pt>
                <c:pt idx="997" formatCode="General">
                  <c:v>0.79279999999999995</c:v>
                </c:pt>
                <c:pt idx="998" formatCode="General">
                  <c:v>0.79379999999999995</c:v>
                </c:pt>
                <c:pt idx="999" formatCode="General">
                  <c:v>0.79479999999999995</c:v>
                </c:pt>
                <c:pt idx="1000" formatCode="General">
                  <c:v>0.79579999999999995</c:v>
                </c:pt>
                <c:pt idx="1001" formatCode="General">
                  <c:v>0.79679999999999995</c:v>
                </c:pt>
                <c:pt idx="1002" formatCode="General">
                  <c:v>0.79779999999999995</c:v>
                </c:pt>
                <c:pt idx="1003" formatCode="General">
                  <c:v>0.79879999999999995</c:v>
                </c:pt>
                <c:pt idx="1004" formatCode="General">
                  <c:v>0.79979999999999996</c:v>
                </c:pt>
                <c:pt idx="1005" formatCode="General">
                  <c:v>0.80079999999999996</c:v>
                </c:pt>
                <c:pt idx="1006" formatCode="General">
                  <c:v>0.80179999999999996</c:v>
                </c:pt>
                <c:pt idx="1007" formatCode="General">
                  <c:v>0.80279999999999996</c:v>
                </c:pt>
                <c:pt idx="1008" formatCode="General">
                  <c:v>0.80379999999999996</c:v>
                </c:pt>
                <c:pt idx="1009" formatCode="General">
                  <c:v>0.80479999999999996</c:v>
                </c:pt>
                <c:pt idx="1010" formatCode="General">
                  <c:v>0.80579999999999996</c:v>
                </c:pt>
                <c:pt idx="1011" formatCode="General">
                  <c:v>0.80679999999999996</c:v>
                </c:pt>
                <c:pt idx="1012" formatCode="General">
                  <c:v>0.80779999999999996</c:v>
                </c:pt>
                <c:pt idx="1013" formatCode="General">
                  <c:v>0.80879999999999996</c:v>
                </c:pt>
                <c:pt idx="1014" formatCode="General">
                  <c:v>0.80979999999999996</c:v>
                </c:pt>
                <c:pt idx="1015" formatCode="General">
                  <c:v>0.81079999999999997</c:v>
                </c:pt>
                <c:pt idx="1016" formatCode="General">
                  <c:v>0.81179999999999997</c:v>
                </c:pt>
                <c:pt idx="1017" formatCode="General">
                  <c:v>0.81279999999999997</c:v>
                </c:pt>
                <c:pt idx="1018" formatCode="General">
                  <c:v>0.81379999999999997</c:v>
                </c:pt>
                <c:pt idx="1019" formatCode="General">
                  <c:v>0.81479999999999997</c:v>
                </c:pt>
                <c:pt idx="1020" formatCode="General">
                  <c:v>0.81579999999999997</c:v>
                </c:pt>
                <c:pt idx="1021" formatCode="General">
                  <c:v>0.81679999999999997</c:v>
                </c:pt>
                <c:pt idx="1022" formatCode="General">
                  <c:v>0.81779999999999997</c:v>
                </c:pt>
                <c:pt idx="1023" formatCode="General">
                  <c:v>0.81879999999999997</c:v>
                </c:pt>
                <c:pt idx="1024" formatCode="General">
                  <c:v>0.81979999999999997</c:v>
                </c:pt>
                <c:pt idx="1025" formatCode="General">
                  <c:v>0.82079999999999997</c:v>
                </c:pt>
                <c:pt idx="1026" formatCode="General">
                  <c:v>0.82179999999999997</c:v>
                </c:pt>
                <c:pt idx="1027" formatCode="General">
                  <c:v>0.82279999999999998</c:v>
                </c:pt>
                <c:pt idx="1028" formatCode="General">
                  <c:v>0.82379999999999998</c:v>
                </c:pt>
                <c:pt idx="1029" formatCode="General">
                  <c:v>0.82479999999999998</c:v>
                </c:pt>
                <c:pt idx="1030" formatCode="General">
                  <c:v>0.82579999999999998</c:v>
                </c:pt>
                <c:pt idx="1031" formatCode="General">
                  <c:v>0.82679999999999998</c:v>
                </c:pt>
                <c:pt idx="1032" formatCode="General">
                  <c:v>0.82779999999999998</c:v>
                </c:pt>
                <c:pt idx="1033" formatCode="General">
                  <c:v>0.82879999999999998</c:v>
                </c:pt>
                <c:pt idx="1034" formatCode="General">
                  <c:v>0.82979999999999998</c:v>
                </c:pt>
                <c:pt idx="1035" formatCode="General">
                  <c:v>0.83079999999999998</c:v>
                </c:pt>
                <c:pt idx="1036" formatCode="General">
                  <c:v>0.83179999999999998</c:v>
                </c:pt>
                <c:pt idx="1037" formatCode="General">
                  <c:v>0.83279999999999998</c:v>
                </c:pt>
                <c:pt idx="1038" formatCode="General">
                  <c:v>0.83379999999999999</c:v>
                </c:pt>
                <c:pt idx="1039" formatCode="General">
                  <c:v>0.83479999999999999</c:v>
                </c:pt>
                <c:pt idx="1040" formatCode="General">
                  <c:v>0.83579999999999999</c:v>
                </c:pt>
                <c:pt idx="1041" formatCode="General">
                  <c:v>0.83679999999999999</c:v>
                </c:pt>
                <c:pt idx="1042" formatCode="General">
                  <c:v>0.83779999999999999</c:v>
                </c:pt>
                <c:pt idx="1043" formatCode="General">
                  <c:v>0.83879999999999999</c:v>
                </c:pt>
                <c:pt idx="1044" formatCode="General">
                  <c:v>0.83979999999999999</c:v>
                </c:pt>
                <c:pt idx="1045" formatCode="General">
                  <c:v>0.84079999999999999</c:v>
                </c:pt>
                <c:pt idx="1046" formatCode="General">
                  <c:v>0.84179999999999999</c:v>
                </c:pt>
                <c:pt idx="1047" formatCode="General">
                  <c:v>0.84279999999999999</c:v>
                </c:pt>
                <c:pt idx="1048" formatCode="General">
                  <c:v>0.84379999999999999</c:v>
                </c:pt>
                <c:pt idx="1049" formatCode="General">
                  <c:v>0.8448</c:v>
                </c:pt>
                <c:pt idx="1050" formatCode="General">
                  <c:v>0.8458</c:v>
                </c:pt>
                <c:pt idx="1051" formatCode="General">
                  <c:v>0.8468</c:v>
                </c:pt>
                <c:pt idx="1052" formatCode="General">
                  <c:v>0.8478</c:v>
                </c:pt>
                <c:pt idx="1053" formatCode="General">
                  <c:v>0.8488</c:v>
                </c:pt>
                <c:pt idx="1054" formatCode="General">
                  <c:v>0.8498</c:v>
                </c:pt>
                <c:pt idx="1055" formatCode="General">
                  <c:v>0.8508</c:v>
                </c:pt>
                <c:pt idx="1056" formatCode="General">
                  <c:v>0.8518</c:v>
                </c:pt>
                <c:pt idx="1057" formatCode="General">
                  <c:v>0.8528</c:v>
                </c:pt>
                <c:pt idx="1058" formatCode="General">
                  <c:v>0.8538</c:v>
                </c:pt>
                <c:pt idx="1059" formatCode="General">
                  <c:v>0.8548</c:v>
                </c:pt>
                <c:pt idx="1060" formatCode="General">
                  <c:v>0.85580000000000001</c:v>
                </c:pt>
                <c:pt idx="1061" formatCode="General">
                  <c:v>0.85680000000000001</c:v>
                </c:pt>
                <c:pt idx="1062" formatCode="General">
                  <c:v>0.85780000000000001</c:v>
                </c:pt>
                <c:pt idx="1063" formatCode="General">
                  <c:v>0.85880000000000001</c:v>
                </c:pt>
                <c:pt idx="1064" formatCode="General">
                  <c:v>0.85980000000000001</c:v>
                </c:pt>
                <c:pt idx="1065" formatCode="General">
                  <c:v>0.86080000000000001</c:v>
                </c:pt>
                <c:pt idx="1066" formatCode="General">
                  <c:v>0.86180000000000001</c:v>
                </c:pt>
                <c:pt idx="1067" formatCode="General">
                  <c:v>0.86280000000000001</c:v>
                </c:pt>
                <c:pt idx="1068" formatCode="General">
                  <c:v>0.86380000000000001</c:v>
                </c:pt>
                <c:pt idx="1069" formatCode="General">
                  <c:v>0.86480000000000001</c:v>
                </c:pt>
                <c:pt idx="1070" formatCode="General">
                  <c:v>0.86580000000000001</c:v>
                </c:pt>
                <c:pt idx="1071" formatCode="General">
                  <c:v>0.86680000000000001</c:v>
                </c:pt>
                <c:pt idx="1072" formatCode="General">
                  <c:v>0.86780000000000002</c:v>
                </c:pt>
                <c:pt idx="1073" formatCode="General">
                  <c:v>0.86880000000000002</c:v>
                </c:pt>
                <c:pt idx="1074" formatCode="General">
                  <c:v>0.86980000000000002</c:v>
                </c:pt>
                <c:pt idx="1075" formatCode="General">
                  <c:v>0.87080000000000002</c:v>
                </c:pt>
                <c:pt idx="1076" formatCode="General">
                  <c:v>0.87180000000000002</c:v>
                </c:pt>
                <c:pt idx="1077" formatCode="General">
                  <c:v>0.87280000000000002</c:v>
                </c:pt>
                <c:pt idx="1078" formatCode="General">
                  <c:v>0.87380000000000002</c:v>
                </c:pt>
                <c:pt idx="1079" formatCode="General">
                  <c:v>0.87480000000000002</c:v>
                </c:pt>
                <c:pt idx="1080" formatCode="General">
                  <c:v>0.87580000000000002</c:v>
                </c:pt>
                <c:pt idx="1081" formatCode="General">
                  <c:v>0.87680000000000002</c:v>
                </c:pt>
                <c:pt idx="1082" formatCode="General">
                  <c:v>0.87780000000000002</c:v>
                </c:pt>
                <c:pt idx="1083" formatCode="General">
                  <c:v>0.87880000000000003</c:v>
                </c:pt>
                <c:pt idx="1084" formatCode="General">
                  <c:v>0.87980000000000003</c:v>
                </c:pt>
                <c:pt idx="1085" formatCode="General">
                  <c:v>0.88080000000000003</c:v>
                </c:pt>
                <c:pt idx="1086" formatCode="General">
                  <c:v>0.88180000000000003</c:v>
                </c:pt>
                <c:pt idx="1087" formatCode="General">
                  <c:v>0.88280000000000003</c:v>
                </c:pt>
                <c:pt idx="1088" formatCode="General">
                  <c:v>0.88380000000000003</c:v>
                </c:pt>
                <c:pt idx="1089" formatCode="General">
                  <c:v>0.88480000000000003</c:v>
                </c:pt>
                <c:pt idx="1090" formatCode="General">
                  <c:v>0.88580000000000003</c:v>
                </c:pt>
                <c:pt idx="1091" formatCode="General">
                  <c:v>0.88680000000000003</c:v>
                </c:pt>
                <c:pt idx="1092" formatCode="General">
                  <c:v>0.88780000000000003</c:v>
                </c:pt>
                <c:pt idx="1093" formatCode="General">
                  <c:v>0.88880000000000003</c:v>
                </c:pt>
                <c:pt idx="1094" formatCode="General">
                  <c:v>0.88980000000000004</c:v>
                </c:pt>
                <c:pt idx="1095" formatCode="General">
                  <c:v>0.89080000000000004</c:v>
                </c:pt>
                <c:pt idx="1096" formatCode="General">
                  <c:v>0.89180000000000004</c:v>
                </c:pt>
                <c:pt idx="1097" formatCode="General">
                  <c:v>0.89280000000000004</c:v>
                </c:pt>
                <c:pt idx="1098" formatCode="General">
                  <c:v>0.89380000000000004</c:v>
                </c:pt>
                <c:pt idx="1099" formatCode="General">
                  <c:v>0.89480000000000004</c:v>
                </c:pt>
                <c:pt idx="1100" formatCode="General">
                  <c:v>0.89580000000000004</c:v>
                </c:pt>
                <c:pt idx="1101" formatCode="General">
                  <c:v>0.89680000000000004</c:v>
                </c:pt>
                <c:pt idx="1102" formatCode="General">
                  <c:v>0.89780000000000004</c:v>
                </c:pt>
                <c:pt idx="1103" formatCode="General">
                  <c:v>0.89880000000000004</c:v>
                </c:pt>
                <c:pt idx="1104" formatCode="General">
                  <c:v>0.89980000000000004</c:v>
                </c:pt>
                <c:pt idx="1105" formatCode="General">
                  <c:v>0.90080000000000005</c:v>
                </c:pt>
                <c:pt idx="1106" formatCode="General">
                  <c:v>0.90180000000000005</c:v>
                </c:pt>
                <c:pt idx="1107" formatCode="General">
                  <c:v>0.90280000000000005</c:v>
                </c:pt>
                <c:pt idx="1108" formatCode="General">
                  <c:v>0.90380000000000005</c:v>
                </c:pt>
                <c:pt idx="1109" formatCode="General">
                  <c:v>0.90480000000000005</c:v>
                </c:pt>
                <c:pt idx="1110" formatCode="General">
                  <c:v>0.90580000000000005</c:v>
                </c:pt>
                <c:pt idx="1111" formatCode="General">
                  <c:v>0.90680000000000005</c:v>
                </c:pt>
                <c:pt idx="1112" formatCode="General">
                  <c:v>0.90780000000000005</c:v>
                </c:pt>
                <c:pt idx="1113" formatCode="General">
                  <c:v>0.90880000000000005</c:v>
                </c:pt>
                <c:pt idx="1114" formatCode="General">
                  <c:v>0.90980000000000005</c:v>
                </c:pt>
                <c:pt idx="1115" formatCode="General">
                  <c:v>0.91080000000000005</c:v>
                </c:pt>
                <c:pt idx="1116" formatCode="General">
                  <c:v>0.91180000000000005</c:v>
                </c:pt>
                <c:pt idx="1117" formatCode="General">
                  <c:v>0.91279999999999994</c:v>
                </c:pt>
                <c:pt idx="1118" formatCode="General">
                  <c:v>0.91379999999999995</c:v>
                </c:pt>
                <c:pt idx="1119" formatCode="General">
                  <c:v>0.91479999999999995</c:v>
                </c:pt>
                <c:pt idx="1120" formatCode="General">
                  <c:v>0.91579999999999995</c:v>
                </c:pt>
                <c:pt idx="1121" formatCode="General">
                  <c:v>0.91679999999999995</c:v>
                </c:pt>
                <c:pt idx="1122" formatCode="General">
                  <c:v>0.91779999999999995</c:v>
                </c:pt>
                <c:pt idx="1123" formatCode="General">
                  <c:v>0.91879999999999995</c:v>
                </c:pt>
                <c:pt idx="1124" formatCode="General">
                  <c:v>0.91979999999999995</c:v>
                </c:pt>
                <c:pt idx="1125" formatCode="General">
                  <c:v>0.92079999999999995</c:v>
                </c:pt>
                <c:pt idx="1126" formatCode="General">
                  <c:v>0.92179999999999995</c:v>
                </c:pt>
                <c:pt idx="1127" formatCode="General">
                  <c:v>0.92279999999999995</c:v>
                </c:pt>
                <c:pt idx="1128" formatCode="General">
                  <c:v>0.92379999999999995</c:v>
                </c:pt>
                <c:pt idx="1129" formatCode="General">
                  <c:v>0.92479999999999996</c:v>
                </c:pt>
                <c:pt idx="1130" formatCode="General">
                  <c:v>0.92579999999999996</c:v>
                </c:pt>
                <c:pt idx="1131" formatCode="General">
                  <c:v>0.92679999999999996</c:v>
                </c:pt>
                <c:pt idx="1132" formatCode="General">
                  <c:v>0.92779999999999996</c:v>
                </c:pt>
                <c:pt idx="1133" formatCode="General">
                  <c:v>0.92879999999999996</c:v>
                </c:pt>
                <c:pt idx="1134" formatCode="General">
                  <c:v>0.92979999999999996</c:v>
                </c:pt>
                <c:pt idx="1135" formatCode="General">
                  <c:v>0.93079999999999996</c:v>
                </c:pt>
                <c:pt idx="1136" formatCode="General">
                  <c:v>0.93179999999999996</c:v>
                </c:pt>
                <c:pt idx="1137" formatCode="General">
                  <c:v>0.93279999999999996</c:v>
                </c:pt>
                <c:pt idx="1138" formatCode="General">
                  <c:v>0.93379999999999996</c:v>
                </c:pt>
                <c:pt idx="1139" formatCode="General">
                  <c:v>0.93479999999999996</c:v>
                </c:pt>
                <c:pt idx="1140" formatCode="General">
                  <c:v>0.93579999999999997</c:v>
                </c:pt>
                <c:pt idx="1141" formatCode="General">
                  <c:v>0.93679999999999997</c:v>
                </c:pt>
                <c:pt idx="1142" formatCode="General">
                  <c:v>0.93779999999999997</c:v>
                </c:pt>
                <c:pt idx="1143" formatCode="General">
                  <c:v>0.93879999999999997</c:v>
                </c:pt>
                <c:pt idx="1144" formatCode="General">
                  <c:v>0.93979999999999997</c:v>
                </c:pt>
                <c:pt idx="1145" formatCode="General">
                  <c:v>0.94079999999999997</c:v>
                </c:pt>
                <c:pt idx="1146" formatCode="General">
                  <c:v>0.94179999999999997</c:v>
                </c:pt>
                <c:pt idx="1147" formatCode="General">
                  <c:v>0.94279999999999997</c:v>
                </c:pt>
                <c:pt idx="1148" formatCode="General">
                  <c:v>0.94379999999999997</c:v>
                </c:pt>
                <c:pt idx="1149" formatCode="General">
                  <c:v>0.94479999999999997</c:v>
                </c:pt>
                <c:pt idx="1150" formatCode="General">
                  <c:v>0.94579999999999997</c:v>
                </c:pt>
                <c:pt idx="1151" formatCode="General">
                  <c:v>0.94679999999999997</c:v>
                </c:pt>
                <c:pt idx="1152" formatCode="General">
                  <c:v>0.94779999999999998</c:v>
                </c:pt>
                <c:pt idx="1153" formatCode="General">
                  <c:v>0.94879999999999998</c:v>
                </c:pt>
                <c:pt idx="1154" formatCode="General">
                  <c:v>0.94979999999999998</c:v>
                </c:pt>
                <c:pt idx="1155" formatCode="General">
                  <c:v>0.95079999999999998</c:v>
                </c:pt>
                <c:pt idx="1156" formatCode="General">
                  <c:v>0.95179999999999998</c:v>
                </c:pt>
                <c:pt idx="1157" formatCode="General">
                  <c:v>0.95279999999999998</c:v>
                </c:pt>
                <c:pt idx="1158" formatCode="General">
                  <c:v>0.95379999999999998</c:v>
                </c:pt>
                <c:pt idx="1159" formatCode="General">
                  <c:v>0.95479999999999998</c:v>
                </c:pt>
                <c:pt idx="1160" formatCode="General">
                  <c:v>0.95579999999999998</c:v>
                </c:pt>
                <c:pt idx="1161" formatCode="General">
                  <c:v>0.95679999999999998</c:v>
                </c:pt>
                <c:pt idx="1162" formatCode="General">
                  <c:v>0.95779999999999998</c:v>
                </c:pt>
                <c:pt idx="1163" formatCode="General">
                  <c:v>0.95879999999999999</c:v>
                </c:pt>
                <c:pt idx="1164" formatCode="General">
                  <c:v>0.95979999999999999</c:v>
                </c:pt>
                <c:pt idx="1165" formatCode="General">
                  <c:v>0.96079999999999999</c:v>
                </c:pt>
                <c:pt idx="1166" formatCode="General">
                  <c:v>0.96179999999999999</c:v>
                </c:pt>
                <c:pt idx="1167" formatCode="General">
                  <c:v>0.96279999999999999</c:v>
                </c:pt>
                <c:pt idx="1168" formatCode="General">
                  <c:v>0.96379999999999999</c:v>
                </c:pt>
                <c:pt idx="1169" formatCode="General">
                  <c:v>0.96479999999999999</c:v>
                </c:pt>
                <c:pt idx="1170" formatCode="General">
                  <c:v>0.96579999999999999</c:v>
                </c:pt>
                <c:pt idx="1171" formatCode="General">
                  <c:v>0.96679999999999999</c:v>
                </c:pt>
                <c:pt idx="1172" formatCode="General">
                  <c:v>0.96779999999999999</c:v>
                </c:pt>
                <c:pt idx="1173" formatCode="General">
                  <c:v>0.96879999999999999</c:v>
                </c:pt>
                <c:pt idx="1174" formatCode="General">
                  <c:v>0.9698</c:v>
                </c:pt>
                <c:pt idx="1175" formatCode="General">
                  <c:v>0.9708</c:v>
                </c:pt>
                <c:pt idx="1176" formatCode="General">
                  <c:v>0.9718</c:v>
                </c:pt>
                <c:pt idx="1177" formatCode="General">
                  <c:v>0.9728</c:v>
                </c:pt>
                <c:pt idx="1178" formatCode="General">
                  <c:v>0.9738</c:v>
                </c:pt>
                <c:pt idx="1179" formatCode="General">
                  <c:v>0.9748</c:v>
                </c:pt>
                <c:pt idx="1180" formatCode="General">
                  <c:v>0.9758</c:v>
                </c:pt>
                <c:pt idx="1181" formatCode="General">
                  <c:v>0.9768</c:v>
                </c:pt>
                <c:pt idx="1182" formatCode="General">
                  <c:v>0.9778</c:v>
                </c:pt>
                <c:pt idx="1183" formatCode="General">
                  <c:v>0.9788</c:v>
                </c:pt>
                <c:pt idx="1184" formatCode="General">
                  <c:v>0.9798</c:v>
                </c:pt>
                <c:pt idx="1185" formatCode="General">
                  <c:v>0.98080000000000001</c:v>
                </c:pt>
                <c:pt idx="1186" formatCode="General">
                  <c:v>0.98180000000000001</c:v>
                </c:pt>
                <c:pt idx="1187" formatCode="General">
                  <c:v>0.98280000000000001</c:v>
                </c:pt>
                <c:pt idx="1188" formatCode="General">
                  <c:v>0.98380000000000001</c:v>
                </c:pt>
                <c:pt idx="1189" formatCode="General">
                  <c:v>0.98480000000000001</c:v>
                </c:pt>
                <c:pt idx="1190" formatCode="General">
                  <c:v>0.98580000000000001</c:v>
                </c:pt>
                <c:pt idx="1191" formatCode="General">
                  <c:v>0.98680000000000001</c:v>
                </c:pt>
                <c:pt idx="1192" formatCode="General">
                  <c:v>0.98780000000000001</c:v>
                </c:pt>
                <c:pt idx="1193" formatCode="General">
                  <c:v>0.98880000000000001</c:v>
                </c:pt>
                <c:pt idx="1194" formatCode="General">
                  <c:v>0.98980000000000001</c:v>
                </c:pt>
                <c:pt idx="1195" formatCode="General">
                  <c:v>0.99080000000000001</c:v>
                </c:pt>
                <c:pt idx="1196" formatCode="General">
                  <c:v>0.99180000000000001</c:v>
                </c:pt>
                <c:pt idx="1197" formatCode="General">
                  <c:v>0.99280000000000002</c:v>
                </c:pt>
                <c:pt idx="1198" formatCode="General">
                  <c:v>0.99380000000000002</c:v>
                </c:pt>
                <c:pt idx="1199" formatCode="General">
                  <c:v>0.99480000000000002</c:v>
                </c:pt>
                <c:pt idx="1200" formatCode="General">
                  <c:v>0.99580000000000002</c:v>
                </c:pt>
                <c:pt idx="1201" formatCode="General">
                  <c:v>0.99680000000000002</c:v>
                </c:pt>
                <c:pt idx="1202" formatCode="General">
                  <c:v>0.99780000000000002</c:v>
                </c:pt>
                <c:pt idx="1203" formatCode="General">
                  <c:v>0.99880000000000002</c:v>
                </c:pt>
                <c:pt idx="1204" formatCode="General">
                  <c:v>0.99980000000000002</c:v>
                </c:pt>
                <c:pt idx="1205" formatCode="General">
                  <c:v>1.0007999999999999</c:v>
                </c:pt>
                <c:pt idx="1206" formatCode="General">
                  <c:v>1.0018</c:v>
                </c:pt>
                <c:pt idx="1207" formatCode="General">
                  <c:v>1.0027999999999999</c:v>
                </c:pt>
                <c:pt idx="1208" formatCode="General">
                  <c:v>1.0038</c:v>
                </c:pt>
                <c:pt idx="1209" formatCode="General">
                  <c:v>1.0047999999999999</c:v>
                </c:pt>
                <c:pt idx="1210" formatCode="General">
                  <c:v>1.0058</c:v>
                </c:pt>
                <c:pt idx="1211" formatCode="General">
                  <c:v>1.0067999999999999</c:v>
                </c:pt>
                <c:pt idx="1212" formatCode="General">
                  <c:v>1.0078</c:v>
                </c:pt>
                <c:pt idx="1213" formatCode="General">
                  <c:v>1.0087999999999999</c:v>
                </c:pt>
                <c:pt idx="1214" formatCode="General">
                  <c:v>1.0098</c:v>
                </c:pt>
                <c:pt idx="1215" formatCode="General">
                  <c:v>1.0107999999999999</c:v>
                </c:pt>
                <c:pt idx="1216" formatCode="General">
                  <c:v>1.0118</c:v>
                </c:pt>
                <c:pt idx="1217" formatCode="General">
                  <c:v>1.0127999999999999</c:v>
                </c:pt>
                <c:pt idx="1218" formatCode="General">
                  <c:v>1.0138</c:v>
                </c:pt>
                <c:pt idx="1219" formatCode="General">
                  <c:v>1.0147999999999999</c:v>
                </c:pt>
                <c:pt idx="1220" formatCode="General">
                  <c:v>1.0158</c:v>
                </c:pt>
                <c:pt idx="1221" formatCode="General">
                  <c:v>1.0167999999999999</c:v>
                </c:pt>
                <c:pt idx="1222" formatCode="General">
                  <c:v>1.0178</c:v>
                </c:pt>
                <c:pt idx="1223" formatCode="General">
                  <c:v>1.0187999999999999</c:v>
                </c:pt>
                <c:pt idx="1224" formatCode="General">
                  <c:v>1.0198</c:v>
                </c:pt>
                <c:pt idx="1225" formatCode="General">
                  <c:v>1.0207999999999999</c:v>
                </c:pt>
                <c:pt idx="1226" formatCode="General">
                  <c:v>1.0218</c:v>
                </c:pt>
                <c:pt idx="1227" formatCode="General">
                  <c:v>1.0227999999999999</c:v>
                </c:pt>
                <c:pt idx="1228" formatCode="General">
                  <c:v>1.0238</c:v>
                </c:pt>
                <c:pt idx="1229" formatCode="General">
                  <c:v>1.0247999999999999</c:v>
                </c:pt>
                <c:pt idx="1230" formatCode="General">
                  <c:v>1.0258</c:v>
                </c:pt>
                <c:pt idx="1231" formatCode="General">
                  <c:v>1.0267999999999999</c:v>
                </c:pt>
                <c:pt idx="1232" formatCode="General">
                  <c:v>1.0278</c:v>
                </c:pt>
                <c:pt idx="1233" formatCode="General">
                  <c:v>1.0287999999999999</c:v>
                </c:pt>
                <c:pt idx="1234" formatCode="General">
                  <c:v>1.0298</c:v>
                </c:pt>
                <c:pt idx="1235" formatCode="General">
                  <c:v>1.0307999999999999</c:v>
                </c:pt>
                <c:pt idx="1236" formatCode="General">
                  <c:v>1.0318000000000001</c:v>
                </c:pt>
                <c:pt idx="1237" formatCode="General">
                  <c:v>1.0327999999999999</c:v>
                </c:pt>
                <c:pt idx="1238" formatCode="General">
                  <c:v>1.0338000000000001</c:v>
                </c:pt>
                <c:pt idx="1239" formatCode="General">
                  <c:v>1.0347999999999999</c:v>
                </c:pt>
                <c:pt idx="1240" formatCode="General">
                  <c:v>1.0358000000000001</c:v>
                </c:pt>
                <c:pt idx="1241" formatCode="General">
                  <c:v>1.0367999999999999</c:v>
                </c:pt>
                <c:pt idx="1242" formatCode="General">
                  <c:v>1.0378000000000001</c:v>
                </c:pt>
                <c:pt idx="1243" formatCode="General">
                  <c:v>1.0387999999999999</c:v>
                </c:pt>
                <c:pt idx="1244" formatCode="General">
                  <c:v>1.0398000000000001</c:v>
                </c:pt>
                <c:pt idx="1245" formatCode="General">
                  <c:v>1.0407999999999999</c:v>
                </c:pt>
                <c:pt idx="1246" formatCode="General">
                  <c:v>1.0418000000000001</c:v>
                </c:pt>
                <c:pt idx="1247" formatCode="General">
                  <c:v>1.0427999999999999</c:v>
                </c:pt>
                <c:pt idx="1248" formatCode="General">
                  <c:v>1.0438000000000001</c:v>
                </c:pt>
                <c:pt idx="1249" formatCode="General">
                  <c:v>1.0448</c:v>
                </c:pt>
                <c:pt idx="1250" formatCode="General">
                  <c:v>1.0458000000000001</c:v>
                </c:pt>
                <c:pt idx="1251" formatCode="General">
                  <c:v>1.0468</c:v>
                </c:pt>
                <c:pt idx="1252" formatCode="General">
                  <c:v>1.0478000000000001</c:v>
                </c:pt>
                <c:pt idx="1253" formatCode="General">
                  <c:v>1.0488</c:v>
                </c:pt>
                <c:pt idx="1254" formatCode="General">
                  <c:v>1.0498000000000001</c:v>
                </c:pt>
                <c:pt idx="1255" formatCode="General">
                  <c:v>1.0508</c:v>
                </c:pt>
                <c:pt idx="1256" formatCode="General">
                  <c:v>1.0518000000000001</c:v>
                </c:pt>
                <c:pt idx="1257" formatCode="General">
                  <c:v>1.0528</c:v>
                </c:pt>
                <c:pt idx="1258" formatCode="General">
                  <c:v>1.0538000000000001</c:v>
                </c:pt>
                <c:pt idx="1259" formatCode="General">
                  <c:v>1.0548</c:v>
                </c:pt>
                <c:pt idx="1260" formatCode="General">
                  <c:v>1.0558000000000001</c:v>
                </c:pt>
                <c:pt idx="1261" formatCode="General">
                  <c:v>1.0568</c:v>
                </c:pt>
                <c:pt idx="1262" formatCode="General">
                  <c:v>1.0578000000000001</c:v>
                </c:pt>
                <c:pt idx="1263" formatCode="General">
                  <c:v>1.0588</c:v>
                </c:pt>
                <c:pt idx="1264" formatCode="General">
                  <c:v>1.0598000000000001</c:v>
                </c:pt>
                <c:pt idx="1265" formatCode="General">
                  <c:v>1.0608</c:v>
                </c:pt>
                <c:pt idx="1266" formatCode="General">
                  <c:v>1.0618000000000001</c:v>
                </c:pt>
                <c:pt idx="1267" formatCode="General">
                  <c:v>1.0628</c:v>
                </c:pt>
                <c:pt idx="1268" formatCode="General">
                  <c:v>1.0638000000000001</c:v>
                </c:pt>
                <c:pt idx="1269" formatCode="General">
                  <c:v>1.0648</c:v>
                </c:pt>
                <c:pt idx="1270" formatCode="General">
                  <c:v>1.0658000000000001</c:v>
                </c:pt>
                <c:pt idx="1271" formatCode="General">
                  <c:v>1.0668</c:v>
                </c:pt>
                <c:pt idx="1272" formatCode="General">
                  <c:v>1.0678000000000001</c:v>
                </c:pt>
                <c:pt idx="1273" formatCode="General">
                  <c:v>1.0688</c:v>
                </c:pt>
                <c:pt idx="1274" formatCode="General">
                  <c:v>1.0698000000000001</c:v>
                </c:pt>
                <c:pt idx="1275" formatCode="General">
                  <c:v>1.0708</c:v>
                </c:pt>
                <c:pt idx="1276" formatCode="General">
                  <c:v>1.0718000000000001</c:v>
                </c:pt>
                <c:pt idx="1277" formatCode="General">
                  <c:v>1.0728</c:v>
                </c:pt>
                <c:pt idx="1278" formatCode="General">
                  <c:v>1.0738000000000001</c:v>
                </c:pt>
                <c:pt idx="1279" formatCode="General">
                  <c:v>1.0748</c:v>
                </c:pt>
                <c:pt idx="1280" formatCode="General">
                  <c:v>1.0758000000000001</c:v>
                </c:pt>
                <c:pt idx="1281" formatCode="General">
                  <c:v>1.0768</c:v>
                </c:pt>
                <c:pt idx="1282" formatCode="General">
                  <c:v>1.0778000000000001</c:v>
                </c:pt>
                <c:pt idx="1283" formatCode="General">
                  <c:v>1.0788</c:v>
                </c:pt>
                <c:pt idx="1284" formatCode="General">
                  <c:v>1.0798000000000001</c:v>
                </c:pt>
                <c:pt idx="1285" formatCode="General">
                  <c:v>1.0808</c:v>
                </c:pt>
                <c:pt idx="1286" formatCode="General">
                  <c:v>1.0818000000000001</c:v>
                </c:pt>
                <c:pt idx="1287" formatCode="General">
                  <c:v>1.0828</c:v>
                </c:pt>
                <c:pt idx="1288" formatCode="General">
                  <c:v>1.0838000000000001</c:v>
                </c:pt>
                <c:pt idx="1289" formatCode="General">
                  <c:v>1.0848</c:v>
                </c:pt>
                <c:pt idx="1290" formatCode="General">
                  <c:v>1.0858000000000001</c:v>
                </c:pt>
                <c:pt idx="1291" formatCode="General">
                  <c:v>1.0868</c:v>
                </c:pt>
                <c:pt idx="1292" formatCode="General">
                  <c:v>1.0878000000000001</c:v>
                </c:pt>
                <c:pt idx="1293" formatCode="General">
                  <c:v>1.0888</c:v>
                </c:pt>
                <c:pt idx="1294" formatCode="General">
                  <c:v>1.0898000000000001</c:v>
                </c:pt>
                <c:pt idx="1295" formatCode="General">
                  <c:v>1.0908</c:v>
                </c:pt>
                <c:pt idx="1296" formatCode="General">
                  <c:v>1.0918000000000001</c:v>
                </c:pt>
                <c:pt idx="1297" formatCode="General">
                  <c:v>1.0928</c:v>
                </c:pt>
                <c:pt idx="1298" formatCode="General">
                  <c:v>1.0938000000000001</c:v>
                </c:pt>
                <c:pt idx="1299" formatCode="General">
                  <c:v>1.0948</c:v>
                </c:pt>
                <c:pt idx="1300" formatCode="General">
                  <c:v>1.0958000000000001</c:v>
                </c:pt>
                <c:pt idx="1301" formatCode="General">
                  <c:v>1.0968</c:v>
                </c:pt>
                <c:pt idx="1302" formatCode="General">
                  <c:v>1.0978000000000001</c:v>
                </c:pt>
                <c:pt idx="1303" formatCode="General">
                  <c:v>1.0988</c:v>
                </c:pt>
                <c:pt idx="1304" formatCode="General">
                  <c:v>1.0998000000000001</c:v>
                </c:pt>
                <c:pt idx="1305" formatCode="General">
                  <c:v>1.1008</c:v>
                </c:pt>
                <c:pt idx="1306" formatCode="General">
                  <c:v>1.1017999999999999</c:v>
                </c:pt>
                <c:pt idx="1307" formatCode="General">
                  <c:v>1.1028</c:v>
                </c:pt>
                <c:pt idx="1308" formatCode="General">
                  <c:v>1.1037999999999999</c:v>
                </c:pt>
                <c:pt idx="1309" formatCode="General">
                  <c:v>1.1048</c:v>
                </c:pt>
                <c:pt idx="1310" formatCode="General">
                  <c:v>1.1057999999999999</c:v>
                </c:pt>
                <c:pt idx="1311" formatCode="General">
                  <c:v>1.1068</c:v>
                </c:pt>
                <c:pt idx="1312" formatCode="General">
                  <c:v>1.1077999999999999</c:v>
                </c:pt>
                <c:pt idx="1313" formatCode="General">
                  <c:v>1.1088</c:v>
                </c:pt>
                <c:pt idx="1314" formatCode="General">
                  <c:v>1.1097999999999999</c:v>
                </c:pt>
                <c:pt idx="1315" formatCode="General">
                  <c:v>1.1108</c:v>
                </c:pt>
                <c:pt idx="1316" formatCode="General">
                  <c:v>1.1117999999999999</c:v>
                </c:pt>
                <c:pt idx="1317" formatCode="General">
                  <c:v>1.1128</c:v>
                </c:pt>
                <c:pt idx="1318" formatCode="General">
                  <c:v>1.1137999999999999</c:v>
                </c:pt>
                <c:pt idx="1319" formatCode="General">
                  <c:v>1.1148</c:v>
                </c:pt>
                <c:pt idx="1320" formatCode="General">
                  <c:v>1.1157999999999999</c:v>
                </c:pt>
                <c:pt idx="1321" formatCode="General">
                  <c:v>1.1168</c:v>
                </c:pt>
                <c:pt idx="1322" formatCode="General">
                  <c:v>1.1177999999999999</c:v>
                </c:pt>
                <c:pt idx="1323" formatCode="General">
                  <c:v>1.1188</c:v>
                </c:pt>
                <c:pt idx="1324" formatCode="General">
                  <c:v>1.1197999999999999</c:v>
                </c:pt>
                <c:pt idx="1325" formatCode="General">
                  <c:v>1.1208</c:v>
                </c:pt>
                <c:pt idx="1326" formatCode="General">
                  <c:v>1.1217999999999999</c:v>
                </c:pt>
                <c:pt idx="1327" formatCode="General">
                  <c:v>1.1228</c:v>
                </c:pt>
                <c:pt idx="1328" formatCode="General">
                  <c:v>1.1237999999999999</c:v>
                </c:pt>
                <c:pt idx="1329" formatCode="General">
                  <c:v>1.1248</c:v>
                </c:pt>
                <c:pt idx="1330" formatCode="General">
                  <c:v>1.1257999999999999</c:v>
                </c:pt>
                <c:pt idx="1331" formatCode="General">
                  <c:v>1.1268</c:v>
                </c:pt>
                <c:pt idx="1332" formatCode="General">
                  <c:v>1.1277999999999999</c:v>
                </c:pt>
                <c:pt idx="1333" formatCode="General">
                  <c:v>1.1288</c:v>
                </c:pt>
                <c:pt idx="1334" formatCode="General">
                  <c:v>1.1297999999999999</c:v>
                </c:pt>
                <c:pt idx="1335" formatCode="General">
                  <c:v>1.1308</c:v>
                </c:pt>
                <c:pt idx="1336" formatCode="General">
                  <c:v>1.1317999999999999</c:v>
                </c:pt>
                <c:pt idx="1337" formatCode="General">
                  <c:v>1.1328</c:v>
                </c:pt>
                <c:pt idx="1338" formatCode="General">
                  <c:v>1.1337999999999999</c:v>
                </c:pt>
                <c:pt idx="1339" formatCode="General">
                  <c:v>1.1348</c:v>
                </c:pt>
                <c:pt idx="1340" formatCode="General">
                  <c:v>1.1357999999999999</c:v>
                </c:pt>
                <c:pt idx="1341" formatCode="General">
                  <c:v>1.1368</c:v>
                </c:pt>
                <c:pt idx="1342" formatCode="General">
                  <c:v>1.1377999999999999</c:v>
                </c:pt>
                <c:pt idx="1343" formatCode="General">
                  <c:v>1.1388</c:v>
                </c:pt>
                <c:pt idx="1344" formatCode="General">
                  <c:v>1.1397999999999999</c:v>
                </c:pt>
                <c:pt idx="1345" formatCode="General">
                  <c:v>1.1408</c:v>
                </c:pt>
                <c:pt idx="1346" formatCode="General">
                  <c:v>1.1417999999999999</c:v>
                </c:pt>
                <c:pt idx="1347" formatCode="General">
                  <c:v>1.1428</c:v>
                </c:pt>
                <c:pt idx="1348" formatCode="General">
                  <c:v>1.1437999999999999</c:v>
                </c:pt>
                <c:pt idx="1349" formatCode="General">
                  <c:v>1.1448</c:v>
                </c:pt>
                <c:pt idx="1350" formatCode="General">
                  <c:v>1.1457999999999999</c:v>
                </c:pt>
                <c:pt idx="1351" formatCode="General">
                  <c:v>1.1468</c:v>
                </c:pt>
                <c:pt idx="1352" formatCode="General">
                  <c:v>1.1477999999999999</c:v>
                </c:pt>
                <c:pt idx="1353" formatCode="General">
                  <c:v>1.1488</c:v>
                </c:pt>
                <c:pt idx="1354" formatCode="General">
                  <c:v>1.1497999999999999</c:v>
                </c:pt>
                <c:pt idx="1355" formatCode="General">
                  <c:v>1.1508</c:v>
                </c:pt>
                <c:pt idx="1356" formatCode="General">
                  <c:v>1.1517999999999999</c:v>
                </c:pt>
                <c:pt idx="1357" formatCode="General">
                  <c:v>1.1528</c:v>
                </c:pt>
                <c:pt idx="1358" formatCode="General">
                  <c:v>1.1537999999999999</c:v>
                </c:pt>
                <c:pt idx="1359" formatCode="General">
                  <c:v>1.1548</c:v>
                </c:pt>
                <c:pt idx="1360" formatCode="General">
                  <c:v>1.1557999999999999</c:v>
                </c:pt>
                <c:pt idx="1361" formatCode="General">
                  <c:v>1.1568000000000001</c:v>
                </c:pt>
                <c:pt idx="1362" formatCode="General">
                  <c:v>1.1577999999999999</c:v>
                </c:pt>
                <c:pt idx="1363" formatCode="General">
                  <c:v>1.1588000000000001</c:v>
                </c:pt>
                <c:pt idx="1364" formatCode="General">
                  <c:v>1.1597999999999999</c:v>
                </c:pt>
                <c:pt idx="1365" formatCode="General">
                  <c:v>1.1608000000000001</c:v>
                </c:pt>
                <c:pt idx="1366" formatCode="General">
                  <c:v>1.1617999999999999</c:v>
                </c:pt>
                <c:pt idx="1367" formatCode="General">
                  <c:v>1.1628000000000001</c:v>
                </c:pt>
                <c:pt idx="1368" formatCode="General">
                  <c:v>1.1637999999999999</c:v>
                </c:pt>
                <c:pt idx="1369" formatCode="General">
                  <c:v>1.1648000000000001</c:v>
                </c:pt>
                <c:pt idx="1370" formatCode="General">
                  <c:v>1.1657999999999999</c:v>
                </c:pt>
                <c:pt idx="1371" formatCode="General">
                  <c:v>1.1668000000000001</c:v>
                </c:pt>
                <c:pt idx="1372" formatCode="General">
                  <c:v>1.1677999999999999</c:v>
                </c:pt>
                <c:pt idx="1373" formatCode="General">
                  <c:v>1.1688000000000001</c:v>
                </c:pt>
                <c:pt idx="1374" formatCode="General">
                  <c:v>1.1698</c:v>
                </c:pt>
                <c:pt idx="1375" formatCode="General">
                  <c:v>1.1708000000000001</c:v>
                </c:pt>
                <c:pt idx="1376" formatCode="General">
                  <c:v>1.1718</c:v>
                </c:pt>
                <c:pt idx="1377" formatCode="General">
                  <c:v>1.1728000000000001</c:v>
                </c:pt>
                <c:pt idx="1378" formatCode="General">
                  <c:v>1.1738</c:v>
                </c:pt>
                <c:pt idx="1379" formatCode="General">
                  <c:v>1.1748000000000001</c:v>
                </c:pt>
                <c:pt idx="1380" formatCode="General">
                  <c:v>1.1758</c:v>
                </c:pt>
                <c:pt idx="1381" formatCode="General">
                  <c:v>1.1768000000000001</c:v>
                </c:pt>
                <c:pt idx="1382" formatCode="General">
                  <c:v>1.1778</c:v>
                </c:pt>
                <c:pt idx="1383" formatCode="General">
                  <c:v>1.1788000000000001</c:v>
                </c:pt>
                <c:pt idx="1384" formatCode="General">
                  <c:v>1.1798</c:v>
                </c:pt>
                <c:pt idx="1385" formatCode="General">
                  <c:v>1.1808000000000001</c:v>
                </c:pt>
                <c:pt idx="1386" formatCode="General">
                  <c:v>1.1818</c:v>
                </c:pt>
                <c:pt idx="1387" formatCode="General">
                  <c:v>1.1828000000000001</c:v>
                </c:pt>
                <c:pt idx="1388" formatCode="General">
                  <c:v>1.1838</c:v>
                </c:pt>
                <c:pt idx="1389" formatCode="General">
                  <c:v>1.1848000000000001</c:v>
                </c:pt>
                <c:pt idx="1390" formatCode="General">
                  <c:v>1.1858</c:v>
                </c:pt>
                <c:pt idx="1391" formatCode="General">
                  <c:v>1.1868000000000001</c:v>
                </c:pt>
                <c:pt idx="1392" formatCode="General">
                  <c:v>1.1878</c:v>
                </c:pt>
                <c:pt idx="1393" formatCode="General">
                  <c:v>1.1888000000000001</c:v>
                </c:pt>
                <c:pt idx="1394" formatCode="General">
                  <c:v>1.1898</c:v>
                </c:pt>
                <c:pt idx="1395" formatCode="General">
                  <c:v>1.1908000000000001</c:v>
                </c:pt>
                <c:pt idx="1396" formatCode="General">
                  <c:v>1.1918</c:v>
                </c:pt>
                <c:pt idx="1397" formatCode="General">
                  <c:v>1.1928000000000001</c:v>
                </c:pt>
                <c:pt idx="1398" formatCode="General">
                  <c:v>1.1938</c:v>
                </c:pt>
                <c:pt idx="1399" formatCode="General">
                  <c:v>1.1948000000000001</c:v>
                </c:pt>
                <c:pt idx="1400" formatCode="General">
                  <c:v>1.1958</c:v>
                </c:pt>
                <c:pt idx="1401" formatCode="General">
                  <c:v>1.1968000000000001</c:v>
                </c:pt>
                <c:pt idx="1402" formatCode="General">
                  <c:v>1.1978</c:v>
                </c:pt>
                <c:pt idx="1403" formatCode="General">
                  <c:v>1.1988000000000001</c:v>
                </c:pt>
                <c:pt idx="1404" formatCode="General">
                  <c:v>1.1998</c:v>
                </c:pt>
                <c:pt idx="1405" formatCode="General">
                  <c:v>1.2008000000000001</c:v>
                </c:pt>
                <c:pt idx="1406" formatCode="General">
                  <c:v>1.2018</c:v>
                </c:pt>
                <c:pt idx="1407" formatCode="General">
                  <c:v>1.2028000000000001</c:v>
                </c:pt>
                <c:pt idx="1408" formatCode="General">
                  <c:v>1.2038</c:v>
                </c:pt>
                <c:pt idx="1409" formatCode="General">
                  <c:v>1.2048000000000001</c:v>
                </c:pt>
                <c:pt idx="1410" formatCode="General">
                  <c:v>1.2058</c:v>
                </c:pt>
                <c:pt idx="1411" formatCode="General">
                  <c:v>1.2068000000000001</c:v>
                </c:pt>
                <c:pt idx="1412" formatCode="General">
                  <c:v>1.2078</c:v>
                </c:pt>
                <c:pt idx="1413" formatCode="General">
                  <c:v>1.2088000000000001</c:v>
                </c:pt>
                <c:pt idx="1414" formatCode="General">
                  <c:v>1.2098</c:v>
                </c:pt>
                <c:pt idx="1415" formatCode="General">
                  <c:v>1.2108000000000001</c:v>
                </c:pt>
                <c:pt idx="1416" formatCode="General">
                  <c:v>1.2118</c:v>
                </c:pt>
                <c:pt idx="1417" formatCode="General">
                  <c:v>1.2128000000000001</c:v>
                </c:pt>
                <c:pt idx="1418" formatCode="General">
                  <c:v>1.2138</c:v>
                </c:pt>
                <c:pt idx="1419" formatCode="General">
                  <c:v>1.2148000000000001</c:v>
                </c:pt>
                <c:pt idx="1420" formatCode="General">
                  <c:v>1.2158</c:v>
                </c:pt>
                <c:pt idx="1421" formatCode="General">
                  <c:v>1.2168000000000001</c:v>
                </c:pt>
                <c:pt idx="1422" formatCode="General">
                  <c:v>1.2178</c:v>
                </c:pt>
                <c:pt idx="1423" formatCode="General">
                  <c:v>1.2188000000000001</c:v>
                </c:pt>
                <c:pt idx="1424" formatCode="General">
                  <c:v>1.2198</c:v>
                </c:pt>
                <c:pt idx="1425" formatCode="General">
                  <c:v>1.2208000000000001</c:v>
                </c:pt>
                <c:pt idx="1426" formatCode="General">
                  <c:v>1.2218</c:v>
                </c:pt>
                <c:pt idx="1427" formatCode="General">
                  <c:v>1.2228000000000001</c:v>
                </c:pt>
                <c:pt idx="1428" formatCode="General">
                  <c:v>1.2238</c:v>
                </c:pt>
                <c:pt idx="1429" formatCode="General">
                  <c:v>1.2248000000000001</c:v>
                </c:pt>
                <c:pt idx="1430" formatCode="General">
                  <c:v>1.2258</c:v>
                </c:pt>
                <c:pt idx="1431" formatCode="General">
                  <c:v>1.2267999999999999</c:v>
                </c:pt>
                <c:pt idx="1432" formatCode="General">
                  <c:v>1.2278</c:v>
                </c:pt>
                <c:pt idx="1433" formatCode="General">
                  <c:v>1.2287999999999999</c:v>
                </c:pt>
                <c:pt idx="1434" formatCode="General">
                  <c:v>1.2298</c:v>
                </c:pt>
                <c:pt idx="1435" formatCode="General">
                  <c:v>1.2307999999999999</c:v>
                </c:pt>
                <c:pt idx="1436" formatCode="General">
                  <c:v>1.2318</c:v>
                </c:pt>
                <c:pt idx="1437" formatCode="General">
                  <c:v>1.2327999999999999</c:v>
                </c:pt>
                <c:pt idx="1438" formatCode="General">
                  <c:v>1.2338</c:v>
                </c:pt>
                <c:pt idx="1439" formatCode="General">
                  <c:v>1.2347999999999999</c:v>
                </c:pt>
                <c:pt idx="1440" formatCode="General">
                  <c:v>1.2358</c:v>
                </c:pt>
                <c:pt idx="1441" formatCode="General">
                  <c:v>1.2367999999999999</c:v>
                </c:pt>
                <c:pt idx="1442" formatCode="General">
                  <c:v>1.2378</c:v>
                </c:pt>
                <c:pt idx="1443" formatCode="General">
                  <c:v>1.2387999999999999</c:v>
                </c:pt>
                <c:pt idx="1444" formatCode="General">
                  <c:v>1.2398</c:v>
                </c:pt>
                <c:pt idx="1445" formatCode="General">
                  <c:v>1.2407999999999999</c:v>
                </c:pt>
                <c:pt idx="1446" formatCode="General">
                  <c:v>1.2418</c:v>
                </c:pt>
                <c:pt idx="1447" formatCode="General">
                  <c:v>1.2427999999999999</c:v>
                </c:pt>
                <c:pt idx="1448" formatCode="General">
                  <c:v>1.2438</c:v>
                </c:pt>
                <c:pt idx="1449" formatCode="General">
                  <c:v>1.2447999999999999</c:v>
                </c:pt>
                <c:pt idx="1450" formatCode="General">
                  <c:v>1.2458</c:v>
                </c:pt>
                <c:pt idx="1451" formatCode="General">
                  <c:v>1.2467999999999999</c:v>
                </c:pt>
                <c:pt idx="1452" formatCode="General">
                  <c:v>1.2478</c:v>
                </c:pt>
                <c:pt idx="1453" formatCode="General">
                  <c:v>1.2487999999999999</c:v>
                </c:pt>
                <c:pt idx="1454" formatCode="General">
                  <c:v>1.2498</c:v>
                </c:pt>
                <c:pt idx="1455" formatCode="General">
                  <c:v>1.2507999999999999</c:v>
                </c:pt>
                <c:pt idx="1456" formatCode="General">
                  <c:v>1.2518</c:v>
                </c:pt>
                <c:pt idx="1457" formatCode="General">
                  <c:v>1.2527999999999999</c:v>
                </c:pt>
                <c:pt idx="1458" formatCode="General">
                  <c:v>1.2538</c:v>
                </c:pt>
                <c:pt idx="1459" formatCode="General">
                  <c:v>1.2547999999999999</c:v>
                </c:pt>
                <c:pt idx="1460" formatCode="General">
                  <c:v>1.2558</c:v>
                </c:pt>
                <c:pt idx="1461" formatCode="General">
                  <c:v>1.2567999999999999</c:v>
                </c:pt>
                <c:pt idx="1462" formatCode="General">
                  <c:v>1.2578</c:v>
                </c:pt>
                <c:pt idx="1463" formatCode="General">
                  <c:v>1.2587999999999999</c:v>
                </c:pt>
                <c:pt idx="1464" formatCode="General">
                  <c:v>1.2598</c:v>
                </c:pt>
                <c:pt idx="1465" formatCode="General">
                  <c:v>1.2607999999999999</c:v>
                </c:pt>
                <c:pt idx="1466" formatCode="General">
                  <c:v>1.2618</c:v>
                </c:pt>
                <c:pt idx="1467" formatCode="General">
                  <c:v>1.2627999999999999</c:v>
                </c:pt>
                <c:pt idx="1468" formatCode="General">
                  <c:v>1.2638</c:v>
                </c:pt>
                <c:pt idx="1469" formatCode="General">
                  <c:v>1.2647999999999999</c:v>
                </c:pt>
                <c:pt idx="1470" formatCode="General">
                  <c:v>1.2658</c:v>
                </c:pt>
                <c:pt idx="1471" formatCode="General">
                  <c:v>1.2667999999999999</c:v>
                </c:pt>
                <c:pt idx="1472" formatCode="General">
                  <c:v>1.2678</c:v>
                </c:pt>
                <c:pt idx="1473" formatCode="General">
                  <c:v>1.2687999999999999</c:v>
                </c:pt>
                <c:pt idx="1474" formatCode="General">
                  <c:v>1.2698</c:v>
                </c:pt>
                <c:pt idx="1475" formatCode="General">
                  <c:v>1.2707999999999999</c:v>
                </c:pt>
                <c:pt idx="1476" formatCode="General">
                  <c:v>1.2718</c:v>
                </c:pt>
                <c:pt idx="1477" formatCode="General">
                  <c:v>1.2727999999999999</c:v>
                </c:pt>
                <c:pt idx="1478" formatCode="General">
                  <c:v>1.2738</c:v>
                </c:pt>
                <c:pt idx="1479" formatCode="General">
                  <c:v>1.2747999999999999</c:v>
                </c:pt>
                <c:pt idx="1480" formatCode="General">
                  <c:v>1.2758</c:v>
                </c:pt>
                <c:pt idx="1481" formatCode="General">
                  <c:v>1.2767999999999999</c:v>
                </c:pt>
                <c:pt idx="1482" formatCode="General">
                  <c:v>1.2778</c:v>
                </c:pt>
                <c:pt idx="1483" formatCode="General">
                  <c:v>1.2787999999999999</c:v>
                </c:pt>
                <c:pt idx="1484" formatCode="General">
                  <c:v>1.2798</c:v>
                </c:pt>
                <c:pt idx="1485" formatCode="General">
                  <c:v>1.2807999999999999</c:v>
                </c:pt>
                <c:pt idx="1486" formatCode="General">
                  <c:v>1.2818000000000001</c:v>
                </c:pt>
                <c:pt idx="1487" formatCode="General">
                  <c:v>1.2827999999999999</c:v>
                </c:pt>
                <c:pt idx="1488" formatCode="General">
                  <c:v>1.2838000000000001</c:v>
                </c:pt>
                <c:pt idx="1489" formatCode="General">
                  <c:v>1.2847999999999999</c:v>
                </c:pt>
                <c:pt idx="1490" formatCode="General">
                  <c:v>1.2858000000000001</c:v>
                </c:pt>
                <c:pt idx="1491" formatCode="General">
                  <c:v>1.2867999999999999</c:v>
                </c:pt>
                <c:pt idx="1492" formatCode="General">
                  <c:v>1.2878000000000001</c:v>
                </c:pt>
                <c:pt idx="1493" formatCode="General">
                  <c:v>1.2887999999999999</c:v>
                </c:pt>
                <c:pt idx="1494" formatCode="General">
                  <c:v>1.2898000000000001</c:v>
                </c:pt>
                <c:pt idx="1495" formatCode="General">
                  <c:v>1.2907999999999999</c:v>
                </c:pt>
                <c:pt idx="1496" formatCode="General">
                  <c:v>1.2918000000000001</c:v>
                </c:pt>
                <c:pt idx="1497" formatCode="General">
                  <c:v>1.2927999999999999</c:v>
                </c:pt>
                <c:pt idx="1498" formatCode="General">
                  <c:v>1.2938000000000001</c:v>
                </c:pt>
                <c:pt idx="1499" formatCode="General">
                  <c:v>1.2948</c:v>
                </c:pt>
                <c:pt idx="1500" formatCode="General">
                  <c:v>1.2958000000000001</c:v>
                </c:pt>
                <c:pt idx="1501" formatCode="General">
                  <c:v>1.2968</c:v>
                </c:pt>
                <c:pt idx="1502" formatCode="General">
                  <c:v>1.2978000000000001</c:v>
                </c:pt>
                <c:pt idx="1503" formatCode="General">
                  <c:v>1.2988</c:v>
                </c:pt>
                <c:pt idx="1504" formatCode="General">
                  <c:v>1.2998000000000001</c:v>
                </c:pt>
                <c:pt idx="1505" formatCode="General">
                  <c:v>1.3008</c:v>
                </c:pt>
                <c:pt idx="1506" formatCode="General">
                  <c:v>1.3018000000000001</c:v>
                </c:pt>
                <c:pt idx="1507" formatCode="General">
                  <c:v>1.3028</c:v>
                </c:pt>
                <c:pt idx="1508" formatCode="General">
                  <c:v>1.3038000000000001</c:v>
                </c:pt>
                <c:pt idx="1509" formatCode="General">
                  <c:v>1.3048</c:v>
                </c:pt>
                <c:pt idx="1510" formatCode="General">
                  <c:v>1.3058000000000001</c:v>
                </c:pt>
                <c:pt idx="1511" formatCode="General">
                  <c:v>1.3068</c:v>
                </c:pt>
                <c:pt idx="1512" formatCode="General">
                  <c:v>1.3078000000000001</c:v>
                </c:pt>
                <c:pt idx="1513" formatCode="General">
                  <c:v>1.3088</c:v>
                </c:pt>
                <c:pt idx="1514" formatCode="General">
                  <c:v>1.3098000000000001</c:v>
                </c:pt>
                <c:pt idx="1515" formatCode="General">
                  <c:v>1.3108</c:v>
                </c:pt>
                <c:pt idx="1516" formatCode="General">
                  <c:v>1.3118000000000001</c:v>
                </c:pt>
                <c:pt idx="1517" formatCode="General">
                  <c:v>1.3128</c:v>
                </c:pt>
                <c:pt idx="1518" formatCode="General">
                  <c:v>1.3138000000000001</c:v>
                </c:pt>
                <c:pt idx="1519" formatCode="General">
                  <c:v>1.3148</c:v>
                </c:pt>
                <c:pt idx="1520" formatCode="General">
                  <c:v>1.3158000000000001</c:v>
                </c:pt>
                <c:pt idx="1521" formatCode="General">
                  <c:v>1.3168</c:v>
                </c:pt>
                <c:pt idx="1522" formatCode="General">
                  <c:v>1.3178000000000001</c:v>
                </c:pt>
                <c:pt idx="1523" formatCode="General">
                  <c:v>1.3188</c:v>
                </c:pt>
                <c:pt idx="1524" formatCode="General">
                  <c:v>1.3198000000000001</c:v>
                </c:pt>
                <c:pt idx="1525" formatCode="General">
                  <c:v>1.3208</c:v>
                </c:pt>
                <c:pt idx="1526" formatCode="General">
                  <c:v>1.3218000000000001</c:v>
                </c:pt>
                <c:pt idx="1527" formatCode="General">
                  <c:v>1.3228</c:v>
                </c:pt>
                <c:pt idx="1528" formatCode="General">
                  <c:v>1.3238000000000001</c:v>
                </c:pt>
                <c:pt idx="1529" formatCode="General">
                  <c:v>1.3248</c:v>
                </c:pt>
                <c:pt idx="1530" formatCode="General">
                  <c:v>1.3258000000000001</c:v>
                </c:pt>
                <c:pt idx="1531" formatCode="General">
                  <c:v>1.3268</c:v>
                </c:pt>
                <c:pt idx="1532" formatCode="General">
                  <c:v>1.3278000000000001</c:v>
                </c:pt>
                <c:pt idx="1533" formatCode="General">
                  <c:v>1.3288</c:v>
                </c:pt>
                <c:pt idx="1534" formatCode="General">
                  <c:v>1.3298000000000001</c:v>
                </c:pt>
                <c:pt idx="1535" formatCode="General">
                  <c:v>1.3308</c:v>
                </c:pt>
                <c:pt idx="1536" formatCode="General">
                  <c:v>1.3318000000000001</c:v>
                </c:pt>
                <c:pt idx="1537" formatCode="General">
                  <c:v>1.3328</c:v>
                </c:pt>
                <c:pt idx="1538" formatCode="General">
                  <c:v>1.3338000000000001</c:v>
                </c:pt>
                <c:pt idx="1539" formatCode="General">
                  <c:v>1.3348</c:v>
                </c:pt>
                <c:pt idx="1540" formatCode="General">
                  <c:v>1.3358000000000001</c:v>
                </c:pt>
                <c:pt idx="1541" formatCode="General">
                  <c:v>1.3368</c:v>
                </c:pt>
                <c:pt idx="1542" formatCode="General">
                  <c:v>1.3378000000000001</c:v>
                </c:pt>
                <c:pt idx="1543" formatCode="General">
                  <c:v>1.3388</c:v>
                </c:pt>
                <c:pt idx="1544" formatCode="General">
                  <c:v>1.3398000000000001</c:v>
                </c:pt>
                <c:pt idx="1545" formatCode="General">
                  <c:v>1.3408</c:v>
                </c:pt>
                <c:pt idx="1546" formatCode="General">
                  <c:v>1.3418000000000001</c:v>
                </c:pt>
                <c:pt idx="1547" formatCode="General">
                  <c:v>1.3428</c:v>
                </c:pt>
                <c:pt idx="1548" formatCode="General">
                  <c:v>1.3438000000000001</c:v>
                </c:pt>
                <c:pt idx="1549" formatCode="General">
                  <c:v>1.3448</c:v>
                </c:pt>
                <c:pt idx="1550" formatCode="General">
                  <c:v>1.3458000000000001</c:v>
                </c:pt>
                <c:pt idx="1551" formatCode="General">
                  <c:v>1.3468</c:v>
                </c:pt>
                <c:pt idx="1552" formatCode="General">
                  <c:v>1.3478000000000001</c:v>
                </c:pt>
                <c:pt idx="1553" formatCode="General">
                  <c:v>1.3488</c:v>
                </c:pt>
                <c:pt idx="1554" formatCode="General">
                  <c:v>1.3498000000000001</c:v>
                </c:pt>
                <c:pt idx="1555" formatCode="General">
                  <c:v>1.3508</c:v>
                </c:pt>
                <c:pt idx="1556" formatCode="General">
                  <c:v>1.3517999999999999</c:v>
                </c:pt>
                <c:pt idx="1557" formatCode="General">
                  <c:v>1.3528</c:v>
                </c:pt>
                <c:pt idx="1558" formatCode="General">
                  <c:v>1.3537999999999999</c:v>
                </c:pt>
                <c:pt idx="1559" formatCode="General">
                  <c:v>1.3548</c:v>
                </c:pt>
                <c:pt idx="1560" formatCode="General">
                  <c:v>1.3557999999999999</c:v>
                </c:pt>
                <c:pt idx="1561" formatCode="General">
                  <c:v>1.3568</c:v>
                </c:pt>
                <c:pt idx="1562" formatCode="General">
                  <c:v>1.3577999999999999</c:v>
                </c:pt>
                <c:pt idx="1563" formatCode="General">
                  <c:v>1.3588</c:v>
                </c:pt>
                <c:pt idx="1564" formatCode="General">
                  <c:v>1.3597999999999999</c:v>
                </c:pt>
                <c:pt idx="1565" formatCode="General">
                  <c:v>1.3608</c:v>
                </c:pt>
                <c:pt idx="1566" formatCode="General">
                  <c:v>1.3617999999999999</c:v>
                </c:pt>
                <c:pt idx="1567" formatCode="General">
                  <c:v>1.3628</c:v>
                </c:pt>
                <c:pt idx="1568" formatCode="General">
                  <c:v>1.3637999999999999</c:v>
                </c:pt>
                <c:pt idx="1569" formatCode="General">
                  <c:v>1.3648</c:v>
                </c:pt>
                <c:pt idx="1570" formatCode="General">
                  <c:v>1.3657999999999999</c:v>
                </c:pt>
                <c:pt idx="1571" formatCode="General">
                  <c:v>1.3668</c:v>
                </c:pt>
                <c:pt idx="1572" formatCode="General">
                  <c:v>1.3677999999999999</c:v>
                </c:pt>
                <c:pt idx="1573" formatCode="General">
                  <c:v>1.3688</c:v>
                </c:pt>
                <c:pt idx="1574" formatCode="General">
                  <c:v>1.3697999999999999</c:v>
                </c:pt>
                <c:pt idx="1575" formatCode="General">
                  <c:v>1.3708</c:v>
                </c:pt>
                <c:pt idx="1576" formatCode="General">
                  <c:v>1.3717999999999999</c:v>
                </c:pt>
                <c:pt idx="1577" formatCode="General">
                  <c:v>1.3728</c:v>
                </c:pt>
                <c:pt idx="1578" formatCode="General">
                  <c:v>1.3737999999999999</c:v>
                </c:pt>
                <c:pt idx="1579" formatCode="General">
                  <c:v>1.3748</c:v>
                </c:pt>
                <c:pt idx="1580" formatCode="General">
                  <c:v>1.3757999999999999</c:v>
                </c:pt>
                <c:pt idx="1581" formatCode="General">
                  <c:v>1.3768</c:v>
                </c:pt>
                <c:pt idx="1582" formatCode="General">
                  <c:v>1.3777999999999999</c:v>
                </c:pt>
                <c:pt idx="1583" formatCode="General">
                  <c:v>1.3788</c:v>
                </c:pt>
                <c:pt idx="1584" formatCode="General">
                  <c:v>1.3797999999999999</c:v>
                </c:pt>
                <c:pt idx="1585" formatCode="General">
                  <c:v>1.3808</c:v>
                </c:pt>
                <c:pt idx="1586" formatCode="General">
                  <c:v>1.3817999999999999</c:v>
                </c:pt>
                <c:pt idx="1587" formatCode="General">
                  <c:v>1.3828</c:v>
                </c:pt>
                <c:pt idx="1588" formatCode="General">
                  <c:v>1.3837999999999999</c:v>
                </c:pt>
                <c:pt idx="1589" formatCode="General">
                  <c:v>1.3848</c:v>
                </c:pt>
                <c:pt idx="1590" formatCode="General">
                  <c:v>1.3857999999999999</c:v>
                </c:pt>
                <c:pt idx="1591" formatCode="General">
                  <c:v>1.3868</c:v>
                </c:pt>
                <c:pt idx="1592" formatCode="General">
                  <c:v>1.3877999999999999</c:v>
                </c:pt>
                <c:pt idx="1593" formatCode="General">
                  <c:v>1.3888</c:v>
                </c:pt>
                <c:pt idx="1594" formatCode="General">
                  <c:v>1.3897999999999999</c:v>
                </c:pt>
                <c:pt idx="1595" formatCode="General">
                  <c:v>1.3908</c:v>
                </c:pt>
                <c:pt idx="1596" formatCode="General">
                  <c:v>1.3917999999999999</c:v>
                </c:pt>
                <c:pt idx="1597" formatCode="General">
                  <c:v>1.3928</c:v>
                </c:pt>
                <c:pt idx="1598" formatCode="General">
                  <c:v>1.3937999999999999</c:v>
                </c:pt>
                <c:pt idx="1599" formatCode="General">
                  <c:v>1.3948</c:v>
                </c:pt>
                <c:pt idx="1600" formatCode="General">
                  <c:v>1.3957999999999999</c:v>
                </c:pt>
                <c:pt idx="1601" formatCode="General">
                  <c:v>1.3968</c:v>
                </c:pt>
                <c:pt idx="1602" formatCode="General">
                  <c:v>1.3977999999999999</c:v>
                </c:pt>
                <c:pt idx="1603" formatCode="General">
                  <c:v>1.3988</c:v>
                </c:pt>
                <c:pt idx="1604" formatCode="General">
                  <c:v>1.3997999999999999</c:v>
                </c:pt>
                <c:pt idx="1605" formatCode="General">
                  <c:v>1.4008</c:v>
                </c:pt>
                <c:pt idx="1606" formatCode="General">
                  <c:v>1.4017999999999999</c:v>
                </c:pt>
                <c:pt idx="1607" formatCode="General">
                  <c:v>1.4028</c:v>
                </c:pt>
                <c:pt idx="1608" formatCode="General">
                  <c:v>1.4037999999999999</c:v>
                </c:pt>
                <c:pt idx="1609" formatCode="General">
                  <c:v>1.4048</c:v>
                </c:pt>
                <c:pt idx="1610" formatCode="General">
                  <c:v>1.4057999999999999</c:v>
                </c:pt>
                <c:pt idx="1611" formatCode="General">
                  <c:v>1.4068000000000001</c:v>
                </c:pt>
                <c:pt idx="1612" formatCode="General">
                  <c:v>1.4077999999999999</c:v>
                </c:pt>
                <c:pt idx="1613" formatCode="General">
                  <c:v>1.4088000000000001</c:v>
                </c:pt>
                <c:pt idx="1614" formatCode="General">
                  <c:v>1.4097999999999999</c:v>
                </c:pt>
                <c:pt idx="1615" formatCode="General">
                  <c:v>1.4108000000000001</c:v>
                </c:pt>
                <c:pt idx="1616" formatCode="General">
                  <c:v>1.4117999999999999</c:v>
                </c:pt>
                <c:pt idx="1617" formatCode="General">
                  <c:v>1.4128000000000001</c:v>
                </c:pt>
                <c:pt idx="1618" formatCode="General">
                  <c:v>1.4137999999999999</c:v>
                </c:pt>
                <c:pt idx="1619" formatCode="General">
                  <c:v>1.4148000000000001</c:v>
                </c:pt>
                <c:pt idx="1620" formatCode="General">
                  <c:v>1.4157999999999999</c:v>
                </c:pt>
                <c:pt idx="1621" formatCode="General">
                  <c:v>1.4168000000000001</c:v>
                </c:pt>
                <c:pt idx="1622" formatCode="General">
                  <c:v>1.4177999999999999</c:v>
                </c:pt>
                <c:pt idx="1623" formatCode="General">
                  <c:v>1.4188000000000001</c:v>
                </c:pt>
                <c:pt idx="1624" formatCode="General">
                  <c:v>1.4198</c:v>
                </c:pt>
                <c:pt idx="1625" formatCode="General">
                  <c:v>1.4208000000000001</c:v>
                </c:pt>
                <c:pt idx="1626" formatCode="General">
                  <c:v>1.4218</c:v>
                </c:pt>
                <c:pt idx="1627" formatCode="General">
                  <c:v>1.4228000000000001</c:v>
                </c:pt>
                <c:pt idx="1628" formatCode="General">
                  <c:v>1.4238</c:v>
                </c:pt>
                <c:pt idx="1629" formatCode="General">
                  <c:v>1.4248000000000001</c:v>
                </c:pt>
                <c:pt idx="1630" formatCode="General">
                  <c:v>1.4258</c:v>
                </c:pt>
                <c:pt idx="1631" formatCode="General">
                  <c:v>1.4268000000000001</c:v>
                </c:pt>
                <c:pt idx="1632" formatCode="General">
                  <c:v>1.4278</c:v>
                </c:pt>
                <c:pt idx="1633" formatCode="General">
                  <c:v>1.4288000000000001</c:v>
                </c:pt>
                <c:pt idx="1634" formatCode="General">
                  <c:v>1.4298</c:v>
                </c:pt>
                <c:pt idx="1635" formatCode="General">
                  <c:v>1.4308000000000001</c:v>
                </c:pt>
                <c:pt idx="1636" formatCode="General">
                  <c:v>1.4318</c:v>
                </c:pt>
                <c:pt idx="1637" formatCode="General">
                  <c:v>1.4328000000000001</c:v>
                </c:pt>
                <c:pt idx="1638" formatCode="General">
                  <c:v>1.4338</c:v>
                </c:pt>
                <c:pt idx="1639" formatCode="General">
                  <c:v>1.4348000000000001</c:v>
                </c:pt>
                <c:pt idx="1640" formatCode="General">
                  <c:v>1.4358</c:v>
                </c:pt>
                <c:pt idx="1641" formatCode="General">
                  <c:v>1.4368000000000001</c:v>
                </c:pt>
                <c:pt idx="1642" formatCode="General">
                  <c:v>1.4378</c:v>
                </c:pt>
                <c:pt idx="1643" formatCode="General">
                  <c:v>1.4388000000000001</c:v>
                </c:pt>
                <c:pt idx="1644" formatCode="General">
                  <c:v>1.4398</c:v>
                </c:pt>
                <c:pt idx="1645" formatCode="General">
                  <c:v>1.4408000000000001</c:v>
                </c:pt>
                <c:pt idx="1646" formatCode="General">
                  <c:v>1.4418</c:v>
                </c:pt>
                <c:pt idx="1647" formatCode="General">
                  <c:v>1.4428000000000001</c:v>
                </c:pt>
                <c:pt idx="1648" formatCode="General">
                  <c:v>1.4438</c:v>
                </c:pt>
                <c:pt idx="1649" formatCode="General">
                  <c:v>1.4448000000000001</c:v>
                </c:pt>
                <c:pt idx="1650" formatCode="General">
                  <c:v>1.4458</c:v>
                </c:pt>
                <c:pt idx="1651" formatCode="General">
                  <c:v>1.4468000000000001</c:v>
                </c:pt>
                <c:pt idx="1652" formatCode="General">
                  <c:v>1.4478</c:v>
                </c:pt>
                <c:pt idx="1653" formatCode="General">
                  <c:v>1.4488000000000001</c:v>
                </c:pt>
                <c:pt idx="1654" formatCode="General">
                  <c:v>1.4498</c:v>
                </c:pt>
                <c:pt idx="1655" formatCode="General">
                  <c:v>1.4508000000000001</c:v>
                </c:pt>
                <c:pt idx="1656" formatCode="General">
                  <c:v>1.4518</c:v>
                </c:pt>
                <c:pt idx="1657" formatCode="General">
                  <c:v>1.4528000000000001</c:v>
                </c:pt>
                <c:pt idx="1658" formatCode="General">
                  <c:v>1.4538</c:v>
                </c:pt>
                <c:pt idx="1659" formatCode="General">
                  <c:v>1.4548000000000001</c:v>
                </c:pt>
                <c:pt idx="1660" formatCode="General">
                  <c:v>1.4558</c:v>
                </c:pt>
                <c:pt idx="1661" formatCode="General">
                  <c:v>1.4568000000000001</c:v>
                </c:pt>
                <c:pt idx="1662" formatCode="General">
                  <c:v>1.4578</c:v>
                </c:pt>
                <c:pt idx="1663" formatCode="General">
                  <c:v>1.4588000000000001</c:v>
                </c:pt>
                <c:pt idx="1664" formatCode="General">
                  <c:v>1.4598</c:v>
                </c:pt>
                <c:pt idx="1665" formatCode="General">
                  <c:v>1.4608000000000001</c:v>
                </c:pt>
                <c:pt idx="1666" formatCode="General">
                  <c:v>1.4618</c:v>
                </c:pt>
                <c:pt idx="1667" formatCode="General">
                  <c:v>1.4628000000000001</c:v>
                </c:pt>
                <c:pt idx="1668" formatCode="General">
                  <c:v>1.4638</c:v>
                </c:pt>
                <c:pt idx="1669" formatCode="General">
                  <c:v>1.4648000000000001</c:v>
                </c:pt>
                <c:pt idx="1670" formatCode="General">
                  <c:v>1.4658</c:v>
                </c:pt>
                <c:pt idx="1671" formatCode="General">
                  <c:v>1.4668000000000001</c:v>
                </c:pt>
                <c:pt idx="1672" formatCode="General">
                  <c:v>1.4678</c:v>
                </c:pt>
                <c:pt idx="1673" formatCode="General">
                  <c:v>1.4688000000000001</c:v>
                </c:pt>
                <c:pt idx="1674" formatCode="General">
                  <c:v>1.4698</c:v>
                </c:pt>
                <c:pt idx="1675" formatCode="General">
                  <c:v>1.4708000000000001</c:v>
                </c:pt>
                <c:pt idx="1676" formatCode="General">
                  <c:v>1.4718</c:v>
                </c:pt>
                <c:pt idx="1677" formatCode="General">
                  <c:v>1.4728000000000001</c:v>
                </c:pt>
                <c:pt idx="1678" formatCode="General">
                  <c:v>1.4738</c:v>
                </c:pt>
                <c:pt idx="1679" formatCode="General">
                  <c:v>1.4748000000000001</c:v>
                </c:pt>
                <c:pt idx="1680" formatCode="General">
                  <c:v>1.4758</c:v>
                </c:pt>
                <c:pt idx="1681" formatCode="General">
                  <c:v>1.4767999999999999</c:v>
                </c:pt>
                <c:pt idx="1682" formatCode="General">
                  <c:v>1.4778</c:v>
                </c:pt>
                <c:pt idx="1683" formatCode="General">
                  <c:v>1.4787999999999999</c:v>
                </c:pt>
                <c:pt idx="1684" formatCode="General">
                  <c:v>1.4798</c:v>
                </c:pt>
                <c:pt idx="1685" formatCode="General">
                  <c:v>1.4807999999999999</c:v>
                </c:pt>
                <c:pt idx="1686" formatCode="General">
                  <c:v>1.4818</c:v>
                </c:pt>
                <c:pt idx="1687" formatCode="General">
                  <c:v>1.4827999999999999</c:v>
                </c:pt>
                <c:pt idx="1688" formatCode="General">
                  <c:v>1.4838</c:v>
                </c:pt>
                <c:pt idx="1689" formatCode="General">
                  <c:v>1.4847999999999999</c:v>
                </c:pt>
                <c:pt idx="1690" formatCode="General">
                  <c:v>1.4858</c:v>
                </c:pt>
                <c:pt idx="1691" formatCode="General">
                  <c:v>1.4867999999999999</c:v>
                </c:pt>
                <c:pt idx="1692" formatCode="General">
                  <c:v>1.4878</c:v>
                </c:pt>
                <c:pt idx="1693" formatCode="General">
                  <c:v>1.4887999999999999</c:v>
                </c:pt>
                <c:pt idx="1694" formatCode="General">
                  <c:v>1.4898</c:v>
                </c:pt>
                <c:pt idx="1695" formatCode="General">
                  <c:v>1.4907999999999999</c:v>
                </c:pt>
                <c:pt idx="1696" formatCode="General">
                  <c:v>1.4918</c:v>
                </c:pt>
                <c:pt idx="1697" formatCode="General">
                  <c:v>1.4927999999999999</c:v>
                </c:pt>
                <c:pt idx="1698" formatCode="General">
                  <c:v>1.4938</c:v>
                </c:pt>
                <c:pt idx="1699" formatCode="General">
                  <c:v>1.4947999999999999</c:v>
                </c:pt>
                <c:pt idx="1700" formatCode="General">
                  <c:v>1.4958</c:v>
                </c:pt>
                <c:pt idx="1701" formatCode="General">
                  <c:v>1.4967999999999999</c:v>
                </c:pt>
                <c:pt idx="1702" formatCode="General">
                  <c:v>1.4978</c:v>
                </c:pt>
                <c:pt idx="1703" formatCode="General">
                  <c:v>1.4987999999999999</c:v>
                </c:pt>
                <c:pt idx="1704" formatCode="General">
                  <c:v>1.4998</c:v>
                </c:pt>
                <c:pt idx="1705" formatCode="General">
                  <c:v>1.5007999999999999</c:v>
                </c:pt>
                <c:pt idx="1706" formatCode="General">
                  <c:v>1.5018</c:v>
                </c:pt>
                <c:pt idx="1707" formatCode="General">
                  <c:v>1.5027999999999999</c:v>
                </c:pt>
                <c:pt idx="1708" formatCode="General">
                  <c:v>1.5038</c:v>
                </c:pt>
                <c:pt idx="1709" formatCode="General">
                  <c:v>1.5047999999999999</c:v>
                </c:pt>
                <c:pt idx="1710" formatCode="General">
                  <c:v>1.5058</c:v>
                </c:pt>
                <c:pt idx="1711" formatCode="General">
                  <c:v>1.5067999999999999</c:v>
                </c:pt>
                <c:pt idx="1712" formatCode="General">
                  <c:v>1.5078</c:v>
                </c:pt>
                <c:pt idx="1713" formatCode="General">
                  <c:v>1.5087999999999999</c:v>
                </c:pt>
                <c:pt idx="1714" formatCode="General">
                  <c:v>1.5098</c:v>
                </c:pt>
                <c:pt idx="1715" formatCode="General">
                  <c:v>1.5107999999999999</c:v>
                </c:pt>
                <c:pt idx="1716" formatCode="General">
                  <c:v>1.5118</c:v>
                </c:pt>
                <c:pt idx="1717" formatCode="General">
                  <c:v>1.5127999999999999</c:v>
                </c:pt>
                <c:pt idx="1718" formatCode="General">
                  <c:v>1.5138</c:v>
                </c:pt>
                <c:pt idx="1719" formatCode="General">
                  <c:v>1.5147999999999999</c:v>
                </c:pt>
                <c:pt idx="1720" formatCode="General">
                  <c:v>1.5158</c:v>
                </c:pt>
                <c:pt idx="1721" formatCode="General">
                  <c:v>1.5167999999999999</c:v>
                </c:pt>
                <c:pt idx="1722" formatCode="General">
                  <c:v>1.5178</c:v>
                </c:pt>
                <c:pt idx="1723" formatCode="General">
                  <c:v>1.5187999999999999</c:v>
                </c:pt>
                <c:pt idx="1724" formatCode="General">
                  <c:v>1.5198</c:v>
                </c:pt>
                <c:pt idx="1725" formatCode="General">
                  <c:v>1.5207999999999999</c:v>
                </c:pt>
                <c:pt idx="1726" formatCode="General">
                  <c:v>1.5218</c:v>
                </c:pt>
                <c:pt idx="1727" formatCode="General">
                  <c:v>1.5227999999999999</c:v>
                </c:pt>
                <c:pt idx="1728" formatCode="General">
                  <c:v>1.5238</c:v>
                </c:pt>
                <c:pt idx="1729" formatCode="General">
                  <c:v>1.5247999999999999</c:v>
                </c:pt>
                <c:pt idx="1730" formatCode="General">
                  <c:v>1.5258</c:v>
                </c:pt>
                <c:pt idx="1731" formatCode="General">
                  <c:v>1.5267999999999999</c:v>
                </c:pt>
                <c:pt idx="1732" formatCode="General">
                  <c:v>1.5278</c:v>
                </c:pt>
                <c:pt idx="1733" formatCode="General">
                  <c:v>1.5287999999999999</c:v>
                </c:pt>
                <c:pt idx="1734" formatCode="General">
                  <c:v>1.5298</c:v>
                </c:pt>
                <c:pt idx="1735" formatCode="General">
                  <c:v>1.5307999999999999</c:v>
                </c:pt>
                <c:pt idx="1736" formatCode="General">
                  <c:v>1.5318000000000001</c:v>
                </c:pt>
                <c:pt idx="1737" formatCode="General">
                  <c:v>1.5327999999999999</c:v>
                </c:pt>
                <c:pt idx="1738" formatCode="General">
                  <c:v>1.5338000000000001</c:v>
                </c:pt>
                <c:pt idx="1739" formatCode="General">
                  <c:v>1.5347999999999999</c:v>
                </c:pt>
                <c:pt idx="1740" formatCode="General">
                  <c:v>1.5358000000000001</c:v>
                </c:pt>
                <c:pt idx="1741" formatCode="General">
                  <c:v>1.5367999999999999</c:v>
                </c:pt>
                <c:pt idx="1742" formatCode="General">
                  <c:v>1.5378000000000001</c:v>
                </c:pt>
                <c:pt idx="1743" formatCode="General">
                  <c:v>1.5387999999999999</c:v>
                </c:pt>
                <c:pt idx="1744" formatCode="General">
                  <c:v>1.5398000000000001</c:v>
                </c:pt>
                <c:pt idx="1745" formatCode="General">
                  <c:v>1.5407999999999999</c:v>
                </c:pt>
                <c:pt idx="1746" formatCode="General">
                  <c:v>1.5418000000000001</c:v>
                </c:pt>
                <c:pt idx="1747" formatCode="General">
                  <c:v>1.5427999999999999</c:v>
                </c:pt>
                <c:pt idx="1748" formatCode="General">
                  <c:v>1.5438000000000001</c:v>
                </c:pt>
                <c:pt idx="1749" formatCode="General">
                  <c:v>1.5448</c:v>
                </c:pt>
                <c:pt idx="1750" formatCode="General">
                  <c:v>1.5458000000000001</c:v>
                </c:pt>
                <c:pt idx="1751" formatCode="General">
                  <c:v>1.5468</c:v>
                </c:pt>
                <c:pt idx="1752" formatCode="General">
                  <c:v>1.5478000000000001</c:v>
                </c:pt>
                <c:pt idx="1753" formatCode="General">
                  <c:v>1.5488</c:v>
                </c:pt>
                <c:pt idx="1754" formatCode="General">
                  <c:v>1.5498000000000001</c:v>
                </c:pt>
                <c:pt idx="1755" formatCode="General">
                  <c:v>1.5508</c:v>
                </c:pt>
                <c:pt idx="1756" formatCode="General">
                  <c:v>1.5518000000000001</c:v>
                </c:pt>
                <c:pt idx="1757" formatCode="General">
                  <c:v>1.5528</c:v>
                </c:pt>
                <c:pt idx="1758" formatCode="General">
                  <c:v>1.5538000000000001</c:v>
                </c:pt>
                <c:pt idx="1759" formatCode="General">
                  <c:v>1.5548</c:v>
                </c:pt>
                <c:pt idx="1760" formatCode="General">
                  <c:v>1.5558000000000001</c:v>
                </c:pt>
                <c:pt idx="1761" formatCode="General">
                  <c:v>1.5568</c:v>
                </c:pt>
                <c:pt idx="1762" formatCode="General">
                  <c:v>1.5578000000000001</c:v>
                </c:pt>
                <c:pt idx="1763" formatCode="General">
                  <c:v>1.5588</c:v>
                </c:pt>
                <c:pt idx="1764" formatCode="General">
                  <c:v>1.5598000000000001</c:v>
                </c:pt>
                <c:pt idx="1765" formatCode="General">
                  <c:v>1.5608</c:v>
                </c:pt>
                <c:pt idx="1766" formatCode="General">
                  <c:v>1.5618000000000001</c:v>
                </c:pt>
                <c:pt idx="1767" formatCode="General">
                  <c:v>1.5628</c:v>
                </c:pt>
                <c:pt idx="1768" formatCode="General">
                  <c:v>1.5638000000000001</c:v>
                </c:pt>
                <c:pt idx="1769" formatCode="General">
                  <c:v>1.5648</c:v>
                </c:pt>
                <c:pt idx="1770" formatCode="General">
                  <c:v>1.5658000000000001</c:v>
                </c:pt>
                <c:pt idx="1771" formatCode="General">
                  <c:v>1.5668</c:v>
                </c:pt>
                <c:pt idx="1772" formatCode="General">
                  <c:v>1.5678000000000001</c:v>
                </c:pt>
                <c:pt idx="1773" formatCode="General">
                  <c:v>1.5688</c:v>
                </c:pt>
                <c:pt idx="1774" formatCode="General">
                  <c:v>1.5698000000000001</c:v>
                </c:pt>
                <c:pt idx="1775" formatCode="General">
                  <c:v>1.5708</c:v>
                </c:pt>
                <c:pt idx="1776" formatCode="General">
                  <c:v>1.5718000000000001</c:v>
                </c:pt>
                <c:pt idx="1777" formatCode="General">
                  <c:v>1.5728</c:v>
                </c:pt>
                <c:pt idx="1778" formatCode="General">
                  <c:v>1.5738000000000001</c:v>
                </c:pt>
                <c:pt idx="1779" formatCode="General">
                  <c:v>1.5748</c:v>
                </c:pt>
                <c:pt idx="1780" formatCode="General">
                  <c:v>1.5758000000000001</c:v>
                </c:pt>
                <c:pt idx="1781" formatCode="General">
                  <c:v>1.5768</c:v>
                </c:pt>
                <c:pt idx="1782" formatCode="General">
                  <c:v>1.5778000000000001</c:v>
                </c:pt>
                <c:pt idx="1783" formatCode="General">
                  <c:v>1.5788</c:v>
                </c:pt>
                <c:pt idx="1784" formatCode="General">
                  <c:v>1.5798000000000001</c:v>
                </c:pt>
                <c:pt idx="1785" formatCode="General">
                  <c:v>1.5808</c:v>
                </c:pt>
                <c:pt idx="1786" formatCode="General">
                  <c:v>1.5818000000000001</c:v>
                </c:pt>
                <c:pt idx="1787" formatCode="General">
                  <c:v>1.5828</c:v>
                </c:pt>
                <c:pt idx="1788" formatCode="General">
                  <c:v>1.5838000000000001</c:v>
                </c:pt>
                <c:pt idx="1789" formatCode="General">
                  <c:v>1.5848</c:v>
                </c:pt>
                <c:pt idx="1790" formatCode="General">
                  <c:v>1.5858000000000001</c:v>
                </c:pt>
                <c:pt idx="1791" formatCode="General">
                  <c:v>1.5868</c:v>
                </c:pt>
                <c:pt idx="1792" formatCode="General">
                  <c:v>1.5878000000000001</c:v>
                </c:pt>
                <c:pt idx="1793" formatCode="General">
                  <c:v>1.5888</c:v>
                </c:pt>
                <c:pt idx="1794" formatCode="General">
                  <c:v>1.5898000000000001</c:v>
                </c:pt>
                <c:pt idx="1795" formatCode="General">
                  <c:v>1.5908</c:v>
                </c:pt>
                <c:pt idx="1796" formatCode="General">
                  <c:v>1.5918000000000001</c:v>
                </c:pt>
                <c:pt idx="1797" formatCode="General">
                  <c:v>1.5928</c:v>
                </c:pt>
                <c:pt idx="1798" formatCode="General">
                  <c:v>1.5938000000000001</c:v>
                </c:pt>
                <c:pt idx="1799" formatCode="General">
                  <c:v>1.5948</c:v>
                </c:pt>
                <c:pt idx="1800" formatCode="General">
                  <c:v>1.5958000000000001</c:v>
                </c:pt>
                <c:pt idx="1801" formatCode="General">
                  <c:v>1.5968</c:v>
                </c:pt>
                <c:pt idx="1802" formatCode="General">
                  <c:v>1.5978000000000001</c:v>
                </c:pt>
                <c:pt idx="1803" formatCode="General">
                  <c:v>1.5988</c:v>
                </c:pt>
                <c:pt idx="1804" formatCode="General">
                  <c:v>1.5998000000000001</c:v>
                </c:pt>
                <c:pt idx="1805" formatCode="General">
                  <c:v>1.6008</c:v>
                </c:pt>
                <c:pt idx="1806" formatCode="General">
                  <c:v>1.6017999999999999</c:v>
                </c:pt>
                <c:pt idx="1807" formatCode="General">
                  <c:v>1.6028</c:v>
                </c:pt>
                <c:pt idx="1808" formatCode="General">
                  <c:v>1.6037999999999999</c:v>
                </c:pt>
                <c:pt idx="1809" formatCode="General">
                  <c:v>1.6048</c:v>
                </c:pt>
                <c:pt idx="1810" formatCode="General">
                  <c:v>1.6057999999999999</c:v>
                </c:pt>
                <c:pt idx="1811" formatCode="General">
                  <c:v>1.6068</c:v>
                </c:pt>
                <c:pt idx="1812" formatCode="General">
                  <c:v>1.6077999999999999</c:v>
                </c:pt>
                <c:pt idx="1813" formatCode="General">
                  <c:v>1.6088</c:v>
                </c:pt>
                <c:pt idx="1814" formatCode="General">
                  <c:v>1.6097999999999999</c:v>
                </c:pt>
                <c:pt idx="1815" formatCode="General">
                  <c:v>1.6108</c:v>
                </c:pt>
                <c:pt idx="1816" formatCode="General">
                  <c:v>1.6117999999999999</c:v>
                </c:pt>
                <c:pt idx="1817" formatCode="General">
                  <c:v>1.6128</c:v>
                </c:pt>
                <c:pt idx="1818" formatCode="General">
                  <c:v>1.6137999999999999</c:v>
                </c:pt>
                <c:pt idx="1819" formatCode="General">
                  <c:v>1.6148</c:v>
                </c:pt>
                <c:pt idx="1820" formatCode="General">
                  <c:v>1.6157999999999999</c:v>
                </c:pt>
                <c:pt idx="1821" formatCode="General">
                  <c:v>1.6168</c:v>
                </c:pt>
                <c:pt idx="1822" formatCode="General">
                  <c:v>1.6177999999999999</c:v>
                </c:pt>
                <c:pt idx="1823" formatCode="General">
                  <c:v>1.6188</c:v>
                </c:pt>
                <c:pt idx="1824" formatCode="General">
                  <c:v>1.6197999999999999</c:v>
                </c:pt>
                <c:pt idx="1825" formatCode="General">
                  <c:v>1.6208</c:v>
                </c:pt>
                <c:pt idx="1826" formatCode="General">
                  <c:v>1.6217999999999999</c:v>
                </c:pt>
                <c:pt idx="1827" formatCode="General">
                  <c:v>1.6228</c:v>
                </c:pt>
                <c:pt idx="1828" formatCode="General">
                  <c:v>1.6237999999999999</c:v>
                </c:pt>
                <c:pt idx="1829" formatCode="General">
                  <c:v>1.6248</c:v>
                </c:pt>
                <c:pt idx="1830" formatCode="General">
                  <c:v>1.6257999999999999</c:v>
                </c:pt>
                <c:pt idx="1831" formatCode="General">
                  <c:v>1.6268</c:v>
                </c:pt>
                <c:pt idx="1832" formatCode="General">
                  <c:v>1.6277999999999999</c:v>
                </c:pt>
                <c:pt idx="1833" formatCode="General">
                  <c:v>1.6288</c:v>
                </c:pt>
                <c:pt idx="1834" formatCode="General">
                  <c:v>1.6297999999999999</c:v>
                </c:pt>
                <c:pt idx="1835" formatCode="General">
                  <c:v>1.6308</c:v>
                </c:pt>
                <c:pt idx="1836" formatCode="General">
                  <c:v>1.6317999999999999</c:v>
                </c:pt>
                <c:pt idx="1837" formatCode="General">
                  <c:v>1.6328</c:v>
                </c:pt>
                <c:pt idx="1838" formatCode="General">
                  <c:v>1.6337999999999999</c:v>
                </c:pt>
                <c:pt idx="1839" formatCode="General">
                  <c:v>1.6348</c:v>
                </c:pt>
                <c:pt idx="1840" formatCode="General">
                  <c:v>1.6357999999999999</c:v>
                </c:pt>
                <c:pt idx="1841" formatCode="General">
                  <c:v>1.6368</c:v>
                </c:pt>
                <c:pt idx="1842" formatCode="General">
                  <c:v>1.6377999999999999</c:v>
                </c:pt>
                <c:pt idx="1843" formatCode="General">
                  <c:v>1.6388</c:v>
                </c:pt>
                <c:pt idx="1844" formatCode="General">
                  <c:v>1.6397999999999999</c:v>
                </c:pt>
                <c:pt idx="1845" formatCode="General">
                  <c:v>1.6408</c:v>
                </c:pt>
                <c:pt idx="1846" formatCode="General">
                  <c:v>1.6417999999999999</c:v>
                </c:pt>
                <c:pt idx="1847" formatCode="General">
                  <c:v>1.6428</c:v>
                </c:pt>
                <c:pt idx="1848" formatCode="General">
                  <c:v>1.6437999999999999</c:v>
                </c:pt>
                <c:pt idx="1849" formatCode="General">
                  <c:v>1.6448</c:v>
                </c:pt>
                <c:pt idx="1850" formatCode="General">
                  <c:v>1.6457999999999999</c:v>
                </c:pt>
                <c:pt idx="1851" formatCode="General">
                  <c:v>1.6468</c:v>
                </c:pt>
                <c:pt idx="1852" formatCode="General">
                  <c:v>1.6477999999999999</c:v>
                </c:pt>
                <c:pt idx="1853" formatCode="General">
                  <c:v>1.6488</c:v>
                </c:pt>
                <c:pt idx="1854" formatCode="General">
                  <c:v>1.6497999999999999</c:v>
                </c:pt>
                <c:pt idx="1855" formatCode="General">
                  <c:v>1.6508</c:v>
                </c:pt>
                <c:pt idx="1856" formatCode="General">
                  <c:v>1.6517999999999999</c:v>
                </c:pt>
                <c:pt idx="1857" formatCode="General">
                  <c:v>1.6528</c:v>
                </c:pt>
                <c:pt idx="1858" formatCode="General">
                  <c:v>1.6537999999999999</c:v>
                </c:pt>
                <c:pt idx="1859" formatCode="General">
                  <c:v>1.6548</c:v>
                </c:pt>
                <c:pt idx="1860" formatCode="General">
                  <c:v>1.6557999999999999</c:v>
                </c:pt>
                <c:pt idx="1861" formatCode="General">
                  <c:v>1.6568000000000001</c:v>
                </c:pt>
                <c:pt idx="1862" formatCode="General">
                  <c:v>1.6577999999999999</c:v>
                </c:pt>
                <c:pt idx="1863" formatCode="General">
                  <c:v>1.6588000000000001</c:v>
                </c:pt>
                <c:pt idx="1864" formatCode="General">
                  <c:v>1.6597999999999999</c:v>
                </c:pt>
                <c:pt idx="1865" formatCode="General">
                  <c:v>1.6608000000000001</c:v>
                </c:pt>
                <c:pt idx="1866" formatCode="General">
                  <c:v>1.6617999999999999</c:v>
                </c:pt>
                <c:pt idx="1867" formatCode="General">
                  <c:v>1.6628000000000001</c:v>
                </c:pt>
                <c:pt idx="1868" formatCode="General">
                  <c:v>1.6637999999999999</c:v>
                </c:pt>
                <c:pt idx="1869" formatCode="General">
                  <c:v>1.6648000000000001</c:v>
                </c:pt>
                <c:pt idx="1870" formatCode="General">
                  <c:v>1.6657999999999999</c:v>
                </c:pt>
                <c:pt idx="1871" formatCode="General">
                  <c:v>1.6668000000000001</c:v>
                </c:pt>
                <c:pt idx="1872" formatCode="General">
                  <c:v>1.6677999999999999</c:v>
                </c:pt>
                <c:pt idx="1873" formatCode="General">
                  <c:v>1.6688000000000001</c:v>
                </c:pt>
                <c:pt idx="1874" formatCode="General">
                  <c:v>1.6698</c:v>
                </c:pt>
                <c:pt idx="1875" formatCode="General">
                  <c:v>1.6708000000000001</c:v>
                </c:pt>
                <c:pt idx="1876" formatCode="General">
                  <c:v>1.6718</c:v>
                </c:pt>
                <c:pt idx="1877" formatCode="General">
                  <c:v>1.6728000000000001</c:v>
                </c:pt>
                <c:pt idx="1878" formatCode="General">
                  <c:v>1.6738</c:v>
                </c:pt>
                <c:pt idx="1879" formatCode="General">
                  <c:v>1.6748000000000001</c:v>
                </c:pt>
                <c:pt idx="1880" formatCode="General">
                  <c:v>1.6758</c:v>
                </c:pt>
                <c:pt idx="1881" formatCode="General">
                  <c:v>1.6768000000000001</c:v>
                </c:pt>
                <c:pt idx="1882" formatCode="General">
                  <c:v>1.6778</c:v>
                </c:pt>
                <c:pt idx="1883" formatCode="General">
                  <c:v>1.6788000000000001</c:v>
                </c:pt>
                <c:pt idx="1884" formatCode="General">
                  <c:v>1.6798</c:v>
                </c:pt>
                <c:pt idx="1885" formatCode="General">
                  <c:v>1.6808000000000001</c:v>
                </c:pt>
                <c:pt idx="1886" formatCode="General">
                  <c:v>1.6818</c:v>
                </c:pt>
                <c:pt idx="1887" formatCode="General">
                  <c:v>1.6828000000000001</c:v>
                </c:pt>
                <c:pt idx="1888" formatCode="General">
                  <c:v>1.6838</c:v>
                </c:pt>
                <c:pt idx="1889" formatCode="General">
                  <c:v>1.6848000000000001</c:v>
                </c:pt>
                <c:pt idx="1890" formatCode="General">
                  <c:v>1.6858</c:v>
                </c:pt>
                <c:pt idx="1891" formatCode="General">
                  <c:v>1.6868000000000001</c:v>
                </c:pt>
                <c:pt idx="1892" formatCode="General">
                  <c:v>1.6878</c:v>
                </c:pt>
                <c:pt idx="1893" formatCode="General">
                  <c:v>1.6888000000000001</c:v>
                </c:pt>
                <c:pt idx="1894" formatCode="General">
                  <c:v>1.6898</c:v>
                </c:pt>
                <c:pt idx="1895" formatCode="General">
                  <c:v>1.6908000000000001</c:v>
                </c:pt>
                <c:pt idx="1896" formatCode="General">
                  <c:v>1.6918</c:v>
                </c:pt>
                <c:pt idx="1897" formatCode="General">
                  <c:v>1.6928000000000001</c:v>
                </c:pt>
                <c:pt idx="1898" formatCode="General">
                  <c:v>1.6938</c:v>
                </c:pt>
                <c:pt idx="1899" formatCode="General">
                  <c:v>1.6948000000000001</c:v>
                </c:pt>
                <c:pt idx="1900" formatCode="General">
                  <c:v>1.6958</c:v>
                </c:pt>
                <c:pt idx="1901" formatCode="General">
                  <c:v>1.6968000000000001</c:v>
                </c:pt>
                <c:pt idx="1902" formatCode="General">
                  <c:v>1.6978</c:v>
                </c:pt>
                <c:pt idx="1903" formatCode="General">
                  <c:v>1.6988000000000001</c:v>
                </c:pt>
                <c:pt idx="1904" formatCode="General">
                  <c:v>1.6998</c:v>
                </c:pt>
                <c:pt idx="1905" formatCode="General">
                  <c:v>1.7008000000000001</c:v>
                </c:pt>
                <c:pt idx="1906" formatCode="General">
                  <c:v>1.7018</c:v>
                </c:pt>
                <c:pt idx="1907" formatCode="General">
                  <c:v>1.7028000000000001</c:v>
                </c:pt>
                <c:pt idx="1908" formatCode="General">
                  <c:v>1.7038</c:v>
                </c:pt>
                <c:pt idx="1909" formatCode="General">
                  <c:v>1.7048000000000001</c:v>
                </c:pt>
                <c:pt idx="1910" formatCode="General">
                  <c:v>1.7058</c:v>
                </c:pt>
                <c:pt idx="1911" formatCode="General">
                  <c:v>1.7068000000000001</c:v>
                </c:pt>
                <c:pt idx="1912" formatCode="General">
                  <c:v>1.7078</c:v>
                </c:pt>
                <c:pt idx="1913" formatCode="General">
                  <c:v>1.7088000000000001</c:v>
                </c:pt>
                <c:pt idx="1914" formatCode="General">
                  <c:v>1.7098</c:v>
                </c:pt>
                <c:pt idx="1915" formatCode="General">
                  <c:v>1.7108000000000001</c:v>
                </c:pt>
                <c:pt idx="1916" formatCode="General">
                  <c:v>1.7118</c:v>
                </c:pt>
                <c:pt idx="1917" formatCode="General">
                  <c:v>1.7128000000000001</c:v>
                </c:pt>
                <c:pt idx="1918" formatCode="General">
                  <c:v>1.7138</c:v>
                </c:pt>
                <c:pt idx="1919" formatCode="General">
                  <c:v>1.7148000000000001</c:v>
                </c:pt>
                <c:pt idx="1920" formatCode="General">
                  <c:v>1.7158</c:v>
                </c:pt>
                <c:pt idx="1921" formatCode="General">
                  <c:v>1.7168000000000001</c:v>
                </c:pt>
                <c:pt idx="1922" formatCode="General">
                  <c:v>1.7178</c:v>
                </c:pt>
                <c:pt idx="1923" formatCode="General">
                  <c:v>1.7188000000000001</c:v>
                </c:pt>
                <c:pt idx="1924" formatCode="General">
                  <c:v>1.7198</c:v>
                </c:pt>
                <c:pt idx="1925" formatCode="General">
                  <c:v>1.7208000000000001</c:v>
                </c:pt>
                <c:pt idx="1926" formatCode="General">
                  <c:v>1.7218</c:v>
                </c:pt>
                <c:pt idx="1927" formatCode="General">
                  <c:v>1.7228000000000001</c:v>
                </c:pt>
                <c:pt idx="1928" formatCode="General">
                  <c:v>1.7238</c:v>
                </c:pt>
                <c:pt idx="1929" formatCode="General">
                  <c:v>1.7248000000000001</c:v>
                </c:pt>
                <c:pt idx="1930" formatCode="General">
                  <c:v>1.7258</c:v>
                </c:pt>
                <c:pt idx="1931" formatCode="General">
                  <c:v>1.7267999999999999</c:v>
                </c:pt>
                <c:pt idx="1932" formatCode="General">
                  <c:v>1.7278</c:v>
                </c:pt>
                <c:pt idx="1933" formatCode="General">
                  <c:v>1.7287999999999999</c:v>
                </c:pt>
                <c:pt idx="1934" formatCode="General">
                  <c:v>1.7298</c:v>
                </c:pt>
                <c:pt idx="1935" formatCode="General">
                  <c:v>1.7307999999999999</c:v>
                </c:pt>
                <c:pt idx="1936" formatCode="General">
                  <c:v>1.7318</c:v>
                </c:pt>
                <c:pt idx="1937" formatCode="General">
                  <c:v>1.7327999999999999</c:v>
                </c:pt>
                <c:pt idx="1938" formatCode="General">
                  <c:v>1.7338</c:v>
                </c:pt>
                <c:pt idx="1939" formatCode="General">
                  <c:v>1.7347999999999999</c:v>
                </c:pt>
                <c:pt idx="1940" formatCode="General">
                  <c:v>1.7358</c:v>
                </c:pt>
                <c:pt idx="1941" formatCode="General">
                  <c:v>1.7367999999999999</c:v>
                </c:pt>
                <c:pt idx="1942" formatCode="General">
                  <c:v>1.7378</c:v>
                </c:pt>
                <c:pt idx="1943" formatCode="General">
                  <c:v>1.7387999999999999</c:v>
                </c:pt>
                <c:pt idx="1944" formatCode="General">
                  <c:v>1.7398</c:v>
                </c:pt>
                <c:pt idx="1945" formatCode="General">
                  <c:v>1.7407999999999999</c:v>
                </c:pt>
                <c:pt idx="1946" formatCode="General">
                  <c:v>1.7418</c:v>
                </c:pt>
                <c:pt idx="1947" formatCode="General">
                  <c:v>1.7427999999999999</c:v>
                </c:pt>
                <c:pt idx="1948" formatCode="General">
                  <c:v>1.7438</c:v>
                </c:pt>
                <c:pt idx="1949" formatCode="General">
                  <c:v>1.7447999999999999</c:v>
                </c:pt>
                <c:pt idx="1950" formatCode="General">
                  <c:v>1.7458</c:v>
                </c:pt>
                <c:pt idx="1951" formatCode="General">
                  <c:v>1.7467999999999999</c:v>
                </c:pt>
                <c:pt idx="1952" formatCode="General">
                  <c:v>1.7478</c:v>
                </c:pt>
                <c:pt idx="1953" formatCode="General">
                  <c:v>1.7487999999999999</c:v>
                </c:pt>
                <c:pt idx="1954" formatCode="General">
                  <c:v>1.7498</c:v>
                </c:pt>
                <c:pt idx="1955" formatCode="General">
                  <c:v>1.7507999999999999</c:v>
                </c:pt>
                <c:pt idx="1956" formatCode="General">
                  <c:v>1.7518</c:v>
                </c:pt>
                <c:pt idx="1957" formatCode="General">
                  <c:v>1.7527999999999999</c:v>
                </c:pt>
                <c:pt idx="1958" formatCode="General">
                  <c:v>1.7538</c:v>
                </c:pt>
                <c:pt idx="1959" formatCode="General">
                  <c:v>1.7547999999999999</c:v>
                </c:pt>
                <c:pt idx="1960" formatCode="General">
                  <c:v>1.7558</c:v>
                </c:pt>
                <c:pt idx="1961" formatCode="General">
                  <c:v>1.7567999999999999</c:v>
                </c:pt>
                <c:pt idx="1962" formatCode="General">
                  <c:v>1.7578</c:v>
                </c:pt>
                <c:pt idx="1963" formatCode="General">
                  <c:v>1.7587999999999999</c:v>
                </c:pt>
                <c:pt idx="1964" formatCode="General">
                  <c:v>1.7598</c:v>
                </c:pt>
                <c:pt idx="1965" formatCode="General">
                  <c:v>1.7607999999999999</c:v>
                </c:pt>
                <c:pt idx="1966" formatCode="General">
                  <c:v>1.7618</c:v>
                </c:pt>
                <c:pt idx="1967" formatCode="General">
                  <c:v>1.7627999999999999</c:v>
                </c:pt>
                <c:pt idx="1968" formatCode="General">
                  <c:v>1.7638</c:v>
                </c:pt>
                <c:pt idx="1969" formatCode="General">
                  <c:v>1.7647999999999999</c:v>
                </c:pt>
                <c:pt idx="1970" formatCode="General">
                  <c:v>1.7658</c:v>
                </c:pt>
                <c:pt idx="1971" formatCode="General">
                  <c:v>1.7667999999999999</c:v>
                </c:pt>
                <c:pt idx="1972" formatCode="General">
                  <c:v>1.7678</c:v>
                </c:pt>
                <c:pt idx="1973" formatCode="General">
                  <c:v>1.7687999999999999</c:v>
                </c:pt>
                <c:pt idx="1974" formatCode="General">
                  <c:v>1.7698</c:v>
                </c:pt>
                <c:pt idx="1975" formatCode="General">
                  <c:v>1.7707999999999999</c:v>
                </c:pt>
                <c:pt idx="1976" formatCode="General">
                  <c:v>1.7718</c:v>
                </c:pt>
                <c:pt idx="1977" formatCode="General">
                  <c:v>1.7727999999999999</c:v>
                </c:pt>
                <c:pt idx="1978" formatCode="General">
                  <c:v>1.7738</c:v>
                </c:pt>
                <c:pt idx="1979" formatCode="General">
                  <c:v>1.7747999999999999</c:v>
                </c:pt>
                <c:pt idx="1980" formatCode="General">
                  <c:v>1.7758</c:v>
                </c:pt>
                <c:pt idx="1981" formatCode="General">
                  <c:v>1.7767999999999999</c:v>
                </c:pt>
                <c:pt idx="1982" formatCode="General">
                  <c:v>1.7778</c:v>
                </c:pt>
                <c:pt idx="1983" formatCode="General">
                  <c:v>1.7787999999999999</c:v>
                </c:pt>
                <c:pt idx="1984" formatCode="General">
                  <c:v>1.7798</c:v>
                </c:pt>
                <c:pt idx="1985" formatCode="General">
                  <c:v>1.7807999999999999</c:v>
                </c:pt>
                <c:pt idx="1986" formatCode="General">
                  <c:v>1.7818000000000001</c:v>
                </c:pt>
                <c:pt idx="1987" formatCode="General">
                  <c:v>1.7827999999999999</c:v>
                </c:pt>
                <c:pt idx="1988" formatCode="General">
                  <c:v>1.7838000000000001</c:v>
                </c:pt>
                <c:pt idx="1989" formatCode="General">
                  <c:v>1.7847999999999999</c:v>
                </c:pt>
                <c:pt idx="1990" formatCode="General">
                  <c:v>1.7858000000000001</c:v>
                </c:pt>
                <c:pt idx="1991" formatCode="General">
                  <c:v>1.7867999999999999</c:v>
                </c:pt>
                <c:pt idx="1992" formatCode="General">
                  <c:v>1.7878000000000001</c:v>
                </c:pt>
                <c:pt idx="1993" formatCode="General">
                  <c:v>1.7887999999999999</c:v>
                </c:pt>
                <c:pt idx="1994" formatCode="General">
                  <c:v>1.7898000000000001</c:v>
                </c:pt>
                <c:pt idx="1995" formatCode="General">
                  <c:v>1.7907999999999999</c:v>
                </c:pt>
                <c:pt idx="1996" formatCode="General">
                  <c:v>1.7918000000000001</c:v>
                </c:pt>
                <c:pt idx="1997" formatCode="General">
                  <c:v>1.7927999999999999</c:v>
                </c:pt>
                <c:pt idx="1998" formatCode="General">
                  <c:v>1.7938000000000001</c:v>
                </c:pt>
                <c:pt idx="1999" formatCode="General">
                  <c:v>1.7948</c:v>
                </c:pt>
                <c:pt idx="2000" formatCode="General">
                  <c:v>1.7958000000000001</c:v>
                </c:pt>
                <c:pt idx="2001" formatCode="General">
                  <c:v>1.7968</c:v>
                </c:pt>
                <c:pt idx="2002" formatCode="General">
                  <c:v>1.7978000000000001</c:v>
                </c:pt>
                <c:pt idx="2003" formatCode="General">
                  <c:v>1.7988</c:v>
                </c:pt>
                <c:pt idx="2004" formatCode="General">
                  <c:v>1.7998000000000001</c:v>
                </c:pt>
                <c:pt idx="2005" formatCode="General">
                  <c:v>1.8008</c:v>
                </c:pt>
                <c:pt idx="2006" formatCode="General">
                  <c:v>1.8018000000000001</c:v>
                </c:pt>
                <c:pt idx="2007" formatCode="General">
                  <c:v>1.8028</c:v>
                </c:pt>
                <c:pt idx="2008" formatCode="General">
                  <c:v>1.8038000000000001</c:v>
                </c:pt>
                <c:pt idx="2009" formatCode="General">
                  <c:v>1.8048</c:v>
                </c:pt>
                <c:pt idx="2010" formatCode="General">
                  <c:v>1.8058000000000001</c:v>
                </c:pt>
                <c:pt idx="2011" formatCode="General">
                  <c:v>1.8068</c:v>
                </c:pt>
                <c:pt idx="2012" formatCode="General">
                  <c:v>1.8078000000000001</c:v>
                </c:pt>
                <c:pt idx="2013" formatCode="General">
                  <c:v>1.8088</c:v>
                </c:pt>
                <c:pt idx="2014" formatCode="General">
                  <c:v>1.8098000000000001</c:v>
                </c:pt>
                <c:pt idx="2015" formatCode="General">
                  <c:v>1.8108</c:v>
                </c:pt>
                <c:pt idx="2016" formatCode="General">
                  <c:v>1.8118000000000001</c:v>
                </c:pt>
                <c:pt idx="2017" formatCode="General">
                  <c:v>1.8128</c:v>
                </c:pt>
                <c:pt idx="2018" formatCode="General">
                  <c:v>1.8138000000000001</c:v>
                </c:pt>
                <c:pt idx="2019" formatCode="General">
                  <c:v>1.8148</c:v>
                </c:pt>
                <c:pt idx="2020" formatCode="General">
                  <c:v>1.8158000000000001</c:v>
                </c:pt>
                <c:pt idx="2021" formatCode="General">
                  <c:v>1.8168</c:v>
                </c:pt>
                <c:pt idx="2022" formatCode="General">
                  <c:v>1.8178000000000001</c:v>
                </c:pt>
                <c:pt idx="2023" formatCode="General">
                  <c:v>1.8188</c:v>
                </c:pt>
                <c:pt idx="2024" formatCode="General">
                  <c:v>1.8198000000000001</c:v>
                </c:pt>
                <c:pt idx="2025" formatCode="General">
                  <c:v>1.8208</c:v>
                </c:pt>
                <c:pt idx="2026" formatCode="General">
                  <c:v>1.8218000000000001</c:v>
                </c:pt>
                <c:pt idx="2027" formatCode="General">
                  <c:v>1.8228</c:v>
                </c:pt>
                <c:pt idx="2028" formatCode="General">
                  <c:v>1.8238000000000001</c:v>
                </c:pt>
                <c:pt idx="2029" formatCode="General">
                  <c:v>1.8248</c:v>
                </c:pt>
                <c:pt idx="2030" formatCode="General">
                  <c:v>1.8258000000000001</c:v>
                </c:pt>
                <c:pt idx="2031" formatCode="General">
                  <c:v>1.8268</c:v>
                </c:pt>
                <c:pt idx="2032" formatCode="General">
                  <c:v>1.8278000000000001</c:v>
                </c:pt>
                <c:pt idx="2033" formatCode="General">
                  <c:v>1.8288</c:v>
                </c:pt>
                <c:pt idx="2034" formatCode="General">
                  <c:v>1.8298000000000001</c:v>
                </c:pt>
                <c:pt idx="2035" formatCode="General">
                  <c:v>1.8308</c:v>
                </c:pt>
                <c:pt idx="2036" formatCode="General">
                  <c:v>1.8318000000000001</c:v>
                </c:pt>
                <c:pt idx="2037" formatCode="General">
                  <c:v>1.8328</c:v>
                </c:pt>
                <c:pt idx="2038" formatCode="General">
                  <c:v>1.8338000000000001</c:v>
                </c:pt>
                <c:pt idx="2039" formatCode="General">
                  <c:v>1.8348</c:v>
                </c:pt>
                <c:pt idx="2040" formatCode="General">
                  <c:v>1.8358000000000001</c:v>
                </c:pt>
                <c:pt idx="2041" formatCode="General">
                  <c:v>1.8368</c:v>
                </c:pt>
                <c:pt idx="2042" formatCode="General">
                  <c:v>1.8378000000000001</c:v>
                </c:pt>
                <c:pt idx="2043" formatCode="General">
                  <c:v>1.8388</c:v>
                </c:pt>
                <c:pt idx="2044" formatCode="General">
                  <c:v>1.8398000000000001</c:v>
                </c:pt>
                <c:pt idx="2045" formatCode="General">
                  <c:v>1.8408</c:v>
                </c:pt>
                <c:pt idx="2046" formatCode="General">
                  <c:v>1.8418000000000001</c:v>
                </c:pt>
                <c:pt idx="2047" formatCode="General">
                  <c:v>1.8428</c:v>
                </c:pt>
                <c:pt idx="2048" formatCode="General">
                  <c:v>1.8438000000000001</c:v>
                </c:pt>
                <c:pt idx="2049" formatCode="General">
                  <c:v>1.8448</c:v>
                </c:pt>
                <c:pt idx="2050" formatCode="General">
                  <c:v>1.8458000000000001</c:v>
                </c:pt>
                <c:pt idx="2051" formatCode="General">
                  <c:v>1.8468</c:v>
                </c:pt>
                <c:pt idx="2052" formatCode="General">
                  <c:v>1.8478000000000001</c:v>
                </c:pt>
                <c:pt idx="2053" formatCode="General">
                  <c:v>1.8488</c:v>
                </c:pt>
                <c:pt idx="2054" formatCode="General">
                  <c:v>1.8498000000000001</c:v>
                </c:pt>
                <c:pt idx="2055" formatCode="General">
                  <c:v>1.8508</c:v>
                </c:pt>
                <c:pt idx="2056" formatCode="General">
                  <c:v>1.8517999999999999</c:v>
                </c:pt>
                <c:pt idx="2057" formatCode="General">
                  <c:v>1.8528</c:v>
                </c:pt>
                <c:pt idx="2058" formatCode="General">
                  <c:v>1.8537999999999999</c:v>
                </c:pt>
                <c:pt idx="2059" formatCode="General">
                  <c:v>1.8548</c:v>
                </c:pt>
                <c:pt idx="2060" formatCode="General">
                  <c:v>1.8557999999999999</c:v>
                </c:pt>
                <c:pt idx="2061" formatCode="General">
                  <c:v>1.8568</c:v>
                </c:pt>
                <c:pt idx="2062" formatCode="General">
                  <c:v>1.8577999999999999</c:v>
                </c:pt>
                <c:pt idx="2063" formatCode="General">
                  <c:v>1.8588</c:v>
                </c:pt>
                <c:pt idx="2064" formatCode="General">
                  <c:v>1.8597999999999999</c:v>
                </c:pt>
                <c:pt idx="2065" formatCode="General">
                  <c:v>1.8608</c:v>
                </c:pt>
                <c:pt idx="2066" formatCode="General">
                  <c:v>1.8617999999999999</c:v>
                </c:pt>
                <c:pt idx="2067" formatCode="General">
                  <c:v>1.8628</c:v>
                </c:pt>
                <c:pt idx="2068" formatCode="General">
                  <c:v>1.8637999999999999</c:v>
                </c:pt>
                <c:pt idx="2069" formatCode="General">
                  <c:v>1.8648</c:v>
                </c:pt>
                <c:pt idx="2070" formatCode="General">
                  <c:v>1.8657999999999999</c:v>
                </c:pt>
                <c:pt idx="2071" formatCode="General">
                  <c:v>1.8668</c:v>
                </c:pt>
                <c:pt idx="2072" formatCode="General">
                  <c:v>1.8677999999999999</c:v>
                </c:pt>
                <c:pt idx="2073" formatCode="General">
                  <c:v>1.8688</c:v>
                </c:pt>
                <c:pt idx="2074" formatCode="General">
                  <c:v>1.8697999999999999</c:v>
                </c:pt>
                <c:pt idx="2075" formatCode="General">
                  <c:v>1.8708</c:v>
                </c:pt>
                <c:pt idx="2076" formatCode="General">
                  <c:v>1.8717999999999999</c:v>
                </c:pt>
                <c:pt idx="2077" formatCode="General">
                  <c:v>1.8728</c:v>
                </c:pt>
                <c:pt idx="2078" formatCode="General">
                  <c:v>1.8737999999999999</c:v>
                </c:pt>
                <c:pt idx="2079" formatCode="General">
                  <c:v>1.8748</c:v>
                </c:pt>
                <c:pt idx="2080" formatCode="General">
                  <c:v>1.8757999999999999</c:v>
                </c:pt>
                <c:pt idx="2081" formatCode="General">
                  <c:v>1.8768</c:v>
                </c:pt>
                <c:pt idx="2082" formatCode="General">
                  <c:v>1.8777999999999999</c:v>
                </c:pt>
                <c:pt idx="2083" formatCode="General">
                  <c:v>1.8788</c:v>
                </c:pt>
                <c:pt idx="2084" formatCode="General">
                  <c:v>1.8797999999999999</c:v>
                </c:pt>
                <c:pt idx="2085" formatCode="General">
                  <c:v>1.8808</c:v>
                </c:pt>
                <c:pt idx="2086" formatCode="General">
                  <c:v>1.8817999999999999</c:v>
                </c:pt>
                <c:pt idx="2087" formatCode="General">
                  <c:v>1.8828</c:v>
                </c:pt>
                <c:pt idx="2088" formatCode="General">
                  <c:v>1.8837999999999999</c:v>
                </c:pt>
                <c:pt idx="2089" formatCode="General">
                  <c:v>1.8848</c:v>
                </c:pt>
                <c:pt idx="2090" formatCode="General">
                  <c:v>1.8857999999999999</c:v>
                </c:pt>
                <c:pt idx="2091" formatCode="General">
                  <c:v>1.8868</c:v>
                </c:pt>
                <c:pt idx="2092" formatCode="General">
                  <c:v>1.8877999999999999</c:v>
                </c:pt>
                <c:pt idx="2093" formatCode="General">
                  <c:v>1.8888</c:v>
                </c:pt>
                <c:pt idx="2094" formatCode="General">
                  <c:v>1.8897999999999999</c:v>
                </c:pt>
                <c:pt idx="2095" formatCode="General">
                  <c:v>1.8908</c:v>
                </c:pt>
                <c:pt idx="2096" formatCode="General">
                  <c:v>1.8917999999999999</c:v>
                </c:pt>
                <c:pt idx="2097" formatCode="General">
                  <c:v>1.8928</c:v>
                </c:pt>
                <c:pt idx="2098" formatCode="General">
                  <c:v>1.8937999999999999</c:v>
                </c:pt>
                <c:pt idx="2099" formatCode="General">
                  <c:v>1.8948</c:v>
                </c:pt>
                <c:pt idx="2100" formatCode="General">
                  <c:v>1.8957999999999999</c:v>
                </c:pt>
                <c:pt idx="2101" formatCode="General">
                  <c:v>1.8968</c:v>
                </c:pt>
                <c:pt idx="2102" formatCode="General">
                  <c:v>1.8977999999999999</c:v>
                </c:pt>
                <c:pt idx="2103" formatCode="General">
                  <c:v>1.8988</c:v>
                </c:pt>
                <c:pt idx="2104" formatCode="General">
                  <c:v>1.8997999999999999</c:v>
                </c:pt>
                <c:pt idx="2105" formatCode="General">
                  <c:v>1.9008</c:v>
                </c:pt>
                <c:pt idx="2106" formatCode="General">
                  <c:v>1.9017999999999999</c:v>
                </c:pt>
                <c:pt idx="2107" formatCode="General">
                  <c:v>1.9028</c:v>
                </c:pt>
                <c:pt idx="2108" formatCode="General">
                  <c:v>1.9037999999999999</c:v>
                </c:pt>
                <c:pt idx="2109" formatCode="General">
                  <c:v>1.9048</c:v>
                </c:pt>
                <c:pt idx="2110" formatCode="General">
                  <c:v>1.9057999999999999</c:v>
                </c:pt>
                <c:pt idx="2111" formatCode="General">
                  <c:v>1.9068000000000001</c:v>
                </c:pt>
                <c:pt idx="2112" formatCode="General">
                  <c:v>1.9077999999999999</c:v>
                </c:pt>
                <c:pt idx="2113" formatCode="General">
                  <c:v>1.9088000000000001</c:v>
                </c:pt>
                <c:pt idx="2114" formatCode="General">
                  <c:v>1.9097999999999999</c:v>
                </c:pt>
                <c:pt idx="2115" formatCode="General">
                  <c:v>1.9108000000000001</c:v>
                </c:pt>
                <c:pt idx="2116" formatCode="General">
                  <c:v>1.9117999999999999</c:v>
                </c:pt>
                <c:pt idx="2117" formatCode="General">
                  <c:v>1.9128000000000001</c:v>
                </c:pt>
                <c:pt idx="2118" formatCode="General">
                  <c:v>1.9137999999999999</c:v>
                </c:pt>
                <c:pt idx="2119" formatCode="General">
                  <c:v>1.9148000000000001</c:v>
                </c:pt>
                <c:pt idx="2120" formatCode="General">
                  <c:v>1.9157999999999999</c:v>
                </c:pt>
                <c:pt idx="2121" formatCode="General">
                  <c:v>1.9168000000000001</c:v>
                </c:pt>
                <c:pt idx="2122" formatCode="General">
                  <c:v>1.9177999999999999</c:v>
                </c:pt>
                <c:pt idx="2123" formatCode="General">
                  <c:v>1.9188000000000001</c:v>
                </c:pt>
                <c:pt idx="2124" formatCode="General">
                  <c:v>1.9198</c:v>
                </c:pt>
                <c:pt idx="2125" formatCode="General">
                  <c:v>1.9208000000000001</c:v>
                </c:pt>
                <c:pt idx="2126" formatCode="General">
                  <c:v>1.9218</c:v>
                </c:pt>
                <c:pt idx="2127" formatCode="General">
                  <c:v>1.9228000000000001</c:v>
                </c:pt>
                <c:pt idx="2128" formatCode="General">
                  <c:v>1.9238</c:v>
                </c:pt>
                <c:pt idx="2129" formatCode="General">
                  <c:v>1.9248000000000001</c:v>
                </c:pt>
                <c:pt idx="2130" formatCode="General">
                  <c:v>1.9258</c:v>
                </c:pt>
                <c:pt idx="2131" formatCode="General">
                  <c:v>1.9268000000000001</c:v>
                </c:pt>
                <c:pt idx="2132" formatCode="General">
                  <c:v>1.9278</c:v>
                </c:pt>
                <c:pt idx="2133" formatCode="General">
                  <c:v>1.9288000000000001</c:v>
                </c:pt>
                <c:pt idx="2134" formatCode="General">
                  <c:v>1.9298</c:v>
                </c:pt>
                <c:pt idx="2135" formatCode="General">
                  <c:v>1.9308000000000001</c:v>
                </c:pt>
                <c:pt idx="2136" formatCode="General">
                  <c:v>1.9318</c:v>
                </c:pt>
                <c:pt idx="2137" formatCode="General">
                  <c:v>1.9328000000000001</c:v>
                </c:pt>
                <c:pt idx="2138" formatCode="General">
                  <c:v>1.9338</c:v>
                </c:pt>
                <c:pt idx="2139" formatCode="General">
                  <c:v>1.9348000000000001</c:v>
                </c:pt>
                <c:pt idx="2140" formatCode="General">
                  <c:v>1.9358</c:v>
                </c:pt>
                <c:pt idx="2141" formatCode="General">
                  <c:v>1.9368000000000001</c:v>
                </c:pt>
                <c:pt idx="2142" formatCode="General">
                  <c:v>1.9378</c:v>
                </c:pt>
                <c:pt idx="2143" formatCode="General">
                  <c:v>1.9388000000000001</c:v>
                </c:pt>
                <c:pt idx="2144" formatCode="General">
                  <c:v>1.9398</c:v>
                </c:pt>
                <c:pt idx="2145" formatCode="General">
                  <c:v>1.9408000000000001</c:v>
                </c:pt>
                <c:pt idx="2146" formatCode="General">
                  <c:v>1.9418</c:v>
                </c:pt>
                <c:pt idx="2147" formatCode="General">
                  <c:v>1.9428000000000001</c:v>
                </c:pt>
                <c:pt idx="2148" formatCode="General">
                  <c:v>1.9438</c:v>
                </c:pt>
                <c:pt idx="2149" formatCode="General">
                  <c:v>1.9448000000000001</c:v>
                </c:pt>
                <c:pt idx="2150" formatCode="General">
                  <c:v>1.9458</c:v>
                </c:pt>
                <c:pt idx="2151" formatCode="General">
                  <c:v>1.9468000000000001</c:v>
                </c:pt>
                <c:pt idx="2152" formatCode="General">
                  <c:v>1.9478</c:v>
                </c:pt>
                <c:pt idx="2153" formatCode="General">
                  <c:v>1.9488000000000001</c:v>
                </c:pt>
                <c:pt idx="2154" formatCode="General">
                  <c:v>1.9498</c:v>
                </c:pt>
                <c:pt idx="2155" formatCode="General">
                  <c:v>1.9508000000000001</c:v>
                </c:pt>
                <c:pt idx="2156" formatCode="General">
                  <c:v>1.9518</c:v>
                </c:pt>
                <c:pt idx="2157" formatCode="General">
                  <c:v>1.9528000000000001</c:v>
                </c:pt>
                <c:pt idx="2158" formatCode="General">
                  <c:v>1.9538</c:v>
                </c:pt>
                <c:pt idx="2159" formatCode="General">
                  <c:v>1.9548000000000001</c:v>
                </c:pt>
                <c:pt idx="2160" formatCode="General">
                  <c:v>1.9558</c:v>
                </c:pt>
                <c:pt idx="2161" formatCode="General">
                  <c:v>1.9568000000000001</c:v>
                </c:pt>
                <c:pt idx="2162" formatCode="General">
                  <c:v>1.9578</c:v>
                </c:pt>
                <c:pt idx="2163" formatCode="General">
                  <c:v>1.9588000000000001</c:v>
                </c:pt>
                <c:pt idx="2164" formatCode="General">
                  <c:v>1.9598</c:v>
                </c:pt>
                <c:pt idx="2165" formatCode="General">
                  <c:v>1.9608000000000001</c:v>
                </c:pt>
                <c:pt idx="2166" formatCode="General">
                  <c:v>1.9618</c:v>
                </c:pt>
                <c:pt idx="2167" formatCode="General">
                  <c:v>1.9628000000000001</c:v>
                </c:pt>
                <c:pt idx="2168" formatCode="General">
                  <c:v>1.9638</c:v>
                </c:pt>
                <c:pt idx="2169" formatCode="General">
                  <c:v>1.9648000000000001</c:v>
                </c:pt>
                <c:pt idx="2170" formatCode="General">
                  <c:v>1.9658</c:v>
                </c:pt>
                <c:pt idx="2171" formatCode="General">
                  <c:v>1.9668000000000001</c:v>
                </c:pt>
                <c:pt idx="2172" formatCode="General">
                  <c:v>1.9678</c:v>
                </c:pt>
                <c:pt idx="2173" formatCode="General">
                  <c:v>1.9688000000000001</c:v>
                </c:pt>
                <c:pt idx="2174" formatCode="General">
                  <c:v>1.9698</c:v>
                </c:pt>
                <c:pt idx="2175" formatCode="General">
                  <c:v>1.9708000000000001</c:v>
                </c:pt>
                <c:pt idx="2176" formatCode="General">
                  <c:v>1.9718</c:v>
                </c:pt>
                <c:pt idx="2177" formatCode="General">
                  <c:v>1.9728000000000001</c:v>
                </c:pt>
                <c:pt idx="2178" formatCode="General">
                  <c:v>1.9738</c:v>
                </c:pt>
                <c:pt idx="2179" formatCode="General">
                  <c:v>1.9748000000000001</c:v>
                </c:pt>
                <c:pt idx="2180" formatCode="General">
                  <c:v>1.9758</c:v>
                </c:pt>
                <c:pt idx="2181" formatCode="General">
                  <c:v>1.9767999999999999</c:v>
                </c:pt>
                <c:pt idx="2182" formatCode="General">
                  <c:v>1.9778</c:v>
                </c:pt>
                <c:pt idx="2183" formatCode="General">
                  <c:v>1.9787999999999999</c:v>
                </c:pt>
                <c:pt idx="2184" formatCode="General">
                  <c:v>1.9798</c:v>
                </c:pt>
                <c:pt idx="2185" formatCode="General">
                  <c:v>1.9807999999999999</c:v>
                </c:pt>
                <c:pt idx="2186" formatCode="General">
                  <c:v>1.9818</c:v>
                </c:pt>
                <c:pt idx="2187" formatCode="General">
                  <c:v>1.9827999999999999</c:v>
                </c:pt>
                <c:pt idx="2188" formatCode="General">
                  <c:v>1.9838</c:v>
                </c:pt>
                <c:pt idx="2189" formatCode="General">
                  <c:v>1.9847999999999999</c:v>
                </c:pt>
                <c:pt idx="2190" formatCode="General">
                  <c:v>1.9858</c:v>
                </c:pt>
                <c:pt idx="2191" formatCode="General">
                  <c:v>1.9867999999999999</c:v>
                </c:pt>
                <c:pt idx="2192" formatCode="General">
                  <c:v>1.9878</c:v>
                </c:pt>
                <c:pt idx="2193" formatCode="General">
                  <c:v>1.9887999999999999</c:v>
                </c:pt>
                <c:pt idx="2194" formatCode="General">
                  <c:v>1.9898</c:v>
                </c:pt>
                <c:pt idx="2195" formatCode="General">
                  <c:v>1.9907999999999999</c:v>
                </c:pt>
                <c:pt idx="2196" formatCode="General">
                  <c:v>1.9918</c:v>
                </c:pt>
                <c:pt idx="2197" formatCode="General">
                  <c:v>1.9927999999999999</c:v>
                </c:pt>
                <c:pt idx="2198" formatCode="General">
                  <c:v>1.9938</c:v>
                </c:pt>
                <c:pt idx="2199" formatCode="General">
                  <c:v>1.9947999999999999</c:v>
                </c:pt>
                <c:pt idx="2200" formatCode="General">
                  <c:v>1.9958</c:v>
                </c:pt>
                <c:pt idx="2201" formatCode="General">
                  <c:v>1.9967999999999999</c:v>
                </c:pt>
                <c:pt idx="2202" formatCode="General">
                  <c:v>1.9978</c:v>
                </c:pt>
                <c:pt idx="2203" formatCode="General">
                  <c:v>1.9987999999999999</c:v>
                </c:pt>
                <c:pt idx="2204" formatCode="General">
                  <c:v>1.9998</c:v>
                </c:pt>
                <c:pt idx="2205" formatCode="General">
                  <c:v>2.0007999999999999</c:v>
                </c:pt>
                <c:pt idx="2206" formatCode="General">
                  <c:v>2.0017999999999998</c:v>
                </c:pt>
                <c:pt idx="2207" formatCode="General">
                  <c:v>2.0028000000000001</c:v>
                </c:pt>
                <c:pt idx="2208" formatCode="General">
                  <c:v>2.0038</c:v>
                </c:pt>
                <c:pt idx="2209" formatCode="General">
                  <c:v>2.0047999999999999</c:v>
                </c:pt>
                <c:pt idx="2210" formatCode="General">
                  <c:v>2.0057999999999998</c:v>
                </c:pt>
                <c:pt idx="2211" formatCode="General">
                  <c:v>2.0068000000000001</c:v>
                </c:pt>
                <c:pt idx="2212" formatCode="General">
                  <c:v>2.0078</c:v>
                </c:pt>
                <c:pt idx="2213" formatCode="General">
                  <c:v>2.0087999999999999</c:v>
                </c:pt>
                <c:pt idx="2214" formatCode="General">
                  <c:v>2.0097999999999998</c:v>
                </c:pt>
                <c:pt idx="2215" formatCode="General">
                  <c:v>2.0108000000000001</c:v>
                </c:pt>
                <c:pt idx="2216" formatCode="General">
                  <c:v>2.0118</c:v>
                </c:pt>
                <c:pt idx="2217" formatCode="General">
                  <c:v>2.0127999999999999</c:v>
                </c:pt>
                <c:pt idx="2218" formatCode="General">
                  <c:v>2.0137999999999998</c:v>
                </c:pt>
                <c:pt idx="2219" formatCode="General">
                  <c:v>2.0148000000000001</c:v>
                </c:pt>
                <c:pt idx="2220" formatCode="General">
                  <c:v>2.0158</c:v>
                </c:pt>
                <c:pt idx="2221" formatCode="General">
                  <c:v>2.0167999999999999</c:v>
                </c:pt>
                <c:pt idx="2222" formatCode="General">
                  <c:v>2.0177999999999998</c:v>
                </c:pt>
                <c:pt idx="2223" formatCode="General">
                  <c:v>2.0188000000000001</c:v>
                </c:pt>
                <c:pt idx="2224" formatCode="General">
                  <c:v>2.0198</c:v>
                </c:pt>
                <c:pt idx="2225" formatCode="General">
                  <c:v>2.0207999999999999</c:v>
                </c:pt>
                <c:pt idx="2226" formatCode="General">
                  <c:v>2.0217999999999998</c:v>
                </c:pt>
                <c:pt idx="2227" formatCode="General">
                  <c:v>2.0228000000000002</c:v>
                </c:pt>
                <c:pt idx="2228" formatCode="General">
                  <c:v>2.0238</c:v>
                </c:pt>
                <c:pt idx="2229" formatCode="General">
                  <c:v>2.0247999999999999</c:v>
                </c:pt>
                <c:pt idx="2230" formatCode="General">
                  <c:v>2.0257999999999998</c:v>
                </c:pt>
                <c:pt idx="2231" formatCode="General">
                  <c:v>2.0268000000000002</c:v>
                </c:pt>
                <c:pt idx="2232" formatCode="General">
                  <c:v>2.0278</c:v>
                </c:pt>
                <c:pt idx="2233" formatCode="General">
                  <c:v>2.0287999999999999</c:v>
                </c:pt>
                <c:pt idx="2234" formatCode="General">
                  <c:v>2.0297999999999998</c:v>
                </c:pt>
                <c:pt idx="2235" formatCode="General">
                  <c:v>2.0308000000000002</c:v>
                </c:pt>
                <c:pt idx="2236" formatCode="General">
                  <c:v>2.0318000000000001</c:v>
                </c:pt>
                <c:pt idx="2237" formatCode="General">
                  <c:v>2.0327999999999999</c:v>
                </c:pt>
                <c:pt idx="2238" formatCode="General">
                  <c:v>2.0337999999999998</c:v>
                </c:pt>
                <c:pt idx="2239" formatCode="General">
                  <c:v>2.0348000000000002</c:v>
                </c:pt>
                <c:pt idx="2240" formatCode="General">
                  <c:v>2.0358000000000001</c:v>
                </c:pt>
                <c:pt idx="2241" formatCode="General">
                  <c:v>2.0367999999999999</c:v>
                </c:pt>
                <c:pt idx="2242" formatCode="General">
                  <c:v>2.0377999999999998</c:v>
                </c:pt>
                <c:pt idx="2243" formatCode="General">
                  <c:v>2.0388000000000002</c:v>
                </c:pt>
                <c:pt idx="2244" formatCode="General">
                  <c:v>2.0398000000000001</c:v>
                </c:pt>
                <c:pt idx="2245" formatCode="General">
                  <c:v>2.0407999999999999</c:v>
                </c:pt>
                <c:pt idx="2246" formatCode="General">
                  <c:v>2.0417999999999998</c:v>
                </c:pt>
                <c:pt idx="2247" formatCode="General">
                  <c:v>2.0428000000000002</c:v>
                </c:pt>
                <c:pt idx="2248" formatCode="General">
                  <c:v>2.0438000000000001</c:v>
                </c:pt>
                <c:pt idx="2249" formatCode="General">
                  <c:v>2.0448</c:v>
                </c:pt>
                <c:pt idx="2250" formatCode="General">
                  <c:v>2.0457999999999998</c:v>
                </c:pt>
                <c:pt idx="2251" formatCode="General">
                  <c:v>2.0468000000000002</c:v>
                </c:pt>
                <c:pt idx="2252" formatCode="General">
                  <c:v>2.0478000000000001</c:v>
                </c:pt>
                <c:pt idx="2253" formatCode="General">
                  <c:v>2.0488</c:v>
                </c:pt>
                <c:pt idx="2254" formatCode="General">
                  <c:v>2.0497999999999998</c:v>
                </c:pt>
                <c:pt idx="2255" formatCode="General">
                  <c:v>2.0508000000000002</c:v>
                </c:pt>
                <c:pt idx="2256" formatCode="General">
                  <c:v>2.0518000000000001</c:v>
                </c:pt>
                <c:pt idx="2257" formatCode="General">
                  <c:v>2.0528</c:v>
                </c:pt>
                <c:pt idx="2258" formatCode="General">
                  <c:v>2.0537999999999998</c:v>
                </c:pt>
                <c:pt idx="2259" formatCode="General">
                  <c:v>2.0548000000000002</c:v>
                </c:pt>
                <c:pt idx="2260" formatCode="General">
                  <c:v>2.0558000000000001</c:v>
                </c:pt>
                <c:pt idx="2261" formatCode="General">
                  <c:v>2.0568</c:v>
                </c:pt>
                <c:pt idx="2262" formatCode="General">
                  <c:v>2.0577999999999999</c:v>
                </c:pt>
                <c:pt idx="2263" formatCode="General">
                  <c:v>2.0588000000000002</c:v>
                </c:pt>
                <c:pt idx="2264" formatCode="General">
                  <c:v>2.0598000000000001</c:v>
                </c:pt>
                <c:pt idx="2265" formatCode="General">
                  <c:v>2.0608</c:v>
                </c:pt>
                <c:pt idx="2266" formatCode="General">
                  <c:v>2.0617999999999999</c:v>
                </c:pt>
                <c:pt idx="2267" formatCode="General">
                  <c:v>2.0628000000000002</c:v>
                </c:pt>
                <c:pt idx="2268" formatCode="General">
                  <c:v>2.0638000000000001</c:v>
                </c:pt>
                <c:pt idx="2269" formatCode="General">
                  <c:v>2.0648</c:v>
                </c:pt>
                <c:pt idx="2270" formatCode="General">
                  <c:v>2.0657999999999999</c:v>
                </c:pt>
                <c:pt idx="2271" formatCode="General">
                  <c:v>2.0668000000000002</c:v>
                </c:pt>
                <c:pt idx="2272" formatCode="General">
                  <c:v>2.0678000000000001</c:v>
                </c:pt>
                <c:pt idx="2273" formatCode="General">
                  <c:v>2.0688</c:v>
                </c:pt>
                <c:pt idx="2274" formatCode="General">
                  <c:v>2.0697999999999999</c:v>
                </c:pt>
                <c:pt idx="2275" formatCode="General">
                  <c:v>2.0708000000000002</c:v>
                </c:pt>
                <c:pt idx="2276" formatCode="General">
                  <c:v>2.0718000000000001</c:v>
                </c:pt>
                <c:pt idx="2277" formatCode="General">
                  <c:v>2.0728</c:v>
                </c:pt>
                <c:pt idx="2278" formatCode="General">
                  <c:v>2.0737999999999999</c:v>
                </c:pt>
                <c:pt idx="2279" formatCode="General">
                  <c:v>2.0748000000000002</c:v>
                </c:pt>
                <c:pt idx="2280" formatCode="General">
                  <c:v>2.0758000000000001</c:v>
                </c:pt>
                <c:pt idx="2281" formatCode="General">
                  <c:v>2.0768</c:v>
                </c:pt>
                <c:pt idx="2282" formatCode="General">
                  <c:v>2.0777999999999999</c:v>
                </c:pt>
                <c:pt idx="2283" formatCode="General">
                  <c:v>2.0788000000000002</c:v>
                </c:pt>
                <c:pt idx="2284" formatCode="General">
                  <c:v>2.0798000000000001</c:v>
                </c:pt>
                <c:pt idx="2285" formatCode="General">
                  <c:v>2.0808</c:v>
                </c:pt>
                <c:pt idx="2286" formatCode="General">
                  <c:v>2.0817999999999999</c:v>
                </c:pt>
                <c:pt idx="2287" formatCode="General">
                  <c:v>2.0828000000000002</c:v>
                </c:pt>
                <c:pt idx="2288" formatCode="General">
                  <c:v>2.0838000000000001</c:v>
                </c:pt>
                <c:pt idx="2289" formatCode="General">
                  <c:v>2.0848</c:v>
                </c:pt>
                <c:pt idx="2290" formatCode="General">
                  <c:v>2.0857999999999999</c:v>
                </c:pt>
                <c:pt idx="2291" formatCode="General">
                  <c:v>2.0868000000000002</c:v>
                </c:pt>
                <c:pt idx="2292" formatCode="General">
                  <c:v>2.0878000000000001</c:v>
                </c:pt>
                <c:pt idx="2293" formatCode="General">
                  <c:v>2.0888</c:v>
                </c:pt>
                <c:pt idx="2294" formatCode="General">
                  <c:v>2.0897999999999999</c:v>
                </c:pt>
                <c:pt idx="2295" formatCode="General">
                  <c:v>2.0908000000000002</c:v>
                </c:pt>
                <c:pt idx="2296" formatCode="General">
                  <c:v>2.0918000000000001</c:v>
                </c:pt>
                <c:pt idx="2297" formatCode="General">
                  <c:v>2.0928</c:v>
                </c:pt>
                <c:pt idx="2298" formatCode="General">
                  <c:v>2.0937999999999999</c:v>
                </c:pt>
                <c:pt idx="2299" formatCode="General">
                  <c:v>2.0948000000000002</c:v>
                </c:pt>
                <c:pt idx="2300" formatCode="General">
                  <c:v>2.0958000000000001</c:v>
                </c:pt>
                <c:pt idx="2301" formatCode="General">
                  <c:v>2.0968</c:v>
                </c:pt>
                <c:pt idx="2302" formatCode="General">
                  <c:v>2.0977999999999999</c:v>
                </c:pt>
                <c:pt idx="2303" formatCode="General">
                  <c:v>2.0988000000000002</c:v>
                </c:pt>
                <c:pt idx="2304" formatCode="General">
                  <c:v>2.0998000000000001</c:v>
                </c:pt>
                <c:pt idx="2305" formatCode="General">
                  <c:v>2.1008</c:v>
                </c:pt>
                <c:pt idx="2306" formatCode="General">
                  <c:v>2.1017999999999999</c:v>
                </c:pt>
                <c:pt idx="2307" formatCode="General">
                  <c:v>2.1027999999999998</c:v>
                </c:pt>
                <c:pt idx="2308" formatCode="General">
                  <c:v>2.1038000000000001</c:v>
                </c:pt>
                <c:pt idx="2309" formatCode="General">
                  <c:v>2.1048</c:v>
                </c:pt>
                <c:pt idx="2310" formatCode="General">
                  <c:v>2.1057999999999999</c:v>
                </c:pt>
                <c:pt idx="2311" formatCode="General">
                  <c:v>2.1067999999999998</c:v>
                </c:pt>
                <c:pt idx="2312" formatCode="General">
                  <c:v>2.1078000000000001</c:v>
                </c:pt>
                <c:pt idx="2313" formatCode="General">
                  <c:v>2.1088</c:v>
                </c:pt>
                <c:pt idx="2314" formatCode="General">
                  <c:v>2.1097999999999999</c:v>
                </c:pt>
                <c:pt idx="2315" formatCode="General">
                  <c:v>2.1107999999999998</c:v>
                </c:pt>
                <c:pt idx="2316" formatCode="General">
                  <c:v>2.1118000000000001</c:v>
                </c:pt>
                <c:pt idx="2317" formatCode="General">
                  <c:v>2.1128</c:v>
                </c:pt>
                <c:pt idx="2318" formatCode="General">
                  <c:v>2.1137999999999999</c:v>
                </c:pt>
                <c:pt idx="2319" formatCode="General">
                  <c:v>2.1147999999999998</c:v>
                </c:pt>
                <c:pt idx="2320" formatCode="General">
                  <c:v>2.1158000000000001</c:v>
                </c:pt>
                <c:pt idx="2321" formatCode="General">
                  <c:v>2.1168</c:v>
                </c:pt>
                <c:pt idx="2322" formatCode="General">
                  <c:v>2.1177999999999999</c:v>
                </c:pt>
                <c:pt idx="2323" formatCode="General">
                  <c:v>2.1187999999999998</c:v>
                </c:pt>
                <c:pt idx="2324" formatCode="General">
                  <c:v>2.1198000000000001</c:v>
                </c:pt>
                <c:pt idx="2325" formatCode="General">
                  <c:v>2.1208</c:v>
                </c:pt>
                <c:pt idx="2326" formatCode="General">
                  <c:v>2.1217999999999999</c:v>
                </c:pt>
                <c:pt idx="2327" formatCode="General">
                  <c:v>2.1227999999999998</c:v>
                </c:pt>
                <c:pt idx="2328" formatCode="General">
                  <c:v>2.1238000000000001</c:v>
                </c:pt>
                <c:pt idx="2329" formatCode="General">
                  <c:v>2.1248</c:v>
                </c:pt>
                <c:pt idx="2330" formatCode="General">
                  <c:v>2.1257999999999999</c:v>
                </c:pt>
                <c:pt idx="2331" formatCode="General">
                  <c:v>2.1267999999999998</c:v>
                </c:pt>
                <c:pt idx="2332" formatCode="General">
                  <c:v>2.1278000000000001</c:v>
                </c:pt>
                <c:pt idx="2333" formatCode="General">
                  <c:v>2.1288</c:v>
                </c:pt>
                <c:pt idx="2334" formatCode="General">
                  <c:v>2.1297999999999999</c:v>
                </c:pt>
                <c:pt idx="2335" formatCode="General">
                  <c:v>2.1307999999999998</c:v>
                </c:pt>
                <c:pt idx="2336" formatCode="General">
                  <c:v>2.1318000000000001</c:v>
                </c:pt>
                <c:pt idx="2337" formatCode="General">
                  <c:v>2.1328</c:v>
                </c:pt>
                <c:pt idx="2338" formatCode="General">
                  <c:v>2.1337999999999999</c:v>
                </c:pt>
                <c:pt idx="2339" formatCode="General">
                  <c:v>2.1347999999999998</c:v>
                </c:pt>
                <c:pt idx="2340" formatCode="General">
                  <c:v>2.1358000000000001</c:v>
                </c:pt>
                <c:pt idx="2341" formatCode="General">
                  <c:v>2.1368</c:v>
                </c:pt>
                <c:pt idx="2342" formatCode="General">
                  <c:v>2.1377999999999999</c:v>
                </c:pt>
                <c:pt idx="2343" formatCode="General">
                  <c:v>2.1387999999999998</c:v>
                </c:pt>
                <c:pt idx="2344" formatCode="General">
                  <c:v>2.1398000000000001</c:v>
                </c:pt>
                <c:pt idx="2345" formatCode="General">
                  <c:v>2.1408</c:v>
                </c:pt>
                <c:pt idx="2346" formatCode="General">
                  <c:v>2.1417999999999999</c:v>
                </c:pt>
                <c:pt idx="2347" formatCode="General">
                  <c:v>2.1427999999999998</c:v>
                </c:pt>
                <c:pt idx="2348" formatCode="General">
                  <c:v>2.1438000000000001</c:v>
                </c:pt>
                <c:pt idx="2349" formatCode="General">
                  <c:v>2.1448</c:v>
                </c:pt>
                <c:pt idx="2350" formatCode="General">
                  <c:v>2.1457999999999999</c:v>
                </c:pt>
                <c:pt idx="2351" formatCode="General">
                  <c:v>2.1467999999999998</c:v>
                </c:pt>
                <c:pt idx="2352" formatCode="General">
                  <c:v>2.1478000000000002</c:v>
                </c:pt>
                <c:pt idx="2353" formatCode="General">
                  <c:v>2.1488</c:v>
                </c:pt>
                <c:pt idx="2354" formatCode="General">
                  <c:v>2.1497999999999999</c:v>
                </c:pt>
                <c:pt idx="2355" formatCode="General">
                  <c:v>2.1507999999999998</c:v>
                </c:pt>
                <c:pt idx="2356" formatCode="General">
                  <c:v>2.1518000000000002</c:v>
                </c:pt>
                <c:pt idx="2357" formatCode="General">
                  <c:v>2.1528</c:v>
                </c:pt>
                <c:pt idx="2358" formatCode="General">
                  <c:v>2.1537999999999999</c:v>
                </c:pt>
                <c:pt idx="2359" formatCode="General">
                  <c:v>2.1547999999999998</c:v>
                </c:pt>
                <c:pt idx="2360" formatCode="General">
                  <c:v>2.1558000000000002</c:v>
                </c:pt>
                <c:pt idx="2361" formatCode="General">
                  <c:v>2.1568000000000001</c:v>
                </c:pt>
                <c:pt idx="2362" formatCode="General">
                  <c:v>2.1577999999999999</c:v>
                </c:pt>
                <c:pt idx="2363" formatCode="General">
                  <c:v>2.1587999999999998</c:v>
                </c:pt>
                <c:pt idx="2364" formatCode="General">
                  <c:v>2.1598000000000002</c:v>
                </c:pt>
                <c:pt idx="2365" formatCode="General">
                  <c:v>2.1608000000000001</c:v>
                </c:pt>
                <c:pt idx="2366" formatCode="General">
                  <c:v>2.1617999999999999</c:v>
                </c:pt>
                <c:pt idx="2367" formatCode="General">
                  <c:v>2.1627999999999998</c:v>
                </c:pt>
                <c:pt idx="2368" formatCode="General">
                  <c:v>2.1638000000000002</c:v>
                </c:pt>
                <c:pt idx="2369" formatCode="General">
                  <c:v>2.1648000000000001</c:v>
                </c:pt>
                <c:pt idx="2370" formatCode="General">
                  <c:v>2.1657999999999999</c:v>
                </c:pt>
                <c:pt idx="2371" formatCode="General">
                  <c:v>2.1667999999999998</c:v>
                </c:pt>
                <c:pt idx="2372" formatCode="General">
                  <c:v>2.1678000000000002</c:v>
                </c:pt>
                <c:pt idx="2373" formatCode="General">
                  <c:v>2.1688000000000001</c:v>
                </c:pt>
                <c:pt idx="2374" formatCode="General">
                  <c:v>2.1698</c:v>
                </c:pt>
                <c:pt idx="2375" formatCode="General">
                  <c:v>2.1707999999999998</c:v>
                </c:pt>
                <c:pt idx="2376" formatCode="General">
                  <c:v>2.1718000000000002</c:v>
                </c:pt>
                <c:pt idx="2377" formatCode="General">
                  <c:v>2.1728000000000001</c:v>
                </c:pt>
                <c:pt idx="2378" formatCode="General">
                  <c:v>2.1738</c:v>
                </c:pt>
                <c:pt idx="2379" formatCode="General">
                  <c:v>2.1747999999999998</c:v>
                </c:pt>
                <c:pt idx="2380" formatCode="General">
                  <c:v>2.1758000000000002</c:v>
                </c:pt>
                <c:pt idx="2381" formatCode="General">
                  <c:v>2.1768000000000001</c:v>
                </c:pt>
                <c:pt idx="2382" formatCode="General">
                  <c:v>2.1778</c:v>
                </c:pt>
                <c:pt idx="2383" formatCode="General">
                  <c:v>2.1787999999999998</c:v>
                </c:pt>
                <c:pt idx="2384" formatCode="General">
                  <c:v>2.1798000000000002</c:v>
                </c:pt>
                <c:pt idx="2385" formatCode="General">
                  <c:v>2.1808000000000001</c:v>
                </c:pt>
                <c:pt idx="2386" formatCode="General">
                  <c:v>2.1818</c:v>
                </c:pt>
                <c:pt idx="2387" formatCode="General">
                  <c:v>2.1827999999999999</c:v>
                </c:pt>
                <c:pt idx="2388" formatCode="General">
                  <c:v>2.1838000000000002</c:v>
                </c:pt>
                <c:pt idx="2389" formatCode="General">
                  <c:v>2.1848000000000001</c:v>
                </c:pt>
                <c:pt idx="2390" formatCode="General">
                  <c:v>2.1858</c:v>
                </c:pt>
                <c:pt idx="2391" formatCode="General">
                  <c:v>2.1867999999999999</c:v>
                </c:pt>
                <c:pt idx="2392" formatCode="General">
                  <c:v>2.1878000000000002</c:v>
                </c:pt>
                <c:pt idx="2393" formatCode="General">
                  <c:v>2.1888000000000001</c:v>
                </c:pt>
                <c:pt idx="2394" formatCode="General">
                  <c:v>2.1898</c:v>
                </c:pt>
                <c:pt idx="2395" formatCode="General">
                  <c:v>2.1907999999999999</c:v>
                </c:pt>
                <c:pt idx="2396" formatCode="General">
                  <c:v>2.1918000000000002</c:v>
                </c:pt>
                <c:pt idx="2397" formatCode="General">
                  <c:v>2.1928000000000001</c:v>
                </c:pt>
                <c:pt idx="2398" formatCode="General">
                  <c:v>2.1938</c:v>
                </c:pt>
                <c:pt idx="2399" formatCode="General">
                  <c:v>2.1947999999999999</c:v>
                </c:pt>
                <c:pt idx="2400" formatCode="General">
                  <c:v>2.1958000000000002</c:v>
                </c:pt>
                <c:pt idx="2401" formatCode="General">
                  <c:v>2.1968000000000001</c:v>
                </c:pt>
                <c:pt idx="2402" formatCode="General">
                  <c:v>2.1978</c:v>
                </c:pt>
                <c:pt idx="2403" formatCode="General">
                  <c:v>2.1987999999999999</c:v>
                </c:pt>
                <c:pt idx="2404" formatCode="General">
                  <c:v>2.1998000000000002</c:v>
                </c:pt>
                <c:pt idx="2405" formatCode="General">
                  <c:v>2.2008000000000001</c:v>
                </c:pt>
                <c:pt idx="2406" formatCode="General">
                  <c:v>2.2018</c:v>
                </c:pt>
                <c:pt idx="2407" formatCode="General">
                  <c:v>2.2027999999999999</c:v>
                </c:pt>
                <c:pt idx="2408" formatCode="General">
                  <c:v>2.2038000000000002</c:v>
                </c:pt>
                <c:pt idx="2409" formatCode="General">
                  <c:v>2.2048000000000001</c:v>
                </c:pt>
                <c:pt idx="2410" formatCode="General">
                  <c:v>2.2058</c:v>
                </c:pt>
                <c:pt idx="2411" formatCode="General">
                  <c:v>2.2067999999999999</c:v>
                </c:pt>
                <c:pt idx="2412" formatCode="General">
                  <c:v>2.2078000000000002</c:v>
                </c:pt>
                <c:pt idx="2413" formatCode="General">
                  <c:v>2.2088000000000001</c:v>
                </c:pt>
                <c:pt idx="2414" formatCode="General">
                  <c:v>2.2098</c:v>
                </c:pt>
                <c:pt idx="2415" formatCode="General">
                  <c:v>2.2107999999999999</c:v>
                </c:pt>
                <c:pt idx="2416" formatCode="General">
                  <c:v>2.2118000000000002</c:v>
                </c:pt>
                <c:pt idx="2417" formatCode="General">
                  <c:v>2.2128000000000001</c:v>
                </c:pt>
                <c:pt idx="2418" formatCode="General">
                  <c:v>2.2138</c:v>
                </c:pt>
                <c:pt idx="2419" formatCode="General">
                  <c:v>2.2147999999999999</c:v>
                </c:pt>
                <c:pt idx="2420" formatCode="General">
                  <c:v>2.2158000000000002</c:v>
                </c:pt>
                <c:pt idx="2421" formatCode="General">
                  <c:v>2.2168000000000001</c:v>
                </c:pt>
                <c:pt idx="2422" formatCode="General">
                  <c:v>2.2178</c:v>
                </c:pt>
                <c:pt idx="2423" formatCode="General">
                  <c:v>2.2187999999999999</c:v>
                </c:pt>
                <c:pt idx="2424" formatCode="General">
                  <c:v>2.2198000000000002</c:v>
                </c:pt>
                <c:pt idx="2425" formatCode="General">
                  <c:v>2.2208000000000001</c:v>
                </c:pt>
                <c:pt idx="2426" formatCode="General">
                  <c:v>2.2218</c:v>
                </c:pt>
                <c:pt idx="2427" formatCode="General">
                  <c:v>2.2227999999999999</c:v>
                </c:pt>
                <c:pt idx="2428" formatCode="General">
                  <c:v>2.2238000000000002</c:v>
                </c:pt>
                <c:pt idx="2429" formatCode="General">
                  <c:v>2.2248000000000001</c:v>
                </c:pt>
                <c:pt idx="2430" formatCode="General">
                  <c:v>2.2258</c:v>
                </c:pt>
                <c:pt idx="2431" formatCode="General">
                  <c:v>2.2267999999999999</c:v>
                </c:pt>
                <c:pt idx="2432" formatCode="General">
                  <c:v>2.2277999999999998</c:v>
                </c:pt>
                <c:pt idx="2433" formatCode="General">
                  <c:v>2.2288000000000001</c:v>
                </c:pt>
                <c:pt idx="2434" formatCode="General">
                  <c:v>2.2298</c:v>
                </c:pt>
                <c:pt idx="2435" formatCode="General">
                  <c:v>2.2307999999999999</c:v>
                </c:pt>
                <c:pt idx="2436" formatCode="General">
                  <c:v>2.2317999999999998</c:v>
                </c:pt>
                <c:pt idx="2437" formatCode="General">
                  <c:v>2.2328000000000001</c:v>
                </c:pt>
                <c:pt idx="2438" formatCode="General">
                  <c:v>2.2338</c:v>
                </c:pt>
                <c:pt idx="2439" formatCode="General">
                  <c:v>2.2347999999999999</c:v>
                </c:pt>
                <c:pt idx="2440" formatCode="General">
                  <c:v>2.2357999999999998</c:v>
                </c:pt>
                <c:pt idx="2441" formatCode="General">
                  <c:v>2.2368000000000001</c:v>
                </c:pt>
                <c:pt idx="2442" formatCode="General">
                  <c:v>2.2378</c:v>
                </c:pt>
                <c:pt idx="2443" formatCode="General">
                  <c:v>2.2387999999999999</c:v>
                </c:pt>
                <c:pt idx="2444" formatCode="General">
                  <c:v>2.2397999999999998</c:v>
                </c:pt>
                <c:pt idx="2445" formatCode="General">
                  <c:v>2.2408000000000001</c:v>
                </c:pt>
                <c:pt idx="2446" formatCode="General">
                  <c:v>2.2418</c:v>
                </c:pt>
                <c:pt idx="2447" formatCode="General">
                  <c:v>2.2427999999999999</c:v>
                </c:pt>
                <c:pt idx="2448" formatCode="General">
                  <c:v>2.2437999999999998</c:v>
                </c:pt>
                <c:pt idx="2449" formatCode="General">
                  <c:v>2.2448000000000001</c:v>
                </c:pt>
                <c:pt idx="2450" formatCode="General">
                  <c:v>2.2458</c:v>
                </c:pt>
                <c:pt idx="2451" formatCode="General">
                  <c:v>2.2467999999999999</c:v>
                </c:pt>
                <c:pt idx="2452" formatCode="General">
                  <c:v>2.2477999999999998</c:v>
                </c:pt>
                <c:pt idx="2453" formatCode="General">
                  <c:v>2.2488000000000001</c:v>
                </c:pt>
                <c:pt idx="2454" formatCode="General">
                  <c:v>2.2498</c:v>
                </c:pt>
                <c:pt idx="2455" formatCode="General">
                  <c:v>2.2507999999999999</c:v>
                </c:pt>
                <c:pt idx="2456" formatCode="General">
                  <c:v>2.2517999999999998</c:v>
                </c:pt>
                <c:pt idx="2457" formatCode="General">
                  <c:v>2.2528000000000001</c:v>
                </c:pt>
                <c:pt idx="2458" formatCode="General">
                  <c:v>2.2538</c:v>
                </c:pt>
                <c:pt idx="2459" formatCode="General">
                  <c:v>2.2547999999999999</c:v>
                </c:pt>
                <c:pt idx="2460" formatCode="General">
                  <c:v>2.2557999999999998</c:v>
                </c:pt>
                <c:pt idx="2461" formatCode="General">
                  <c:v>2.2568000000000001</c:v>
                </c:pt>
                <c:pt idx="2462" formatCode="General">
                  <c:v>2.2578</c:v>
                </c:pt>
                <c:pt idx="2463" formatCode="General">
                  <c:v>2.2587999999999999</c:v>
                </c:pt>
                <c:pt idx="2464" formatCode="General">
                  <c:v>2.2597999999999998</c:v>
                </c:pt>
                <c:pt idx="2465" formatCode="General">
                  <c:v>2.2608000000000001</c:v>
                </c:pt>
                <c:pt idx="2466" formatCode="General">
                  <c:v>2.2618</c:v>
                </c:pt>
                <c:pt idx="2467" formatCode="General">
                  <c:v>2.2627999999999999</c:v>
                </c:pt>
                <c:pt idx="2468" formatCode="General">
                  <c:v>2.2637999999999998</c:v>
                </c:pt>
                <c:pt idx="2469" formatCode="General">
                  <c:v>2.2648000000000001</c:v>
                </c:pt>
                <c:pt idx="2470" formatCode="General">
                  <c:v>2.2658</c:v>
                </c:pt>
                <c:pt idx="2471" formatCode="General">
                  <c:v>2.2667999999999999</c:v>
                </c:pt>
                <c:pt idx="2472" formatCode="General">
                  <c:v>2.2677999999999998</c:v>
                </c:pt>
                <c:pt idx="2473" formatCode="General">
                  <c:v>2.2688000000000001</c:v>
                </c:pt>
                <c:pt idx="2474" formatCode="General">
                  <c:v>2.2698</c:v>
                </c:pt>
                <c:pt idx="2475" formatCode="General">
                  <c:v>2.2707999999999999</c:v>
                </c:pt>
                <c:pt idx="2476" formatCode="General">
                  <c:v>2.2717999999999998</c:v>
                </c:pt>
                <c:pt idx="2477" formatCode="General">
                  <c:v>2.2728000000000002</c:v>
                </c:pt>
                <c:pt idx="2478" formatCode="General">
                  <c:v>2.2738</c:v>
                </c:pt>
                <c:pt idx="2479" formatCode="General">
                  <c:v>2.2747999999999999</c:v>
                </c:pt>
                <c:pt idx="2480" formatCode="General">
                  <c:v>2.2757999999999998</c:v>
                </c:pt>
                <c:pt idx="2481" formatCode="General">
                  <c:v>2.2768000000000002</c:v>
                </c:pt>
                <c:pt idx="2482" formatCode="General">
                  <c:v>2.2778</c:v>
                </c:pt>
                <c:pt idx="2483" formatCode="General">
                  <c:v>2.2787999999999999</c:v>
                </c:pt>
                <c:pt idx="2484" formatCode="General">
                  <c:v>2.2797999999999998</c:v>
                </c:pt>
                <c:pt idx="2485" formatCode="General">
                  <c:v>2.2808000000000002</c:v>
                </c:pt>
                <c:pt idx="2486" formatCode="General">
                  <c:v>2.2818000000000001</c:v>
                </c:pt>
                <c:pt idx="2487" formatCode="General">
                  <c:v>2.2827999999999999</c:v>
                </c:pt>
                <c:pt idx="2488" formatCode="General">
                  <c:v>2.2837999999999998</c:v>
                </c:pt>
                <c:pt idx="2489" formatCode="General">
                  <c:v>2.2848000000000002</c:v>
                </c:pt>
                <c:pt idx="2490" formatCode="General">
                  <c:v>2.2858000000000001</c:v>
                </c:pt>
                <c:pt idx="2491" formatCode="General">
                  <c:v>2.2867999999999999</c:v>
                </c:pt>
                <c:pt idx="2492" formatCode="General">
                  <c:v>2.2877999999999998</c:v>
                </c:pt>
                <c:pt idx="2493" formatCode="General">
                  <c:v>2.2888000000000002</c:v>
                </c:pt>
                <c:pt idx="2494" formatCode="General">
                  <c:v>2.2898000000000001</c:v>
                </c:pt>
                <c:pt idx="2495" formatCode="General">
                  <c:v>2.2907999999999999</c:v>
                </c:pt>
                <c:pt idx="2496" formatCode="General">
                  <c:v>2.2917999999999998</c:v>
                </c:pt>
                <c:pt idx="2497" formatCode="General">
                  <c:v>2.2928000000000002</c:v>
                </c:pt>
                <c:pt idx="2498" formatCode="General">
                  <c:v>2.2938000000000001</c:v>
                </c:pt>
                <c:pt idx="2499" formatCode="General">
                  <c:v>2.2948</c:v>
                </c:pt>
                <c:pt idx="2500" formatCode="General">
                  <c:v>2.2957999999999998</c:v>
                </c:pt>
                <c:pt idx="2501" formatCode="General">
                  <c:v>2.2968000000000002</c:v>
                </c:pt>
                <c:pt idx="2502" formatCode="General">
                  <c:v>2.2978000000000001</c:v>
                </c:pt>
                <c:pt idx="2503" formatCode="General">
                  <c:v>2.2988</c:v>
                </c:pt>
                <c:pt idx="2504" formatCode="General">
                  <c:v>2.2997999999999998</c:v>
                </c:pt>
                <c:pt idx="2505" formatCode="General">
                  <c:v>2.3008000000000002</c:v>
                </c:pt>
                <c:pt idx="2506" formatCode="General">
                  <c:v>2.3018000000000001</c:v>
                </c:pt>
                <c:pt idx="2507" formatCode="General">
                  <c:v>2.3028</c:v>
                </c:pt>
                <c:pt idx="2508" formatCode="General">
                  <c:v>2.3037999999999998</c:v>
                </c:pt>
                <c:pt idx="2509" formatCode="General">
                  <c:v>2.3048000000000002</c:v>
                </c:pt>
                <c:pt idx="2510" formatCode="General">
                  <c:v>2.3058000000000001</c:v>
                </c:pt>
                <c:pt idx="2511" formatCode="General">
                  <c:v>2.3068</c:v>
                </c:pt>
                <c:pt idx="2512" formatCode="General">
                  <c:v>2.3077999999999999</c:v>
                </c:pt>
                <c:pt idx="2513" formatCode="General">
                  <c:v>2.3088000000000002</c:v>
                </c:pt>
                <c:pt idx="2514" formatCode="General">
                  <c:v>2.3098000000000001</c:v>
                </c:pt>
                <c:pt idx="2515" formatCode="General">
                  <c:v>2.3108</c:v>
                </c:pt>
                <c:pt idx="2516" formatCode="General">
                  <c:v>2.3117999999999999</c:v>
                </c:pt>
                <c:pt idx="2517" formatCode="General">
                  <c:v>2.3128000000000002</c:v>
                </c:pt>
                <c:pt idx="2518" formatCode="General">
                  <c:v>2.3138000000000001</c:v>
                </c:pt>
                <c:pt idx="2519" formatCode="General">
                  <c:v>2.3148</c:v>
                </c:pt>
                <c:pt idx="2520" formatCode="General">
                  <c:v>2.3157999999999999</c:v>
                </c:pt>
                <c:pt idx="2521" formatCode="General">
                  <c:v>2.3168000000000002</c:v>
                </c:pt>
                <c:pt idx="2522" formatCode="General">
                  <c:v>2.3178000000000001</c:v>
                </c:pt>
                <c:pt idx="2523" formatCode="General">
                  <c:v>2.3188</c:v>
                </c:pt>
                <c:pt idx="2524" formatCode="General">
                  <c:v>2.3197999999999999</c:v>
                </c:pt>
                <c:pt idx="2525" formatCode="General">
                  <c:v>2.3208000000000002</c:v>
                </c:pt>
                <c:pt idx="2526" formatCode="General">
                  <c:v>2.3218000000000001</c:v>
                </c:pt>
                <c:pt idx="2527" formatCode="General">
                  <c:v>2.3228</c:v>
                </c:pt>
                <c:pt idx="2528" formatCode="General">
                  <c:v>2.3237999999999999</c:v>
                </c:pt>
                <c:pt idx="2529" formatCode="General">
                  <c:v>2.3248000000000002</c:v>
                </c:pt>
                <c:pt idx="2530" formatCode="General">
                  <c:v>2.3258000000000001</c:v>
                </c:pt>
                <c:pt idx="2531" formatCode="General">
                  <c:v>2.3268</c:v>
                </c:pt>
                <c:pt idx="2532" formatCode="General">
                  <c:v>2.3277999999999999</c:v>
                </c:pt>
                <c:pt idx="2533" formatCode="General">
                  <c:v>2.3288000000000002</c:v>
                </c:pt>
                <c:pt idx="2534" formatCode="General">
                  <c:v>2.3298000000000001</c:v>
                </c:pt>
                <c:pt idx="2535" formatCode="General">
                  <c:v>2.3308</c:v>
                </c:pt>
                <c:pt idx="2536" formatCode="General">
                  <c:v>2.3317999999999999</c:v>
                </c:pt>
                <c:pt idx="2537" formatCode="General">
                  <c:v>2.3328000000000002</c:v>
                </c:pt>
                <c:pt idx="2538" formatCode="General">
                  <c:v>2.3338000000000001</c:v>
                </c:pt>
                <c:pt idx="2539" formatCode="General">
                  <c:v>2.3348</c:v>
                </c:pt>
                <c:pt idx="2540" formatCode="General">
                  <c:v>2.3357999999999999</c:v>
                </c:pt>
                <c:pt idx="2541" formatCode="General">
                  <c:v>2.3368000000000002</c:v>
                </c:pt>
                <c:pt idx="2542" formatCode="General">
                  <c:v>2.3378000000000001</c:v>
                </c:pt>
                <c:pt idx="2543" formatCode="General">
                  <c:v>2.3388</c:v>
                </c:pt>
                <c:pt idx="2544" formatCode="General">
                  <c:v>2.3397999999999999</c:v>
                </c:pt>
                <c:pt idx="2545" formatCode="General">
                  <c:v>2.3408000000000002</c:v>
                </c:pt>
                <c:pt idx="2546" formatCode="General">
                  <c:v>2.3418000000000001</c:v>
                </c:pt>
                <c:pt idx="2547" formatCode="General">
                  <c:v>2.3428</c:v>
                </c:pt>
                <c:pt idx="2548" formatCode="General">
                  <c:v>2.3437999999999999</c:v>
                </c:pt>
                <c:pt idx="2549" formatCode="General">
                  <c:v>2.3448000000000002</c:v>
                </c:pt>
                <c:pt idx="2550" formatCode="General">
                  <c:v>2.3458000000000001</c:v>
                </c:pt>
                <c:pt idx="2551" formatCode="General">
                  <c:v>2.3468</c:v>
                </c:pt>
                <c:pt idx="2552" formatCode="General">
                  <c:v>2.3477999999999999</c:v>
                </c:pt>
                <c:pt idx="2553" formatCode="General">
                  <c:v>2.3488000000000002</c:v>
                </c:pt>
                <c:pt idx="2554" formatCode="General">
                  <c:v>2.3498000000000001</c:v>
                </c:pt>
                <c:pt idx="2555" formatCode="General">
                  <c:v>2.3508</c:v>
                </c:pt>
                <c:pt idx="2556" formatCode="General">
                  <c:v>2.3517999999999999</c:v>
                </c:pt>
                <c:pt idx="2557" formatCode="General">
                  <c:v>2.3527999999999998</c:v>
                </c:pt>
                <c:pt idx="2558" formatCode="General">
                  <c:v>2.3538000000000001</c:v>
                </c:pt>
                <c:pt idx="2559" formatCode="General">
                  <c:v>2.3548</c:v>
                </c:pt>
                <c:pt idx="2560" formatCode="General">
                  <c:v>2.3557999999999999</c:v>
                </c:pt>
                <c:pt idx="2561" formatCode="General">
                  <c:v>2.3567999999999998</c:v>
                </c:pt>
                <c:pt idx="2562" formatCode="General">
                  <c:v>2.3578000000000001</c:v>
                </c:pt>
                <c:pt idx="2563" formatCode="General">
                  <c:v>2.3588</c:v>
                </c:pt>
                <c:pt idx="2564" formatCode="General">
                  <c:v>2.3597999999999999</c:v>
                </c:pt>
                <c:pt idx="2565" formatCode="General">
                  <c:v>2.3607999999999998</c:v>
                </c:pt>
                <c:pt idx="2566" formatCode="General">
                  <c:v>2.3618000000000001</c:v>
                </c:pt>
                <c:pt idx="2567" formatCode="General">
                  <c:v>2.3628</c:v>
                </c:pt>
                <c:pt idx="2568" formatCode="General">
                  <c:v>2.3637999999999999</c:v>
                </c:pt>
                <c:pt idx="2569" formatCode="General">
                  <c:v>2.3647999999999998</c:v>
                </c:pt>
                <c:pt idx="2570" formatCode="General">
                  <c:v>2.3658000000000001</c:v>
                </c:pt>
                <c:pt idx="2571" formatCode="General">
                  <c:v>2.3668</c:v>
                </c:pt>
                <c:pt idx="2572" formatCode="General">
                  <c:v>2.3677999999999999</c:v>
                </c:pt>
                <c:pt idx="2573" formatCode="General">
                  <c:v>2.3687999999999998</c:v>
                </c:pt>
                <c:pt idx="2574" formatCode="General">
                  <c:v>2.3698000000000001</c:v>
                </c:pt>
                <c:pt idx="2575" formatCode="General">
                  <c:v>2.3708</c:v>
                </c:pt>
                <c:pt idx="2576" formatCode="General">
                  <c:v>2.3717999999999999</c:v>
                </c:pt>
                <c:pt idx="2577" formatCode="General">
                  <c:v>2.3727999999999998</c:v>
                </c:pt>
                <c:pt idx="2578" formatCode="General">
                  <c:v>2.3738000000000001</c:v>
                </c:pt>
                <c:pt idx="2579" formatCode="General">
                  <c:v>2.3748</c:v>
                </c:pt>
                <c:pt idx="2580" formatCode="General">
                  <c:v>2.3757999999999999</c:v>
                </c:pt>
                <c:pt idx="2581" formatCode="General">
                  <c:v>2.3767999999999998</c:v>
                </c:pt>
                <c:pt idx="2582" formatCode="General">
                  <c:v>2.3778000000000001</c:v>
                </c:pt>
                <c:pt idx="2583" formatCode="General">
                  <c:v>2.3788</c:v>
                </c:pt>
                <c:pt idx="2584" formatCode="General">
                  <c:v>2.3797999999999999</c:v>
                </c:pt>
                <c:pt idx="2585" formatCode="General">
                  <c:v>2.3807999999999998</c:v>
                </c:pt>
                <c:pt idx="2586" formatCode="General">
                  <c:v>2.3818000000000001</c:v>
                </c:pt>
                <c:pt idx="2587" formatCode="General">
                  <c:v>2.3828</c:v>
                </c:pt>
                <c:pt idx="2588" formatCode="General">
                  <c:v>2.3837999999999999</c:v>
                </c:pt>
                <c:pt idx="2589" formatCode="General">
                  <c:v>2.3847999999999998</c:v>
                </c:pt>
                <c:pt idx="2590" formatCode="General">
                  <c:v>2.3858000000000001</c:v>
                </c:pt>
                <c:pt idx="2591" formatCode="General">
                  <c:v>2.3868</c:v>
                </c:pt>
                <c:pt idx="2592" formatCode="General">
                  <c:v>2.3877999999999999</c:v>
                </c:pt>
                <c:pt idx="2593" formatCode="General">
                  <c:v>2.3887999999999998</c:v>
                </c:pt>
                <c:pt idx="2594" formatCode="General">
                  <c:v>2.3898000000000001</c:v>
                </c:pt>
                <c:pt idx="2595" formatCode="General">
                  <c:v>2.3908</c:v>
                </c:pt>
                <c:pt idx="2596" formatCode="General">
                  <c:v>2.3917999999999999</c:v>
                </c:pt>
                <c:pt idx="2597" formatCode="General">
                  <c:v>2.3927999999999998</c:v>
                </c:pt>
                <c:pt idx="2598" formatCode="General">
                  <c:v>2.3938000000000001</c:v>
                </c:pt>
                <c:pt idx="2599" formatCode="General">
                  <c:v>2.3948</c:v>
                </c:pt>
                <c:pt idx="2600" formatCode="General">
                  <c:v>2.3957999999999999</c:v>
                </c:pt>
                <c:pt idx="2601" formatCode="General">
                  <c:v>2.3967999999999998</c:v>
                </c:pt>
                <c:pt idx="2602" formatCode="General">
                  <c:v>2.3978000000000002</c:v>
                </c:pt>
                <c:pt idx="2603" formatCode="General">
                  <c:v>2.3988</c:v>
                </c:pt>
                <c:pt idx="2604" formatCode="General">
                  <c:v>2.3997999999999999</c:v>
                </c:pt>
                <c:pt idx="2605" formatCode="General">
                  <c:v>2.4007999999999998</c:v>
                </c:pt>
                <c:pt idx="2606" formatCode="General">
                  <c:v>2.4018000000000002</c:v>
                </c:pt>
                <c:pt idx="2607" formatCode="General">
                  <c:v>2.4028</c:v>
                </c:pt>
                <c:pt idx="2608" formatCode="General">
                  <c:v>2.4037999999999999</c:v>
                </c:pt>
                <c:pt idx="2609" formatCode="General">
                  <c:v>2.4047999999999998</c:v>
                </c:pt>
                <c:pt idx="2610" formatCode="General">
                  <c:v>2.4058000000000002</c:v>
                </c:pt>
                <c:pt idx="2611" formatCode="General">
                  <c:v>2.4068000000000001</c:v>
                </c:pt>
                <c:pt idx="2612" formatCode="General">
                  <c:v>2.4077999999999999</c:v>
                </c:pt>
                <c:pt idx="2613" formatCode="General">
                  <c:v>2.4087999999999998</c:v>
                </c:pt>
                <c:pt idx="2614" formatCode="General">
                  <c:v>2.4098000000000002</c:v>
                </c:pt>
                <c:pt idx="2615" formatCode="General">
                  <c:v>2.4108000000000001</c:v>
                </c:pt>
                <c:pt idx="2616" formatCode="General">
                  <c:v>2.4117999999999999</c:v>
                </c:pt>
                <c:pt idx="2617" formatCode="General">
                  <c:v>2.4127999999999998</c:v>
                </c:pt>
                <c:pt idx="2618" formatCode="General">
                  <c:v>2.4138000000000002</c:v>
                </c:pt>
                <c:pt idx="2619" formatCode="General">
                  <c:v>2.4148000000000001</c:v>
                </c:pt>
                <c:pt idx="2620" formatCode="General">
                  <c:v>2.4157999999999999</c:v>
                </c:pt>
                <c:pt idx="2621" formatCode="General">
                  <c:v>2.4167999999999998</c:v>
                </c:pt>
                <c:pt idx="2622" formatCode="General">
                  <c:v>2.4178000000000002</c:v>
                </c:pt>
                <c:pt idx="2623" formatCode="General">
                  <c:v>2.4188000000000001</c:v>
                </c:pt>
                <c:pt idx="2624" formatCode="General">
                  <c:v>2.4198</c:v>
                </c:pt>
                <c:pt idx="2625" formatCode="General">
                  <c:v>2.4207999999999998</c:v>
                </c:pt>
                <c:pt idx="2626" formatCode="General">
                  <c:v>2.4218000000000002</c:v>
                </c:pt>
                <c:pt idx="2627" formatCode="General">
                  <c:v>2.4228000000000001</c:v>
                </c:pt>
                <c:pt idx="2628" formatCode="General">
                  <c:v>2.4238</c:v>
                </c:pt>
                <c:pt idx="2629" formatCode="General">
                  <c:v>2.4247999999999998</c:v>
                </c:pt>
                <c:pt idx="2630" formatCode="General">
                  <c:v>2.4258000000000002</c:v>
                </c:pt>
                <c:pt idx="2631" formatCode="General">
                  <c:v>2.4268000000000001</c:v>
                </c:pt>
                <c:pt idx="2632" formatCode="General">
                  <c:v>2.4278</c:v>
                </c:pt>
                <c:pt idx="2633" formatCode="General">
                  <c:v>2.4287999999999998</c:v>
                </c:pt>
                <c:pt idx="2634" formatCode="General">
                  <c:v>2.4298000000000002</c:v>
                </c:pt>
                <c:pt idx="2635" formatCode="General">
                  <c:v>2.4308000000000001</c:v>
                </c:pt>
                <c:pt idx="2636" formatCode="General">
                  <c:v>2.4318</c:v>
                </c:pt>
                <c:pt idx="2637" formatCode="General">
                  <c:v>2.4327999999999999</c:v>
                </c:pt>
                <c:pt idx="2638" formatCode="General">
                  <c:v>2.4338000000000002</c:v>
                </c:pt>
                <c:pt idx="2639" formatCode="General">
                  <c:v>2.4348000000000001</c:v>
                </c:pt>
                <c:pt idx="2640" formatCode="General">
                  <c:v>2.4358</c:v>
                </c:pt>
                <c:pt idx="2641" formatCode="General">
                  <c:v>2.4367999999999999</c:v>
                </c:pt>
                <c:pt idx="2642" formatCode="General">
                  <c:v>2.4378000000000002</c:v>
                </c:pt>
                <c:pt idx="2643" formatCode="General">
                  <c:v>2.4388000000000001</c:v>
                </c:pt>
                <c:pt idx="2644" formatCode="General">
                  <c:v>2.4398</c:v>
                </c:pt>
                <c:pt idx="2645" formatCode="General">
                  <c:v>2.4407999999999999</c:v>
                </c:pt>
                <c:pt idx="2646" formatCode="General">
                  <c:v>2.4418000000000002</c:v>
                </c:pt>
                <c:pt idx="2647" formatCode="General">
                  <c:v>2.4428000000000001</c:v>
                </c:pt>
                <c:pt idx="2648" formatCode="General">
                  <c:v>2.4438</c:v>
                </c:pt>
                <c:pt idx="2649" formatCode="General">
                  <c:v>2.4447999999999999</c:v>
                </c:pt>
                <c:pt idx="2650" formatCode="General">
                  <c:v>2.4458000000000002</c:v>
                </c:pt>
                <c:pt idx="2651" formatCode="General">
                  <c:v>2.4468000000000001</c:v>
                </c:pt>
                <c:pt idx="2652" formatCode="General">
                  <c:v>2.4478</c:v>
                </c:pt>
                <c:pt idx="2653" formatCode="General">
                  <c:v>2.4487999999999999</c:v>
                </c:pt>
                <c:pt idx="2654" formatCode="General">
                  <c:v>2.4498000000000002</c:v>
                </c:pt>
                <c:pt idx="2655" formatCode="General">
                  <c:v>2.4508000000000001</c:v>
                </c:pt>
                <c:pt idx="2656" formatCode="General">
                  <c:v>2.4518</c:v>
                </c:pt>
                <c:pt idx="2657" formatCode="General">
                  <c:v>2.4527999999999999</c:v>
                </c:pt>
                <c:pt idx="2658" formatCode="General">
                  <c:v>2.4538000000000002</c:v>
                </c:pt>
                <c:pt idx="2659" formatCode="General">
                  <c:v>2.4548000000000001</c:v>
                </c:pt>
                <c:pt idx="2660" formatCode="General">
                  <c:v>2.4558</c:v>
                </c:pt>
                <c:pt idx="2661" formatCode="General">
                  <c:v>2.4567999999999999</c:v>
                </c:pt>
                <c:pt idx="2662" formatCode="General">
                  <c:v>2.4578000000000002</c:v>
                </c:pt>
                <c:pt idx="2663" formatCode="General">
                  <c:v>2.4588000000000001</c:v>
                </c:pt>
                <c:pt idx="2664" formatCode="General">
                  <c:v>2.4598</c:v>
                </c:pt>
                <c:pt idx="2665" formatCode="General">
                  <c:v>2.4607999999999999</c:v>
                </c:pt>
                <c:pt idx="2666" formatCode="General">
                  <c:v>2.4618000000000002</c:v>
                </c:pt>
                <c:pt idx="2667" formatCode="General">
                  <c:v>2.4628000000000001</c:v>
                </c:pt>
                <c:pt idx="2668" formatCode="General">
                  <c:v>2.4638</c:v>
                </c:pt>
                <c:pt idx="2669" formatCode="General">
                  <c:v>2.4647999999999999</c:v>
                </c:pt>
                <c:pt idx="2670" formatCode="General">
                  <c:v>2.4658000000000002</c:v>
                </c:pt>
                <c:pt idx="2671" formatCode="General">
                  <c:v>2.4668000000000001</c:v>
                </c:pt>
                <c:pt idx="2672" formatCode="General">
                  <c:v>2.4678</c:v>
                </c:pt>
                <c:pt idx="2673" formatCode="General">
                  <c:v>2.4687999999999999</c:v>
                </c:pt>
                <c:pt idx="2674" formatCode="General">
                  <c:v>2.4698000000000002</c:v>
                </c:pt>
                <c:pt idx="2675" formatCode="General">
                  <c:v>2.4708000000000001</c:v>
                </c:pt>
                <c:pt idx="2676" formatCode="General">
                  <c:v>2.4718</c:v>
                </c:pt>
                <c:pt idx="2677" formatCode="General">
                  <c:v>2.4727999999999999</c:v>
                </c:pt>
                <c:pt idx="2678" formatCode="General">
                  <c:v>2.4738000000000002</c:v>
                </c:pt>
                <c:pt idx="2679" formatCode="General">
                  <c:v>2.4748000000000001</c:v>
                </c:pt>
                <c:pt idx="2680" formatCode="General">
                  <c:v>2.4758</c:v>
                </c:pt>
                <c:pt idx="2681" formatCode="General">
                  <c:v>2.4767999999999999</c:v>
                </c:pt>
                <c:pt idx="2682" formatCode="General">
                  <c:v>2.4777999999999998</c:v>
                </c:pt>
                <c:pt idx="2683" formatCode="General">
                  <c:v>2.4788000000000001</c:v>
                </c:pt>
                <c:pt idx="2684" formatCode="General">
                  <c:v>2.4798</c:v>
                </c:pt>
                <c:pt idx="2685" formatCode="General">
                  <c:v>2.4807999999999999</c:v>
                </c:pt>
                <c:pt idx="2686" formatCode="General">
                  <c:v>2.4817999999999998</c:v>
                </c:pt>
                <c:pt idx="2687" formatCode="General">
                  <c:v>2.4828000000000001</c:v>
                </c:pt>
                <c:pt idx="2688" formatCode="General">
                  <c:v>2.4838</c:v>
                </c:pt>
                <c:pt idx="2689" formatCode="General">
                  <c:v>2.4847999999999999</c:v>
                </c:pt>
                <c:pt idx="2690" formatCode="General">
                  <c:v>2.4857999999999998</c:v>
                </c:pt>
                <c:pt idx="2691" formatCode="General">
                  <c:v>2.4868000000000001</c:v>
                </c:pt>
                <c:pt idx="2692" formatCode="General">
                  <c:v>2.4878</c:v>
                </c:pt>
                <c:pt idx="2693" formatCode="General">
                  <c:v>2.4887999999999999</c:v>
                </c:pt>
                <c:pt idx="2694" formatCode="General">
                  <c:v>2.4897999999999998</c:v>
                </c:pt>
                <c:pt idx="2695" formatCode="General">
                  <c:v>2.4908000000000001</c:v>
                </c:pt>
                <c:pt idx="2696" formatCode="General">
                  <c:v>2.4918</c:v>
                </c:pt>
                <c:pt idx="2697" formatCode="General">
                  <c:v>2.4927999999999999</c:v>
                </c:pt>
                <c:pt idx="2698" formatCode="General">
                  <c:v>2.4937999999999998</c:v>
                </c:pt>
                <c:pt idx="2699" formatCode="General">
                  <c:v>2.4948000000000001</c:v>
                </c:pt>
                <c:pt idx="2700" formatCode="General">
                  <c:v>2.4958</c:v>
                </c:pt>
                <c:pt idx="2701" formatCode="General">
                  <c:v>2.4967999999999999</c:v>
                </c:pt>
                <c:pt idx="2702" formatCode="General">
                  <c:v>2.4977999999999998</c:v>
                </c:pt>
                <c:pt idx="2703" formatCode="General">
                  <c:v>2.4988000000000001</c:v>
                </c:pt>
                <c:pt idx="2704" formatCode="General">
                  <c:v>2.4998</c:v>
                </c:pt>
                <c:pt idx="2705" formatCode="General">
                  <c:v>2.5007999999999999</c:v>
                </c:pt>
                <c:pt idx="2706" formatCode="General">
                  <c:v>2.5017999999999998</c:v>
                </c:pt>
                <c:pt idx="2707" formatCode="General">
                  <c:v>2.5028000000000001</c:v>
                </c:pt>
                <c:pt idx="2708" formatCode="General">
                  <c:v>2.5038</c:v>
                </c:pt>
                <c:pt idx="2709" formatCode="General">
                  <c:v>2.5047999999999999</c:v>
                </c:pt>
                <c:pt idx="2710" formatCode="General">
                  <c:v>2.5057999999999998</c:v>
                </c:pt>
                <c:pt idx="2711" formatCode="General">
                  <c:v>2.5068000000000001</c:v>
                </c:pt>
                <c:pt idx="2712" formatCode="General">
                  <c:v>2.5078</c:v>
                </c:pt>
                <c:pt idx="2713" formatCode="General">
                  <c:v>2.5087999999999999</c:v>
                </c:pt>
                <c:pt idx="2714" formatCode="General">
                  <c:v>2.5097999999999998</c:v>
                </c:pt>
                <c:pt idx="2715" formatCode="General">
                  <c:v>2.5108000000000001</c:v>
                </c:pt>
                <c:pt idx="2716" formatCode="General">
                  <c:v>2.5118</c:v>
                </c:pt>
                <c:pt idx="2717" formatCode="General">
                  <c:v>2.5127999999999999</c:v>
                </c:pt>
                <c:pt idx="2718" formatCode="General">
                  <c:v>2.5137999999999998</c:v>
                </c:pt>
                <c:pt idx="2719" formatCode="General">
                  <c:v>2.5148000000000001</c:v>
                </c:pt>
                <c:pt idx="2720" formatCode="General">
                  <c:v>2.5158</c:v>
                </c:pt>
                <c:pt idx="2721" formatCode="General">
                  <c:v>2.5167999999999999</c:v>
                </c:pt>
                <c:pt idx="2722" formatCode="General">
                  <c:v>2.5177999999999998</c:v>
                </c:pt>
                <c:pt idx="2723" formatCode="General">
                  <c:v>2.5188000000000001</c:v>
                </c:pt>
                <c:pt idx="2724" formatCode="General">
                  <c:v>2.5198</c:v>
                </c:pt>
                <c:pt idx="2725" formatCode="General">
                  <c:v>2.5207999999999999</c:v>
                </c:pt>
                <c:pt idx="2726" formatCode="General">
                  <c:v>2.5217999999999998</c:v>
                </c:pt>
                <c:pt idx="2727" formatCode="General">
                  <c:v>2.5228000000000002</c:v>
                </c:pt>
                <c:pt idx="2728" formatCode="General">
                  <c:v>2.5238</c:v>
                </c:pt>
                <c:pt idx="2729" formatCode="General">
                  <c:v>2.5247999999999999</c:v>
                </c:pt>
                <c:pt idx="2730" formatCode="General">
                  <c:v>2.5257999999999998</c:v>
                </c:pt>
                <c:pt idx="2731" formatCode="General">
                  <c:v>2.5268000000000002</c:v>
                </c:pt>
                <c:pt idx="2732" formatCode="General">
                  <c:v>2.5278</c:v>
                </c:pt>
                <c:pt idx="2733" formatCode="General">
                  <c:v>2.5287999999999999</c:v>
                </c:pt>
                <c:pt idx="2734" formatCode="General">
                  <c:v>2.5297999999999998</c:v>
                </c:pt>
                <c:pt idx="2735" formatCode="General">
                  <c:v>2.5308000000000002</c:v>
                </c:pt>
                <c:pt idx="2736" formatCode="General">
                  <c:v>2.5318000000000001</c:v>
                </c:pt>
                <c:pt idx="2737" formatCode="General">
                  <c:v>2.5327999999999999</c:v>
                </c:pt>
                <c:pt idx="2738" formatCode="General">
                  <c:v>2.5337999999999998</c:v>
                </c:pt>
                <c:pt idx="2739" formatCode="General">
                  <c:v>2.5348000000000002</c:v>
                </c:pt>
                <c:pt idx="2740" formatCode="General">
                  <c:v>2.5358000000000001</c:v>
                </c:pt>
                <c:pt idx="2741" formatCode="General">
                  <c:v>2.5367999999999999</c:v>
                </c:pt>
                <c:pt idx="2742" formatCode="General">
                  <c:v>2.5377999999999998</c:v>
                </c:pt>
                <c:pt idx="2743" formatCode="General">
                  <c:v>2.5388000000000002</c:v>
                </c:pt>
                <c:pt idx="2744" formatCode="General">
                  <c:v>2.5398000000000001</c:v>
                </c:pt>
                <c:pt idx="2745" formatCode="General">
                  <c:v>2.5407999999999999</c:v>
                </c:pt>
                <c:pt idx="2746" formatCode="General">
                  <c:v>2.5417999999999998</c:v>
                </c:pt>
                <c:pt idx="2747" formatCode="General">
                  <c:v>2.5428000000000002</c:v>
                </c:pt>
                <c:pt idx="2748" formatCode="General">
                  <c:v>2.5438000000000001</c:v>
                </c:pt>
                <c:pt idx="2749" formatCode="General">
                  <c:v>2.5448</c:v>
                </c:pt>
                <c:pt idx="2750" formatCode="General">
                  <c:v>2.5457999999999998</c:v>
                </c:pt>
                <c:pt idx="2751" formatCode="General">
                  <c:v>2.5468000000000002</c:v>
                </c:pt>
                <c:pt idx="2752" formatCode="General">
                  <c:v>2.5478000000000001</c:v>
                </c:pt>
                <c:pt idx="2753" formatCode="General">
                  <c:v>2.5488</c:v>
                </c:pt>
                <c:pt idx="2754" formatCode="General">
                  <c:v>2.5497999999999998</c:v>
                </c:pt>
                <c:pt idx="2755" formatCode="General">
                  <c:v>2.5508000000000002</c:v>
                </c:pt>
                <c:pt idx="2756" formatCode="General">
                  <c:v>2.5518000000000001</c:v>
                </c:pt>
                <c:pt idx="2757" formatCode="General">
                  <c:v>2.5528</c:v>
                </c:pt>
                <c:pt idx="2758" formatCode="General">
                  <c:v>2.5537999999999998</c:v>
                </c:pt>
                <c:pt idx="2759" formatCode="General">
                  <c:v>2.5548000000000002</c:v>
                </c:pt>
                <c:pt idx="2760" formatCode="General">
                  <c:v>2.5558000000000001</c:v>
                </c:pt>
                <c:pt idx="2761" formatCode="General">
                  <c:v>2.5568</c:v>
                </c:pt>
                <c:pt idx="2762" formatCode="General">
                  <c:v>2.5577999999999999</c:v>
                </c:pt>
                <c:pt idx="2763" formatCode="General">
                  <c:v>2.5588000000000002</c:v>
                </c:pt>
                <c:pt idx="2764" formatCode="General">
                  <c:v>2.5598000000000001</c:v>
                </c:pt>
                <c:pt idx="2765" formatCode="General">
                  <c:v>2.5608</c:v>
                </c:pt>
                <c:pt idx="2766" formatCode="General">
                  <c:v>2.5617999999999999</c:v>
                </c:pt>
                <c:pt idx="2767" formatCode="General">
                  <c:v>2.5628000000000002</c:v>
                </c:pt>
                <c:pt idx="2768" formatCode="General">
                  <c:v>2.5638000000000001</c:v>
                </c:pt>
                <c:pt idx="2769" formatCode="General">
                  <c:v>2.5648</c:v>
                </c:pt>
                <c:pt idx="2770" formatCode="General">
                  <c:v>2.5657999999999999</c:v>
                </c:pt>
                <c:pt idx="2771" formatCode="General">
                  <c:v>2.5668000000000002</c:v>
                </c:pt>
                <c:pt idx="2772" formatCode="General">
                  <c:v>2.5678000000000001</c:v>
                </c:pt>
                <c:pt idx="2773" formatCode="General">
                  <c:v>2.5688</c:v>
                </c:pt>
                <c:pt idx="2774" formatCode="General">
                  <c:v>2.5697999999999999</c:v>
                </c:pt>
                <c:pt idx="2775" formatCode="General">
                  <c:v>2.5708000000000002</c:v>
                </c:pt>
                <c:pt idx="2776" formatCode="General">
                  <c:v>2.5718000000000001</c:v>
                </c:pt>
                <c:pt idx="2777" formatCode="General">
                  <c:v>2.5728</c:v>
                </c:pt>
                <c:pt idx="2778" formatCode="General">
                  <c:v>2.5737999999999999</c:v>
                </c:pt>
                <c:pt idx="2779" formatCode="General">
                  <c:v>2.5748000000000002</c:v>
                </c:pt>
                <c:pt idx="2780" formatCode="General">
                  <c:v>2.5758000000000001</c:v>
                </c:pt>
                <c:pt idx="2781" formatCode="General">
                  <c:v>2.5768</c:v>
                </c:pt>
                <c:pt idx="2782" formatCode="General">
                  <c:v>2.5777999999999999</c:v>
                </c:pt>
                <c:pt idx="2783" formatCode="General">
                  <c:v>2.5788000000000002</c:v>
                </c:pt>
                <c:pt idx="2784" formatCode="General">
                  <c:v>2.5798000000000001</c:v>
                </c:pt>
                <c:pt idx="2785" formatCode="General">
                  <c:v>2.5808</c:v>
                </c:pt>
                <c:pt idx="2786" formatCode="General">
                  <c:v>2.5817999999999999</c:v>
                </c:pt>
                <c:pt idx="2787" formatCode="General">
                  <c:v>2.5828000000000002</c:v>
                </c:pt>
                <c:pt idx="2788" formatCode="General">
                  <c:v>2.5838000000000001</c:v>
                </c:pt>
                <c:pt idx="2789" formatCode="General">
                  <c:v>2.5848</c:v>
                </c:pt>
                <c:pt idx="2790" formatCode="General">
                  <c:v>2.5857999999999999</c:v>
                </c:pt>
                <c:pt idx="2791" formatCode="General">
                  <c:v>2.5868000000000002</c:v>
                </c:pt>
                <c:pt idx="2792" formatCode="General">
                  <c:v>2.5878000000000001</c:v>
                </c:pt>
                <c:pt idx="2793" formatCode="General">
                  <c:v>2.5888</c:v>
                </c:pt>
                <c:pt idx="2794" formatCode="General">
                  <c:v>2.5897999999999999</c:v>
                </c:pt>
                <c:pt idx="2795" formatCode="General">
                  <c:v>2.5908000000000002</c:v>
                </c:pt>
                <c:pt idx="2796" formatCode="General">
                  <c:v>2.5918000000000001</c:v>
                </c:pt>
                <c:pt idx="2797" formatCode="General">
                  <c:v>2.5928</c:v>
                </c:pt>
                <c:pt idx="2798" formatCode="General">
                  <c:v>2.5937999999999999</c:v>
                </c:pt>
                <c:pt idx="2799" formatCode="General">
                  <c:v>2.5948000000000002</c:v>
                </c:pt>
                <c:pt idx="2800" formatCode="General">
                  <c:v>2.5958000000000001</c:v>
                </c:pt>
                <c:pt idx="2801" formatCode="General">
                  <c:v>2.5968</c:v>
                </c:pt>
                <c:pt idx="2802" formatCode="General">
                  <c:v>2.5977999999999999</c:v>
                </c:pt>
                <c:pt idx="2803" formatCode="General">
                  <c:v>2.5988000000000002</c:v>
                </c:pt>
                <c:pt idx="2804" formatCode="General">
                  <c:v>2.5998000000000001</c:v>
                </c:pt>
                <c:pt idx="2805" formatCode="General">
                  <c:v>2.6008</c:v>
                </c:pt>
                <c:pt idx="2806" formatCode="General">
                  <c:v>2.6017999999999999</c:v>
                </c:pt>
                <c:pt idx="2807" formatCode="General">
                  <c:v>2.6027999999999998</c:v>
                </c:pt>
                <c:pt idx="2808" formatCode="General">
                  <c:v>2.6038000000000001</c:v>
                </c:pt>
                <c:pt idx="2809" formatCode="General">
                  <c:v>2.6048</c:v>
                </c:pt>
                <c:pt idx="2810" formatCode="General">
                  <c:v>2.6057999999999999</c:v>
                </c:pt>
                <c:pt idx="2811" formatCode="General">
                  <c:v>2.6067999999999998</c:v>
                </c:pt>
                <c:pt idx="2812" formatCode="General">
                  <c:v>2.6078000000000001</c:v>
                </c:pt>
                <c:pt idx="2813" formatCode="General">
                  <c:v>2.6088</c:v>
                </c:pt>
                <c:pt idx="2814" formatCode="General">
                  <c:v>2.6097999999999999</c:v>
                </c:pt>
                <c:pt idx="2815" formatCode="General">
                  <c:v>2.6107999999999998</c:v>
                </c:pt>
                <c:pt idx="2816" formatCode="General">
                  <c:v>2.6118000000000001</c:v>
                </c:pt>
                <c:pt idx="2817" formatCode="General">
                  <c:v>2.6128</c:v>
                </c:pt>
                <c:pt idx="2818" formatCode="General">
                  <c:v>2.6137999999999999</c:v>
                </c:pt>
                <c:pt idx="2819" formatCode="General">
                  <c:v>2.6147999999999998</c:v>
                </c:pt>
                <c:pt idx="2820" formatCode="General">
                  <c:v>2.6158000000000001</c:v>
                </c:pt>
                <c:pt idx="2821" formatCode="General">
                  <c:v>2.6168</c:v>
                </c:pt>
                <c:pt idx="2822" formatCode="General">
                  <c:v>2.6177999999999999</c:v>
                </c:pt>
                <c:pt idx="2823" formatCode="General">
                  <c:v>2.6187999999999998</c:v>
                </c:pt>
                <c:pt idx="2824" formatCode="General">
                  <c:v>2.6198000000000001</c:v>
                </c:pt>
                <c:pt idx="2825" formatCode="General">
                  <c:v>2.6208</c:v>
                </c:pt>
                <c:pt idx="2826" formatCode="General">
                  <c:v>2.6217999999999999</c:v>
                </c:pt>
                <c:pt idx="2827" formatCode="General">
                  <c:v>2.6227999999999998</c:v>
                </c:pt>
                <c:pt idx="2828" formatCode="General">
                  <c:v>2.6238000000000001</c:v>
                </c:pt>
                <c:pt idx="2829" formatCode="General">
                  <c:v>2.6248</c:v>
                </c:pt>
                <c:pt idx="2830" formatCode="General">
                  <c:v>2.6257999999999999</c:v>
                </c:pt>
                <c:pt idx="2831" formatCode="General">
                  <c:v>2.6267999999999998</c:v>
                </c:pt>
                <c:pt idx="2832" formatCode="General">
                  <c:v>2.6278000000000001</c:v>
                </c:pt>
                <c:pt idx="2833" formatCode="General">
                  <c:v>2.6288</c:v>
                </c:pt>
                <c:pt idx="2834" formatCode="General">
                  <c:v>2.6297999999999999</c:v>
                </c:pt>
                <c:pt idx="2835" formatCode="General">
                  <c:v>2.6307999999999998</c:v>
                </c:pt>
                <c:pt idx="2836" formatCode="General">
                  <c:v>2.6318000000000001</c:v>
                </c:pt>
                <c:pt idx="2837" formatCode="General">
                  <c:v>2.6328</c:v>
                </c:pt>
                <c:pt idx="2838" formatCode="General">
                  <c:v>2.6337999999999999</c:v>
                </c:pt>
                <c:pt idx="2839" formatCode="General">
                  <c:v>2.6347999999999998</c:v>
                </c:pt>
                <c:pt idx="2840" formatCode="General">
                  <c:v>2.6358000000000001</c:v>
                </c:pt>
                <c:pt idx="2841" formatCode="General">
                  <c:v>2.6368</c:v>
                </c:pt>
                <c:pt idx="2842" formatCode="General">
                  <c:v>2.6377999999999999</c:v>
                </c:pt>
                <c:pt idx="2843" formatCode="General">
                  <c:v>2.6387999999999998</c:v>
                </c:pt>
                <c:pt idx="2844" formatCode="General">
                  <c:v>2.6398000000000001</c:v>
                </c:pt>
                <c:pt idx="2845" formatCode="General">
                  <c:v>2.6408</c:v>
                </c:pt>
                <c:pt idx="2846" formatCode="General">
                  <c:v>2.6417999999999999</c:v>
                </c:pt>
                <c:pt idx="2847" formatCode="General">
                  <c:v>2.6427999999999998</c:v>
                </c:pt>
                <c:pt idx="2848" formatCode="General">
                  <c:v>2.6438000000000001</c:v>
                </c:pt>
                <c:pt idx="2849" formatCode="General">
                  <c:v>2.6448</c:v>
                </c:pt>
                <c:pt idx="2850" formatCode="General">
                  <c:v>2.6457999999999999</c:v>
                </c:pt>
                <c:pt idx="2851" formatCode="General">
                  <c:v>2.6467999999999998</c:v>
                </c:pt>
                <c:pt idx="2852" formatCode="General">
                  <c:v>2.6478000000000002</c:v>
                </c:pt>
                <c:pt idx="2853" formatCode="General">
                  <c:v>2.6488</c:v>
                </c:pt>
                <c:pt idx="2854" formatCode="General">
                  <c:v>2.6497999999999999</c:v>
                </c:pt>
                <c:pt idx="2855" formatCode="General">
                  <c:v>2.6507999999999998</c:v>
                </c:pt>
                <c:pt idx="2856" formatCode="General">
                  <c:v>2.6518000000000002</c:v>
                </c:pt>
                <c:pt idx="2857" formatCode="General">
                  <c:v>2.6528</c:v>
                </c:pt>
                <c:pt idx="2858" formatCode="General">
                  <c:v>2.6537999999999999</c:v>
                </c:pt>
                <c:pt idx="2859" formatCode="General">
                  <c:v>2.6547999999999998</c:v>
                </c:pt>
                <c:pt idx="2860" formatCode="General">
                  <c:v>2.6558000000000002</c:v>
                </c:pt>
                <c:pt idx="2861" formatCode="General">
                  <c:v>2.6568000000000001</c:v>
                </c:pt>
                <c:pt idx="2862" formatCode="General">
                  <c:v>2.6577999999999999</c:v>
                </c:pt>
                <c:pt idx="2863" formatCode="General">
                  <c:v>2.6587999999999998</c:v>
                </c:pt>
                <c:pt idx="2864" formatCode="General">
                  <c:v>2.6598000000000002</c:v>
                </c:pt>
                <c:pt idx="2865" formatCode="General">
                  <c:v>2.6608000000000001</c:v>
                </c:pt>
                <c:pt idx="2866" formatCode="General">
                  <c:v>2.6617999999999999</c:v>
                </c:pt>
                <c:pt idx="2867" formatCode="General">
                  <c:v>2.6627999999999998</c:v>
                </c:pt>
                <c:pt idx="2868" formatCode="General">
                  <c:v>2.6638000000000002</c:v>
                </c:pt>
                <c:pt idx="2869" formatCode="General">
                  <c:v>2.6648000000000001</c:v>
                </c:pt>
                <c:pt idx="2870" formatCode="General">
                  <c:v>2.6657999999999999</c:v>
                </c:pt>
                <c:pt idx="2871" formatCode="General">
                  <c:v>2.6667999999999998</c:v>
                </c:pt>
                <c:pt idx="2872" formatCode="General">
                  <c:v>2.6678000000000002</c:v>
                </c:pt>
                <c:pt idx="2873" formatCode="General">
                  <c:v>2.6688000000000001</c:v>
                </c:pt>
                <c:pt idx="2874" formatCode="General">
                  <c:v>2.6698</c:v>
                </c:pt>
                <c:pt idx="2875" formatCode="General">
                  <c:v>2.6707999999999998</c:v>
                </c:pt>
                <c:pt idx="2876" formatCode="General">
                  <c:v>2.6718000000000002</c:v>
                </c:pt>
                <c:pt idx="2877" formatCode="General">
                  <c:v>2.6728000000000001</c:v>
                </c:pt>
                <c:pt idx="2878" formatCode="General">
                  <c:v>2.6738</c:v>
                </c:pt>
                <c:pt idx="2879" formatCode="General">
                  <c:v>2.6747999999999998</c:v>
                </c:pt>
                <c:pt idx="2880" formatCode="General">
                  <c:v>2.6758000000000002</c:v>
                </c:pt>
                <c:pt idx="2881" formatCode="General">
                  <c:v>2.6768000000000001</c:v>
                </c:pt>
                <c:pt idx="2882" formatCode="General">
                  <c:v>2.6778</c:v>
                </c:pt>
                <c:pt idx="2883" formatCode="General">
                  <c:v>2.6787999999999998</c:v>
                </c:pt>
                <c:pt idx="2884" formatCode="General">
                  <c:v>2.6798000000000002</c:v>
                </c:pt>
                <c:pt idx="2885" formatCode="General">
                  <c:v>2.6808000000000001</c:v>
                </c:pt>
                <c:pt idx="2886" formatCode="General">
                  <c:v>2.6818</c:v>
                </c:pt>
                <c:pt idx="2887" formatCode="General">
                  <c:v>2.6827999999999999</c:v>
                </c:pt>
                <c:pt idx="2888" formatCode="General">
                  <c:v>2.6838000000000002</c:v>
                </c:pt>
                <c:pt idx="2889" formatCode="General">
                  <c:v>2.6848000000000001</c:v>
                </c:pt>
                <c:pt idx="2890" formatCode="General">
                  <c:v>2.6858</c:v>
                </c:pt>
                <c:pt idx="2891" formatCode="General">
                  <c:v>2.6867999999999999</c:v>
                </c:pt>
                <c:pt idx="2892" formatCode="General">
                  <c:v>2.6878000000000002</c:v>
                </c:pt>
                <c:pt idx="2893" formatCode="General">
                  <c:v>2.6888000000000001</c:v>
                </c:pt>
                <c:pt idx="2894" formatCode="General">
                  <c:v>2.6898</c:v>
                </c:pt>
                <c:pt idx="2895" formatCode="General">
                  <c:v>2.6907999999999999</c:v>
                </c:pt>
                <c:pt idx="2896" formatCode="General">
                  <c:v>2.6918000000000002</c:v>
                </c:pt>
                <c:pt idx="2897" formatCode="General">
                  <c:v>2.6928000000000001</c:v>
                </c:pt>
                <c:pt idx="2898" formatCode="General">
                  <c:v>2.6938</c:v>
                </c:pt>
                <c:pt idx="2899" formatCode="General">
                  <c:v>2.6947999999999999</c:v>
                </c:pt>
                <c:pt idx="2900" formatCode="General">
                  <c:v>2.6958000000000002</c:v>
                </c:pt>
                <c:pt idx="2901" formatCode="General">
                  <c:v>2.6968000000000001</c:v>
                </c:pt>
                <c:pt idx="2902" formatCode="General">
                  <c:v>2.6978</c:v>
                </c:pt>
                <c:pt idx="2903" formatCode="General">
                  <c:v>2.6987999999999999</c:v>
                </c:pt>
                <c:pt idx="2904" formatCode="General">
                  <c:v>2.6998000000000002</c:v>
                </c:pt>
                <c:pt idx="2905" formatCode="General">
                  <c:v>2.7008000000000001</c:v>
                </c:pt>
                <c:pt idx="2906" formatCode="General">
                  <c:v>2.7018</c:v>
                </c:pt>
                <c:pt idx="2907" formatCode="General">
                  <c:v>2.7027999999999999</c:v>
                </c:pt>
                <c:pt idx="2908" formatCode="General">
                  <c:v>2.7038000000000002</c:v>
                </c:pt>
                <c:pt idx="2909" formatCode="General">
                  <c:v>2.7048000000000001</c:v>
                </c:pt>
                <c:pt idx="2910" formatCode="General">
                  <c:v>2.7058</c:v>
                </c:pt>
                <c:pt idx="2911" formatCode="General">
                  <c:v>2.7067999999999999</c:v>
                </c:pt>
                <c:pt idx="2912" formatCode="General">
                  <c:v>2.7078000000000002</c:v>
                </c:pt>
                <c:pt idx="2913" formatCode="General">
                  <c:v>2.7088000000000001</c:v>
                </c:pt>
                <c:pt idx="2914" formatCode="General">
                  <c:v>2.7098</c:v>
                </c:pt>
                <c:pt idx="2915" formatCode="General">
                  <c:v>2.7107999999999999</c:v>
                </c:pt>
                <c:pt idx="2916" formatCode="General">
                  <c:v>2.7118000000000002</c:v>
                </c:pt>
                <c:pt idx="2917" formatCode="General">
                  <c:v>2.7128000000000001</c:v>
                </c:pt>
                <c:pt idx="2918" formatCode="General">
                  <c:v>2.7138</c:v>
                </c:pt>
                <c:pt idx="2919" formatCode="General">
                  <c:v>2.7147999999999999</c:v>
                </c:pt>
                <c:pt idx="2920" formatCode="General">
                  <c:v>2.7158000000000002</c:v>
                </c:pt>
                <c:pt idx="2921" formatCode="General">
                  <c:v>2.7168000000000001</c:v>
                </c:pt>
                <c:pt idx="2922" formatCode="General">
                  <c:v>2.7178</c:v>
                </c:pt>
                <c:pt idx="2923" formatCode="General">
                  <c:v>2.7187999999999999</c:v>
                </c:pt>
                <c:pt idx="2924" formatCode="General">
                  <c:v>2.7198000000000002</c:v>
                </c:pt>
                <c:pt idx="2925" formatCode="General">
                  <c:v>2.7208000000000001</c:v>
                </c:pt>
                <c:pt idx="2926" formatCode="General">
                  <c:v>2.7218</c:v>
                </c:pt>
                <c:pt idx="2927" formatCode="General">
                  <c:v>2.7227999999999999</c:v>
                </c:pt>
                <c:pt idx="2928" formatCode="General">
                  <c:v>2.7238000000000002</c:v>
                </c:pt>
                <c:pt idx="2929" formatCode="General">
                  <c:v>2.7248000000000001</c:v>
                </c:pt>
                <c:pt idx="2930" formatCode="General">
                  <c:v>2.7258</c:v>
                </c:pt>
                <c:pt idx="2931" formatCode="General">
                  <c:v>2.7267999999999999</c:v>
                </c:pt>
                <c:pt idx="2932" formatCode="General">
                  <c:v>2.7277999999999998</c:v>
                </c:pt>
                <c:pt idx="2933" formatCode="General">
                  <c:v>2.7288000000000001</c:v>
                </c:pt>
                <c:pt idx="2934" formatCode="General">
                  <c:v>2.7298</c:v>
                </c:pt>
                <c:pt idx="2935" formatCode="General">
                  <c:v>2.7307999999999999</c:v>
                </c:pt>
                <c:pt idx="2936" formatCode="General">
                  <c:v>2.7317999999999998</c:v>
                </c:pt>
                <c:pt idx="2937" formatCode="General">
                  <c:v>2.7328000000000001</c:v>
                </c:pt>
                <c:pt idx="2938" formatCode="General">
                  <c:v>2.7338</c:v>
                </c:pt>
                <c:pt idx="2939" formatCode="General">
                  <c:v>2.7347999999999999</c:v>
                </c:pt>
                <c:pt idx="2940" formatCode="General">
                  <c:v>2.7357999999999998</c:v>
                </c:pt>
                <c:pt idx="2941" formatCode="General">
                  <c:v>2.7368000000000001</c:v>
                </c:pt>
                <c:pt idx="2942" formatCode="General">
                  <c:v>2.7378</c:v>
                </c:pt>
                <c:pt idx="2943" formatCode="General">
                  <c:v>2.7387999999999999</c:v>
                </c:pt>
                <c:pt idx="2944" formatCode="General">
                  <c:v>2.7397999999999998</c:v>
                </c:pt>
                <c:pt idx="2945" formatCode="General">
                  <c:v>2.7408000000000001</c:v>
                </c:pt>
                <c:pt idx="2946" formatCode="General">
                  <c:v>2.7418</c:v>
                </c:pt>
                <c:pt idx="2947" formatCode="General">
                  <c:v>2.7427999999999999</c:v>
                </c:pt>
                <c:pt idx="2948" formatCode="General">
                  <c:v>2.7437999999999998</c:v>
                </c:pt>
                <c:pt idx="2949" formatCode="General">
                  <c:v>2.7448000000000001</c:v>
                </c:pt>
                <c:pt idx="2950" formatCode="General">
                  <c:v>2.7458</c:v>
                </c:pt>
                <c:pt idx="2951" formatCode="General">
                  <c:v>2.7467999999999999</c:v>
                </c:pt>
                <c:pt idx="2952" formatCode="General">
                  <c:v>2.7477999999999998</c:v>
                </c:pt>
                <c:pt idx="2953" formatCode="General">
                  <c:v>2.7488000000000001</c:v>
                </c:pt>
                <c:pt idx="2954" formatCode="General">
                  <c:v>2.7498</c:v>
                </c:pt>
                <c:pt idx="2955" formatCode="General">
                  <c:v>2.7507999999999999</c:v>
                </c:pt>
                <c:pt idx="2956" formatCode="General">
                  <c:v>2.7517999999999998</c:v>
                </c:pt>
                <c:pt idx="2957" formatCode="General">
                  <c:v>2.7528000000000001</c:v>
                </c:pt>
                <c:pt idx="2958" formatCode="General">
                  <c:v>2.7538</c:v>
                </c:pt>
                <c:pt idx="2959" formatCode="General">
                  <c:v>2.7547999999999999</c:v>
                </c:pt>
                <c:pt idx="2960" formatCode="General">
                  <c:v>2.7557999999999998</c:v>
                </c:pt>
                <c:pt idx="2961" formatCode="General">
                  <c:v>2.7568000000000001</c:v>
                </c:pt>
                <c:pt idx="2962" formatCode="General">
                  <c:v>2.7578</c:v>
                </c:pt>
                <c:pt idx="2963" formatCode="General">
                  <c:v>2.7587999999999999</c:v>
                </c:pt>
                <c:pt idx="2964" formatCode="General">
                  <c:v>2.7597999999999998</c:v>
                </c:pt>
                <c:pt idx="2965" formatCode="General">
                  <c:v>2.7608000000000001</c:v>
                </c:pt>
                <c:pt idx="2966" formatCode="General">
                  <c:v>2.7618</c:v>
                </c:pt>
                <c:pt idx="2967" formatCode="General">
                  <c:v>2.7627999999999999</c:v>
                </c:pt>
                <c:pt idx="2968" formatCode="General">
                  <c:v>2.7637999999999998</c:v>
                </c:pt>
                <c:pt idx="2969" formatCode="General">
                  <c:v>2.7648000000000001</c:v>
                </c:pt>
                <c:pt idx="2970" formatCode="General">
                  <c:v>2.7658</c:v>
                </c:pt>
                <c:pt idx="2971" formatCode="General">
                  <c:v>2.7667999999999999</c:v>
                </c:pt>
                <c:pt idx="2972" formatCode="General">
                  <c:v>2.7677999999999998</c:v>
                </c:pt>
                <c:pt idx="2973" formatCode="General">
                  <c:v>2.7688000000000001</c:v>
                </c:pt>
                <c:pt idx="2974" formatCode="General">
                  <c:v>2.7698</c:v>
                </c:pt>
                <c:pt idx="2975" formatCode="General">
                  <c:v>2.7707999999999999</c:v>
                </c:pt>
                <c:pt idx="2976" formatCode="General">
                  <c:v>2.7717999999999998</c:v>
                </c:pt>
                <c:pt idx="2977" formatCode="General">
                  <c:v>2.7728000000000002</c:v>
                </c:pt>
                <c:pt idx="2978" formatCode="General">
                  <c:v>2.7738</c:v>
                </c:pt>
                <c:pt idx="2979" formatCode="General">
                  <c:v>2.7747999999999999</c:v>
                </c:pt>
                <c:pt idx="2980" formatCode="General">
                  <c:v>2.7757999999999998</c:v>
                </c:pt>
                <c:pt idx="2981" formatCode="General">
                  <c:v>2.7768000000000002</c:v>
                </c:pt>
                <c:pt idx="2982" formatCode="General">
                  <c:v>2.7778</c:v>
                </c:pt>
                <c:pt idx="2983" formatCode="General">
                  <c:v>2.7787999999999999</c:v>
                </c:pt>
                <c:pt idx="2984" formatCode="General">
                  <c:v>2.7797999999999998</c:v>
                </c:pt>
                <c:pt idx="2985" formatCode="General">
                  <c:v>2.7808000000000002</c:v>
                </c:pt>
                <c:pt idx="2986" formatCode="General">
                  <c:v>2.7818000000000001</c:v>
                </c:pt>
                <c:pt idx="2987" formatCode="General">
                  <c:v>2.7827999999999999</c:v>
                </c:pt>
                <c:pt idx="2988" formatCode="General">
                  <c:v>2.7837999999999998</c:v>
                </c:pt>
                <c:pt idx="2989" formatCode="General">
                  <c:v>2.7848000000000002</c:v>
                </c:pt>
                <c:pt idx="2990" formatCode="General">
                  <c:v>2.7858000000000001</c:v>
                </c:pt>
                <c:pt idx="2991" formatCode="General">
                  <c:v>2.7867999999999999</c:v>
                </c:pt>
                <c:pt idx="2992" formatCode="General">
                  <c:v>2.7877999999999998</c:v>
                </c:pt>
                <c:pt idx="2993" formatCode="General">
                  <c:v>2.7888000000000002</c:v>
                </c:pt>
                <c:pt idx="2994" formatCode="General">
                  <c:v>2.7898000000000001</c:v>
                </c:pt>
                <c:pt idx="2995" formatCode="General">
                  <c:v>2.7907999999999999</c:v>
                </c:pt>
                <c:pt idx="2996" formatCode="General">
                  <c:v>2.7917999999999998</c:v>
                </c:pt>
                <c:pt idx="2997" formatCode="General">
                  <c:v>2.7928000000000002</c:v>
                </c:pt>
                <c:pt idx="2998" formatCode="General">
                  <c:v>2.7938000000000001</c:v>
                </c:pt>
                <c:pt idx="2999" formatCode="General">
                  <c:v>2.7948</c:v>
                </c:pt>
                <c:pt idx="3000" formatCode="General">
                  <c:v>2.7957999999999998</c:v>
                </c:pt>
                <c:pt idx="3001" formatCode="General">
                  <c:v>2.7968000000000002</c:v>
                </c:pt>
                <c:pt idx="3002" formatCode="General">
                  <c:v>2.7978000000000001</c:v>
                </c:pt>
                <c:pt idx="3003" formatCode="General">
                  <c:v>2.7988</c:v>
                </c:pt>
                <c:pt idx="3004" formatCode="General">
                  <c:v>2.7997999999999998</c:v>
                </c:pt>
                <c:pt idx="3005" formatCode="General">
                  <c:v>2.8008000000000002</c:v>
                </c:pt>
                <c:pt idx="3006" formatCode="General">
                  <c:v>2.8018000000000001</c:v>
                </c:pt>
                <c:pt idx="3007" formatCode="General">
                  <c:v>2.8028</c:v>
                </c:pt>
                <c:pt idx="3008" formatCode="General">
                  <c:v>2.8037999999999998</c:v>
                </c:pt>
                <c:pt idx="3009" formatCode="General">
                  <c:v>2.8048000000000002</c:v>
                </c:pt>
                <c:pt idx="3010" formatCode="General">
                  <c:v>2.8058000000000001</c:v>
                </c:pt>
                <c:pt idx="3011" formatCode="General">
                  <c:v>2.8068</c:v>
                </c:pt>
                <c:pt idx="3012" formatCode="General">
                  <c:v>2.8077999999999999</c:v>
                </c:pt>
                <c:pt idx="3013" formatCode="General">
                  <c:v>2.8088000000000002</c:v>
                </c:pt>
                <c:pt idx="3014" formatCode="General">
                  <c:v>2.8098000000000001</c:v>
                </c:pt>
                <c:pt idx="3015" formatCode="General">
                  <c:v>2.8108</c:v>
                </c:pt>
                <c:pt idx="3016" formatCode="General">
                  <c:v>2.8117999999999999</c:v>
                </c:pt>
                <c:pt idx="3017" formatCode="General">
                  <c:v>2.8128000000000002</c:v>
                </c:pt>
                <c:pt idx="3018" formatCode="General">
                  <c:v>2.8138000000000001</c:v>
                </c:pt>
                <c:pt idx="3019" formatCode="General">
                  <c:v>2.8148</c:v>
                </c:pt>
                <c:pt idx="3020" formatCode="General">
                  <c:v>2.8157999999999999</c:v>
                </c:pt>
                <c:pt idx="3021" formatCode="General">
                  <c:v>2.8168000000000002</c:v>
                </c:pt>
                <c:pt idx="3022" formatCode="General">
                  <c:v>2.8178000000000001</c:v>
                </c:pt>
                <c:pt idx="3023" formatCode="General">
                  <c:v>2.8188</c:v>
                </c:pt>
                <c:pt idx="3024" formatCode="General">
                  <c:v>2.8197999999999999</c:v>
                </c:pt>
                <c:pt idx="3025" formatCode="General">
                  <c:v>2.8208000000000002</c:v>
                </c:pt>
                <c:pt idx="3026" formatCode="General">
                  <c:v>2.8218000000000001</c:v>
                </c:pt>
                <c:pt idx="3027" formatCode="General">
                  <c:v>2.8228</c:v>
                </c:pt>
                <c:pt idx="3028" formatCode="General">
                  <c:v>2.8237999999999999</c:v>
                </c:pt>
                <c:pt idx="3029" formatCode="General">
                  <c:v>2.8248000000000002</c:v>
                </c:pt>
                <c:pt idx="3030" formatCode="General">
                  <c:v>2.8258000000000001</c:v>
                </c:pt>
                <c:pt idx="3031" formatCode="General">
                  <c:v>2.8268</c:v>
                </c:pt>
                <c:pt idx="3032" formatCode="General">
                  <c:v>2.8277999999999999</c:v>
                </c:pt>
                <c:pt idx="3033" formatCode="General">
                  <c:v>2.8288000000000002</c:v>
                </c:pt>
                <c:pt idx="3034" formatCode="General">
                  <c:v>2.8298000000000001</c:v>
                </c:pt>
                <c:pt idx="3035" formatCode="General">
                  <c:v>2.8308</c:v>
                </c:pt>
                <c:pt idx="3036" formatCode="General">
                  <c:v>2.8317999999999999</c:v>
                </c:pt>
                <c:pt idx="3037" formatCode="General">
                  <c:v>2.8328000000000002</c:v>
                </c:pt>
                <c:pt idx="3038" formatCode="General">
                  <c:v>2.8338000000000001</c:v>
                </c:pt>
                <c:pt idx="3039" formatCode="General">
                  <c:v>2.8348</c:v>
                </c:pt>
                <c:pt idx="3040" formatCode="General">
                  <c:v>2.8357999999999999</c:v>
                </c:pt>
                <c:pt idx="3041" formatCode="General">
                  <c:v>2.8368000000000002</c:v>
                </c:pt>
                <c:pt idx="3042" formatCode="General">
                  <c:v>2.8378000000000001</c:v>
                </c:pt>
                <c:pt idx="3043" formatCode="General">
                  <c:v>2.8388</c:v>
                </c:pt>
                <c:pt idx="3044" formatCode="General">
                  <c:v>2.8397999999999999</c:v>
                </c:pt>
                <c:pt idx="3045" formatCode="General">
                  <c:v>2.8408000000000002</c:v>
                </c:pt>
                <c:pt idx="3046" formatCode="General">
                  <c:v>2.8418000000000001</c:v>
                </c:pt>
                <c:pt idx="3047" formatCode="General">
                  <c:v>2.8428</c:v>
                </c:pt>
                <c:pt idx="3048" formatCode="General">
                  <c:v>2.8437999999999999</c:v>
                </c:pt>
                <c:pt idx="3049" formatCode="General">
                  <c:v>2.8448000000000002</c:v>
                </c:pt>
                <c:pt idx="3050" formatCode="General">
                  <c:v>2.8458000000000001</c:v>
                </c:pt>
                <c:pt idx="3051" formatCode="General">
                  <c:v>2.8468</c:v>
                </c:pt>
                <c:pt idx="3052" formatCode="General">
                  <c:v>2.8477999999999999</c:v>
                </c:pt>
                <c:pt idx="3053" formatCode="General">
                  <c:v>2.8488000000000002</c:v>
                </c:pt>
                <c:pt idx="3054" formatCode="General">
                  <c:v>2.8498000000000001</c:v>
                </c:pt>
                <c:pt idx="3055" formatCode="General">
                  <c:v>2.8508</c:v>
                </c:pt>
                <c:pt idx="3056" formatCode="General">
                  <c:v>2.8517999999999999</c:v>
                </c:pt>
                <c:pt idx="3057" formatCode="General">
                  <c:v>2.8527999999999998</c:v>
                </c:pt>
                <c:pt idx="3058" formatCode="General">
                  <c:v>2.8538000000000001</c:v>
                </c:pt>
                <c:pt idx="3059" formatCode="General">
                  <c:v>2.8548</c:v>
                </c:pt>
                <c:pt idx="3060" formatCode="General">
                  <c:v>2.8557999999999999</c:v>
                </c:pt>
                <c:pt idx="3061" formatCode="General">
                  <c:v>2.8567999999999998</c:v>
                </c:pt>
                <c:pt idx="3062" formatCode="General">
                  <c:v>2.8578000000000001</c:v>
                </c:pt>
                <c:pt idx="3063" formatCode="General">
                  <c:v>2.8588</c:v>
                </c:pt>
                <c:pt idx="3064" formatCode="General">
                  <c:v>2.8597999999999999</c:v>
                </c:pt>
                <c:pt idx="3065" formatCode="General">
                  <c:v>2.8607999999999998</c:v>
                </c:pt>
                <c:pt idx="3066" formatCode="General">
                  <c:v>2.8618000000000001</c:v>
                </c:pt>
                <c:pt idx="3067" formatCode="General">
                  <c:v>2.8628</c:v>
                </c:pt>
                <c:pt idx="3068" formatCode="General">
                  <c:v>2.8637999999999999</c:v>
                </c:pt>
                <c:pt idx="3069" formatCode="General">
                  <c:v>2.8647999999999998</c:v>
                </c:pt>
                <c:pt idx="3070" formatCode="General">
                  <c:v>2.8658000000000001</c:v>
                </c:pt>
                <c:pt idx="3071" formatCode="General">
                  <c:v>2.8668</c:v>
                </c:pt>
                <c:pt idx="3072" formatCode="General">
                  <c:v>2.8677999999999999</c:v>
                </c:pt>
                <c:pt idx="3073" formatCode="General">
                  <c:v>2.8687999999999998</c:v>
                </c:pt>
                <c:pt idx="3074" formatCode="General">
                  <c:v>2.8698000000000001</c:v>
                </c:pt>
                <c:pt idx="3075" formatCode="General">
                  <c:v>2.8708</c:v>
                </c:pt>
                <c:pt idx="3076" formatCode="General">
                  <c:v>2.8717999999999999</c:v>
                </c:pt>
                <c:pt idx="3077" formatCode="General">
                  <c:v>2.8727999999999998</c:v>
                </c:pt>
                <c:pt idx="3078" formatCode="General">
                  <c:v>2.8738000000000001</c:v>
                </c:pt>
                <c:pt idx="3079" formatCode="General">
                  <c:v>2.8748</c:v>
                </c:pt>
                <c:pt idx="3080" formatCode="General">
                  <c:v>2.8757999999999999</c:v>
                </c:pt>
                <c:pt idx="3081" formatCode="General">
                  <c:v>2.8767999999999998</c:v>
                </c:pt>
                <c:pt idx="3082" formatCode="General">
                  <c:v>2.8778000000000001</c:v>
                </c:pt>
                <c:pt idx="3083" formatCode="General">
                  <c:v>2.8788</c:v>
                </c:pt>
                <c:pt idx="3084" formatCode="General">
                  <c:v>2.8797999999999999</c:v>
                </c:pt>
                <c:pt idx="3085" formatCode="General">
                  <c:v>2.8807999999999998</c:v>
                </c:pt>
                <c:pt idx="3086" formatCode="General">
                  <c:v>2.8818000000000001</c:v>
                </c:pt>
                <c:pt idx="3087" formatCode="General">
                  <c:v>2.8828</c:v>
                </c:pt>
                <c:pt idx="3088" formatCode="General">
                  <c:v>2.8837999999999999</c:v>
                </c:pt>
                <c:pt idx="3089" formatCode="General">
                  <c:v>2.8847999999999998</c:v>
                </c:pt>
                <c:pt idx="3090" formatCode="General">
                  <c:v>2.8858000000000001</c:v>
                </c:pt>
                <c:pt idx="3091" formatCode="General">
                  <c:v>2.8868</c:v>
                </c:pt>
                <c:pt idx="3092" formatCode="General">
                  <c:v>2.8877999999999999</c:v>
                </c:pt>
                <c:pt idx="3093" formatCode="General">
                  <c:v>2.8887999999999998</c:v>
                </c:pt>
                <c:pt idx="3094" formatCode="General">
                  <c:v>2.8898000000000001</c:v>
                </c:pt>
                <c:pt idx="3095" formatCode="General">
                  <c:v>2.8908</c:v>
                </c:pt>
                <c:pt idx="3096" formatCode="General">
                  <c:v>2.8917999999999999</c:v>
                </c:pt>
                <c:pt idx="3097" formatCode="General">
                  <c:v>2.8927999999999998</c:v>
                </c:pt>
                <c:pt idx="3098" formatCode="General">
                  <c:v>2.8938000000000001</c:v>
                </c:pt>
                <c:pt idx="3099" formatCode="General">
                  <c:v>2.8948</c:v>
                </c:pt>
                <c:pt idx="3100" formatCode="General">
                  <c:v>2.8957999999999999</c:v>
                </c:pt>
                <c:pt idx="3101" formatCode="General">
                  <c:v>2.8967999999999998</c:v>
                </c:pt>
                <c:pt idx="3102" formatCode="General">
                  <c:v>2.8978000000000002</c:v>
                </c:pt>
                <c:pt idx="3103" formatCode="General">
                  <c:v>2.8988</c:v>
                </c:pt>
                <c:pt idx="3104" formatCode="General">
                  <c:v>2.8997999999999999</c:v>
                </c:pt>
                <c:pt idx="3105" formatCode="General">
                  <c:v>2.9007999999999998</c:v>
                </c:pt>
                <c:pt idx="3106" formatCode="General">
                  <c:v>2.9018000000000002</c:v>
                </c:pt>
                <c:pt idx="3107" formatCode="General">
                  <c:v>2.9028</c:v>
                </c:pt>
                <c:pt idx="3108" formatCode="General">
                  <c:v>2.9037999999999999</c:v>
                </c:pt>
                <c:pt idx="3109" formatCode="General">
                  <c:v>2.9047999999999998</c:v>
                </c:pt>
                <c:pt idx="3110" formatCode="General">
                  <c:v>2.9058000000000002</c:v>
                </c:pt>
                <c:pt idx="3111" formatCode="General">
                  <c:v>2.9068000000000001</c:v>
                </c:pt>
                <c:pt idx="3112" formatCode="General">
                  <c:v>2.9077999999999999</c:v>
                </c:pt>
                <c:pt idx="3113" formatCode="General">
                  <c:v>2.9087999999999998</c:v>
                </c:pt>
                <c:pt idx="3114" formatCode="General">
                  <c:v>2.9098000000000002</c:v>
                </c:pt>
                <c:pt idx="3115" formatCode="General">
                  <c:v>2.9108000000000001</c:v>
                </c:pt>
                <c:pt idx="3116" formatCode="General">
                  <c:v>2.9117999999999999</c:v>
                </c:pt>
                <c:pt idx="3117" formatCode="General">
                  <c:v>2.9127999999999998</c:v>
                </c:pt>
                <c:pt idx="3118" formatCode="General">
                  <c:v>2.9138000000000002</c:v>
                </c:pt>
                <c:pt idx="3119" formatCode="General">
                  <c:v>2.9148000000000001</c:v>
                </c:pt>
                <c:pt idx="3120" formatCode="General">
                  <c:v>2.9157999999999999</c:v>
                </c:pt>
                <c:pt idx="3121" formatCode="General">
                  <c:v>2.9167999999999998</c:v>
                </c:pt>
                <c:pt idx="3122" formatCode="General">
                  <c:v>2.9178000000000002</c:v>
                </c:pt>
                <c:pt idx="3123" formatCode="General">
                  <c:v>2.9188000000000001</c:v>
                </c:pt>
                <c:pt idx="3124" formatCode="General">
                  <c:v>2.9198</c:v>
                </c:pt>
                <c:pt idx="3125" formatCode="General">
                  <c:v>2.9207999999999998</c:v>
                </c:pt>
                <c:pt idx="3126" formatCode="General">
                  <c:v>2.9218000000000002</c:v>
                </c:pt>
                <c:pt idx="3127" formatCode="General">
                  <c:v>2.9228000000000001</c:v>
                </c:pt>
                <c:pt idx="3128" formatCode="General">
                  <c:v>2.9238</c:v>
                </c:pt>
                <c:pt idx="3129" formatCode="General">
                  <c:v>2.9247999999999998</c:v>
                </c:pt>
                <c:pt idx="3130" formatCode="General">
                  <c:v>2.9258000000000002</c:v>
                </c:pt>
                <c:pt idx="3131" formatCode="General">
                  <c:v>2.9268000000000001</c:v>
                </c:pt>
                <c:pt idx="3132" formatCode="General">
                  <c:v>2.9278</c:v>
                </c:pt>
                <c:pt idx="3133" formatCode="General">
                  <c:v>2.9287999999999998</c:v>
                </c:pt>
                <c:pt idx="3134" formatCode="General">
                  <c:v>2.9298000000000002</c:v>
                </c:pt>
                <c:pt idx="3135" formatCode="General">
                  <c:v>2.9308000000000001</c:v>
                </c:pt>
                <c:pt idx="3136" formatCode="General">
                  <c:v>2.9318</c:v>
                </c:pt>
                <c:pt idx="3137" formatCode="General">
                  <c:v>2.9327999999999999</c:v>
                </c:pt>
                <c:pt idx="3138" formatCode="General">
                  <c:v>2.9338000000000002</c:v>
                </c:pt>
                <c:pt idx="3139" formatCode="General">
                  <c:v>2.9348000000000001</c:v>
                </c:pt>
                <c:pt idx="3140" formatCode="General">
                  <c:v>2.9358</c:v>
                </c:pt>
                <c:pt idx="3141" formatCode="General">
                  <c:v>2.9367999999999999</c:v>
                </c:pt>
                <c:pt idx="3142" formatCode="General">
                  <c:v>2.9378000000000002</c:v>
                </c:pt>
                <c:pt idx="3143" formatCode="General">
                  <c:v>2.9388000000000001</c:v>
                </c:pt>
                <c:pt idx="3144" formatCode="General">
                  <c:v>2.9398</c:v>
                </c:pt>
                <c:pt idx="3145" formatCode="General">
                  <c:v>2.9407999999999999</c:v>
                </c:pt>
                <c:pt idx="3146" formatCode="General">
                  <c:v>2.9418000000000002</c:v>
                </c:pt>
                <c:pt idx="3147" formatCode="General">
                  <c:v>2.9428000000000001</c:v>
                </c:pt>
                <c:pt idx="3148" formatCode="General">
                  <c:v>2.9438</c:v>
                </c:pt>
                <c:pt idx="3149" formatCode="General">
                  <c:v>2.9447999999999999</c:v>
                </c:pt>
                <c:pt idx="3150" formatCode="General">
                  <c:v>2.9458000000000002</c:v>
                </c:pt>
                <c:pt idx="3151" formatCode="General">
                  <c:v>2.9468000000000001</c:v>
                </c:pt>
                <c:pt idx="3152" formatCode="General">
                  <c:v>2.9478</c:v>
                </c:pt>
                <c:pt idx="3153" formatCode="General">
                  <c:v>2.9487999999999999</c:v>
                </c:pt>
                <c:pt idx="3154" formatCode="General">
                  <c:v>2.9498000000000002</c:v>
                </c:pt>
                <c:pt idx="3155" formatCode="General">
                  <c:v>2.9508000000000001</c:v>
                </c:pt>
                <c:pt idx="3156" formatCode="General">
                  <c:v>2.9518</c:v>
                </c:pt>
                <c:pt idx="3157" formatCode="General">
                  <c:v>2.9527999999999999</c:v>
                </c:pt>
                <c:pt idx="3158" formatCode="General">
                  <c:v>2.9538000000000002</c:v>
                </c:pt>
                <c:pt idx="3159" formatCode="General">
                  <c:v>2.9548000000000001</c:v>
                </c:pt>
                <c:pt idx="3160" formatCode="General">
                  <c:v>2.9558</c:v>
                </c:pt>
                <c:pt idx="3161" formatCode="General">
                  <c:v>2.9567999999999999</c:v>
                </c:pt>
                <c:pt idx="3162" formatCode="General">
                  <c:v>2.9578000000000002</c:v>
                </c:pt>
                <c:pt idx="3163" formatCode="General">
                  <c:v>2.9588000000000001</c:v>
                </c:pt>
                <c:pt idx="3164" formatCode="General">
                  <c:v>2.9598</c:v>
                </c:pt>
                <c:pt idx="3165" formatCode="General">
                  <c:v>2.9607999999999999</c:v>
                </c:pt>
                <c:pt idx="3166" formatCode="General">
                  <c:v>2.9618000000000002</c:v>
                </c:pt>
                <c:pt idx="3167" formatCode="General">
                  <c:v>2.9628000000000001</c:v>
                </c:pt>
                <c:pt idx="3168" formatCode="General">
                  <c:v>2.9638</c:v>
                </c:pt>
                <c:pt idx="3169" formatCode="General">
                  <c:v>2.9647999999999999</c:v>
                </c:pt>
                <c:pt idx="3170" formatCode="General">
                  <c:v>2.9658000000000002</c:v>
                </c:pt>
                <c:pt idx="3171" formatCode="General">
                  <c:v>2.9668000000000001</c:v>
                </c:pt>
                <c:pt idx="3172" formatCode="General">
                  <c:v>2.9678</c:v>
                </c:pt>
                <c:pt idx="3173" formatCode="General">
                  <c:v>2.9687999999999999</c:v>
                </c:pt>
                <c:pt idx="3174" formatCode="General">
                  <c:v>2.9698000000000002</c:v>
                </c:pt>
                <c:pt idx="3175" formatCode="General">
                  <c:v>2.9708000000000001</c:v>
                </c:pt>
                <c:pt idx="3176" formatCode="General">
                  <c:v>2.9718</c:v>
                </c:pt>
                <c:pt idx="3177" formatCode="General">
                  <c:v>2.9727999999999999</c:v>
                </c:pt>
                <c:pt idx="3178" formatCode="General">
                  <c:v>2.9738000000000002</c:v>
                </c:pt>
                <c:pt idx="3179" formatCode="General">
                  <c:v>2.9748000000000001</c:v>
                </c:pt>
                <c:pt idx="3180" formatCode="General">
                  <c:v>2.9758</c:v>
                </c:pt>
                <c:pt idx="3181" formatCode="General">
                  <c:v>2.9767999999999999</c:v>
                </c:pt>
                <c:pt idx="3182" formatCode="General">
                  <c:v>2.9777999999999998</c:v>
                </c:pt>
                <c:pt idx="3183" formatCode="General">
                  <c:v>2.9788000000000001</c:v>
                </c:pt>
                <c:pt idx="3184" formatCode="General">
                  <c:v>2.9798</c:v>
                </c:pt>
                <c:pt idx="3185" formatCode="General">
                  <c:v>2.9807999999999999</c:v>
                </c:pt>
                <c:pt idx="3186" formatCode="General">
                  <c:v>2.9817999999999998</c:v>
                </c:pt>
                <c:pt idx="3187" formatCode="General">
                  <c:v>2.9828000000000001</c:v>
                </c:pt>
                <c:pt idx="3188" formatCode="General">
                  <c:v>2.9838</c:v>
                </c:pt>
                <c:pt idx="3189" formatCode="General">
                  <c:v>2.9847999999999999</c:v>
                </c:pt>
                <c:pt idx="3190" formatCode="General">
                  <c:v>2.9857999999999998</c:v>
                </c:pt>
                <c:pt idx="3191" formatCode="General">
                  <c:v>2.9868000000000001</c:v>
                </c:pt>
                <c:pt idx="3192" formatCode="General">
                  <c:v>2.9878</c:v>
                </c:pt>
                <c:pt idx="3193" formatCode="General">
                  <c:v>2.9887999999999999</c:v>
                </c:pt>
                <c:pt idx="3194" formatCode="General">
                  <c:v>2.9897999999999998</c:v>
                </c:pt>
                <c:pt idx="3195" formatCode="General">
                  <c:v>2.9908000000000001</c:v>
                </c:pt>
                <c:pt idx="3196" formatCode="General">
                  <c:v>2.9918</c:v>
                </c:pt>
                <c:pt idx="3197" formatCode="General">
                  <c:v>2.9927999999999999</c:v>
                </c:pt>
                <c:pt idx="3198" formatCode="General">
                  <c:v>2.9937999999999998</c:v>
                </c:pt>
                <c:pt idx="3199" formatCode="General">
                  <c:v>2.9948000000000001</c:v>
                </c:pt>
                <c:pt idx="3200" formatCode="General">
                  <c:v>2.9958</c:v>
                </c:pt>
                <c:pt idx="3201" formatCode="General">
                  <c:v>2.9967999999999999</c:v>
                </c:pt>
                <c:pt idx="3202" formatCode="General">
                  <c:v>2.9977999999999998</c:v>
                </c:pt>
                <c:pt idx="3203" formatCode="General">
                  <c:v>2.9988000000000001</c:v>
                </c:pt>
                <c:pt idx="3204" formatCode="General">
                  <c:v>2.9998</c:v>
                </c:pt>
                <c:pt idx="3205" formatCode="General">
                  <c:v>3.0007999999999999</c:v>
                </c:pt>
                <c:pt idx="3206" formatCode="General">
                  <c:v>3.0017999999999998</c:v>
                </c:pt>
                <c:pt idx="3207" formatCode="General">
                  <c:v>3.0028000000000001</c:v>
                </c:pt>
                <c:pt idx="3208" formatCode="General">
                  <c:v>3.0038</c:v>
                </c:pt>
                <c:pt idx="3209" formatCode="General">
                  <c:v>3.0047999999999999</c:v>
                </c:pt>
                <c:pt idx="3210" formatCode="General">
                  <c:v>3.0057999999999998</c:v>
                </c:pt>
                <c:pt idx="3211" formatCode="General">
                  <c:v>3.0068000000000001</c:v>
                </c:pt>
                <c:pt idx="3212" formatCode="General">
                  <c:v>3.0078</c:v>
                </c:pt>
                <c:pt idx="3213" formatCode="General">
                  <c:v>3.0087999999999999</c:v>
                </c:pt>
                <c:pt idx="3214" formatCode="General">
                  <c:v>3.0097999999999998</c:v>
                </c:pt>
                <c:pt idx="3215" formatCode="General">
                  <c:v>3.0108000000000001</c:v>
                </c:pt>
                <c:pt idx="3216" formatCode="General">
                  <c:v>3.0118</c:v>
                </c:pt>
                <c:pt idx="3217" formatCode="General">
                  <c:v>3.0127999999999999</c:v>
                </c:pt>
                <c:pt idx="3218" formatCode="General">
                  <c:v>3.0137999999999998</c:v>
                </c:pt>
                <c:pt idx="3219" formatCode="General">
                  <c:v>3.0148000000000001</c:v>
                </c:pt>
                <c:pt idx="3220" formatCode="General">
                  <c:v>3.0158</c:v>
                </c:pt>
                <c:pt idx="3221" formatCode="General">
                  <c:v>3.0167999999999999</c:v>
                </c:pt>
                <c:pt idx="3222" formatCode="General">
                  <c:v>3.0177999999999998</c:v>
                </c:pt>
                <c:pt idx="3223" formatCode="General">
                  <c:v>3.0188000000000001</c:v>
                </c:pt>
                <c:pt idx="3224" formatCode="General">
                  <c:v>3.0198</c:v>
                </c:pt>
                <c:pt idx="3225" formatCode="General">
                  <c:v>3.0207999999999999</c:v>
                </c:pt>
                <c:pt idx="3226" formatCode="General">
                  <c:v>3.0217999999999998</c:v>
                </c:pt>
                <c:pt idx="3227" formatCode="General">
                  <c:v>3.0228000000000002</c:v>
                </c:pt>
                <c:pt idx="3228" formatCode="General">
                  <c:v>3.0238</c:v>
                </c:pt>
                <c:pt idx="3229" formatCode="General">
                  <c:v>3.0247999999999999</c:v>
                </c:pt>
                <c:pt idx="3230" formatCode="General">
                  <c:v>3.0257999999999998</c:v>
                </c:pt>
                <c:pt idx="3231" formatCode="General">
                  <c:v>3.0268000000000002</c:v>
                </c:pt>
                <c:pt idx="3232" formatCode="General">
                  <c:v>3.0278</c:v>
                </c:pt>
                <c:pt idx="3233" formatCode="General">
                  <c:v>3.0287999999999999</c:v>
                </c:pt>
                <c:pt idx="3234" formatCode="General">
                  <c:v>3.0297999999999998</c:v>
                </c:pt>
                <c:pt idx="3235" formatCode="General">
                  <c:v>3.0308000000000002</c:v>
                </c:pt>
                <c:pt idx="3236" formatCode="General">
                  <c:v>3.0318000000000001</c:v>
                </c:pt>
                <c:pt idx="3237" formatCode="General">
                  <c:v>3.0327999999999999</c:v>
                </c:pt>
                <c:pt idx="3238" formatCode="General">
                  <c:v>3.0337999999999998</c:v>
                </c:pt>
                <c:pt idx="3239" formatCode="General">
                  <c:v>3.0348000000000002</c:v>
                </c:pt>
                <c:pt idx="3240" formatCode="General">
                  <c:v>3.0358000000000001</c:v>
                </c:pt>
                <c:pt idx="3241" formatCode="General">
                  <c:v>3.0367999999999999</c:v>
                </c:pt>
                <c:pt idx="3242" formatCode="General">
                  <c:v>3.0377999999999998</c:v>
                </c:pt>
                <c:pt idx="3243" formatCode="General">
                  <c:v>3.0388000000000002</c:v>
                </c:pt>
                <c:pt idx="3244" formatCode="General">
                  <c:v>3.0398000000000001</c:v>
                </c:pt>
                <c:pt idx="3245" formatCode="General">
                  <c:v>3.0407999999999999</c:v>
                </c:pt>
                <c:pt idx="3246" formatCode="General">
                  <c:v>3.0417999999999998</c:v>
                </c:pt>
                <c:pt idx="3247" formatCode="General">
                  <c:v>3.0428000000000002</c:v>
                </c:pt>
                <c:pt idx="3248" formatCode="General">
                  <c:v>3.0438000000000001</c:v>
                </c:pt>
                <c:pt idx="3249" formatCode="General">
                  <c:v>3.0448</c:v>
                </c:pt>
                <c:pt idx="3250" formatCode="General">
                  <c:v>3.0457999999999998</c:v>
                </c:pt>
                <c:pt idx="3251" formatCode="General">
                  <c:v>3.0468000000000002</c:v>
                </c:pt>
                <c:pt idx="3252" formatCode="General">
                  <c:v>3.0478000000000001</c:v>
                </c:pt>
                <c:pt idx="3253" formatCode="General">
                  <c:v>3.0488</c:v>
                </c:pt>
                <c:pt idx="3254" formatCode="General">
                  <c:v>3.0497999999999998</c:v>
                </c:pt>
                <c:pt idx="3255" formatCode="General">
                  <c:v>3.0508000000000002</c:v>
                </c:pt>
                <c:pt idx="3256" formatCode="General">
                  <c:v>3.0518000000000001</c:v>
                </c:pt>
                <c:pt idx="3257" formatCode="General">
                  <c:v>3.0528</c:v>
                </c:pt>
                <c:pt idx="3258" formatCode="General">
                  <c:v>3.0537999999999998</c:v>
                </c:pt>
                <c:pt idx="3259" formatCode="General">
                  <c:v>3.0548000000000002</c:v>
                </c:pt>
                <c:pt idx="3260" formatCode="General">
                  <c:v>3.0558000000000001</c:v>
                </c:pt>
                <c:pt idx="3261" formatCode="General">
                  <c:v>3.0568</c:v>
                </c:pt>
                <c:pt idx="3262" formatCode="General">
                  <c:v>3.0577999999999999</c:v>
                </c:pt>
                <c:pt idx="3263" formatCode="General">
                  <c:v>3.0588000000000002</c:v>
                </c:pt>
                <c:pt idx="3264" formatCode="General">
                  <c:v>3.0598000000000001</c:v>
                </c:pt>
                <c:pt idx="3265" formatCode="General">
                  <c:v>3.0608</c:v>
                </c:pt>
                <c:pt idx="3266" formatCode="General">
                  <c:v>3.0617999999999999</c:v>
                </c:pt>
                <c:pt idx="3267" formatCode="General">
                  <c:v>3.0628000000000002</c:v>
                </c:pt>
                <c:pt idx="3268" formatCode="General">
                  <c:v>3.0638000000000001</c:v>
                </c:pt>
                <c:pt idx="3269" formatCode="General">
                  <c:v>3.0648</c:v>
                </c:pt>
                <c:pt idx="3270" formatCode="General">
                  <c:v>3.0657999999999999</c:v>
                </c:pt>
                <c:pt idx="3271" formatCode="General">
                  <c:v>3.0668000000000002</c:v>
                </c:pt>
                <c:pt idx="3272" formatCode="General">
                  <c:v>3.0678000000000001</c:v>
                </c:pt>
                <c:pt idx="3273" formatCode="General">
                  <c:v>3.0688</c:v>
                </c:pt>
                <c:pt idx="3274" formatCode="General">
                  <c:v>3.0697999999999999</c:v>
                </c:pt>
                <c:pt idx="3275" formatCode="General">
                  <c:v>3.0708000000000002</c:v>
                </c:pt>
                <c:pt idx="3276" formatCode="General">
                  <c:v>3.0718000000000001</c:v>
                </c:pt>
                <c:pt idx="3277" formatCode="General">
                  <c:v>3.0728</c:v>
                </c:pt>
                <c:pt idx="3278" formatCode="General">
                  <c:v>3.0737999999999999</c:v>
                </c:pt>
                <c:pt idx="3279" formatCode="General">
                  <c:v>3.0748000000000002</c:v>
                </c:pt>
                <c:pt idx="3280" formatCode="General">
                  <c:v>3.0758000000000001</c:v>
                </c:pt>
                <c:pt idx="3281" formatCode="General">
                  <c:v>3.0768</c:v>
                </c:pt>
                <c:pt idx="3282" formatCode="General">
                  <c:v>3.0777999999999999</c:v>
                </c:pt>
                <c:pt idx="3283" formatCode="General">
                  <c:v>3.0788000000000002</c:v>
                </c:pt>
                <c:pt idx="3284" formatCode="General">
                  <c:v>3.0798000000000001</c:v>
                </c:pt>
                <c:pt idx="3285" formatCode="General">
                  <c:v>3.0808</c:v>
                </c:pt>
                <c:pt idx="3286" formatCode="General">
                  <c:v>3.0817999999999999</c:v>
                </c:pt>
                <c:pt idx="3287" formatCode="General">
                  <c:v>3.0828000000000002</c:v>
                </c:pt>
                <c:pt idx="3288" formatCode="General">
                  <c:v>3.0838000000000001</c:v>
                </c:pt>
                <c:pt idx="3289" formatCode="General">
                  <c:v>3.0848</c:v>
                </c:pt>
                <c:pt idx="3290" formatCode="General">
                  <c:v>3.0857999999999999</c:v>
                </c:pt>
                <c:pt idx="3291" formatCode="General">
                  <c:v>3.0868000000000002</c:v>
                </c:pt>
                <c:pt idx="3292" formatCode="General">
                  <c:v>3.0878000000000001</c:v>
                </c:pt>
                <c:pt idx="3293" formatCode="General">
                  <c:v>3.0888</c:v>
                </c:pt>
                <c:pt idx="3294" formatCode="General">
                  <c:v>3.0897999999999999</c:v>
                </c:pt>
                <c:pt idx="3295" formatCode="General">
                  <c:v>3.0908000000000002</c:v>
                </c:pt>
                <c:pt idx="3296" formatCode="General">
                  <c:v>3.0918000000000001</c:v>
                </c:pt>
                <c:pt idx="3297" formatCode="General">
                  <c:v>3.0928</c:v>
                </c:pt>
                <c:pt idx="3298" formatCode="General">
                  <c:v>3.0937999999999999</c:v>
                </c:pt>
                <c:pt idx="3299" formatCode="General">
                  <c:v>3.0948000000000002</c:v>
                </c:pt>
                <c:pt idx="3300" formatCode="General">
                  <c:v>3.0958000000000001</c:v>
                </c:pt>
                <c:pt idx="3301" formatCode="General">
                  <c:v>3.0968</c:v>
                </c:pt>
                <c:pt idx="3302" formatCode="General">
                  <c:v>3.0977999999999999</c:v>
                </c:pt>
                <c:pt idx="3303" formatCode="General">
                  <c:v>3.0988000000000002</c:v>
                </c:pt>
                <c:pt idx="3304" formatCode="General">
                  <c:v>3.0998000000000001</c:v>
                </c:pt>
                <c:pt idx="3305" formatCode="General">
                  <c:v>3.1008</c:v>
                </c:pt>
                <c:pt idx="3306" formatCode="General">
                  <c:v>3.1017999999999999</c:v>
                </c:pt>
                <c:pt idx="3307" formatCode="General">
                  <c:v>3.1027999999999998</c:v>
                </c:pt>
                <c:pt idx="3308" formatCode="General">
                  <c:v>3.1038000000000001</c:v>
                </c:pt>
                <c:pt idx="3309" formatCode="General">
                  <c:v>3.1048</c:v>
                </c:pt>
                <c:pt idx="3310" formatCode="General">
                  <c:v>3.1057999999999999</c:v>
                </c:pt>
                <c:pt idx="3311" formatCode="General">
                  <c:v>3.1067999999999998</c:v>
                </c:pt>
                <c:pt idx="3312" formatCode="General">
                  <c:v>3.1078000000000001</c:v>
                </c:pt>
                <c:pt idx="3313" formatCode="General">
                  <c:v>3.1088</c:v>
                </c:pt>
                <c:pt idx="3314" formatCode="General">
                  <c:v>3.1097999999999999</c:v>
                </c:pt>
                <c:pt idx="3315" formatCode="General">
                  <c:v>3.1107999999999998</c:v>
                </c:pt>
                <c:pt idx="3316" formatCode="General">
                  <c:v>3.1118000000000001</c:v>
                </c:pt>
                <c:pt idx="3317" formatCode="General">
                  <c:v>3.1128</c:v>
                </c:pt>
                <c:pt idx="3318" formatCode="General">
                  <c:v>3.1137999999999999</c:v>
                </c:pt>
                <c:pt idx="3319" formatCode="General">
                  <c:v>3.1147999999999998</c:v>
                </c:pt>
                <c:pt idx="3320" formatCode="General">
                  <c:v>3.1158000000000001</c:v>
                </c:pt>
                <c:pt idx="3321" formatCode="General">
                  <c:v>3.1168</c:v>
                </c:pt>
                <c:pt idx="3322" formatCode="General">
                  <c:v>3.1177999999999999</c:v>
                </c:pt>
                <c:pt idx="3323" formatCode="General">
                  <c:v>3.1187999999999998</c:v>
                </c:pt>
                <c:pt idx="3324" formatCode="General">
                  <c:v>3.1198000000000001</c:v>
                </c:pt>
                <c:pt idx="3325" formatCode="General">
                  <c:v>3.1208</c:v>
                </c:pt>
                <c:pt idx="3326" formatCode="General">
                  <c:v>3.1217999999999999</c:v>
                </c:pt>
                <c:pt idx="3327" formatCode="General">
                  <c:v>3.1227999999999998</c:v>
                </c:pt>
                <c:pt idx="3328" formatCode="General">
                  <c:v>3.1238000000000001</c:v>
                </c:pt>
                <c:pt idx="3329" formatCode="General">
                  <c:v>3.1248</c:v>
                </c:pt>
                <c:pt idx="3330" formatCode="General">
                  <c:v>3.1257999999999999</c:v>
                </c:pt>
                <c:pt idx="3331" formatCode="General">
                  <c:v>3.1267999999999998</c:v>
                </c:pt>
                <c:pt idx="3332" formatCode="General">
                  <c:v>3.1278000000000001</c:v>
                </c:pt>
                <c:pt idx="3333" formatCode="General">
                  <c:v>3.1288</c:v>
                </c:pt>
                <c:pt idx="3334" formatCode="General">
                  <c:v>3.1297999999999999</c:v>
                </c:pt>
                <c:pt idx="3335" formatCode="General">
                  <c:v>3.1307999999999998</c:v>
                </c:pt>
                <c:pt idx="3336" formatCode="General">
                  <c:v>3.1318000000000001</c:v>
                </c:pt>
                <c:pt idx="3337" formatCode="General">
                  <c:v>3.1328</c:v>
                </c:pt>
                <c:pt idx="3338" formatCode="General">
                  <c:v>3.1337999999999999</c:v>
                </c:pt>
                <c:pt idx="3339" formatCode="General">
                  <c:v>3.1347999999999998</c:v>
                </c:pt>
                <c:pt idx="3340" formatCode="General">
                  <c:v>3.1358000000000001</c:v>
                </c:pt>
                <c:pt idx="3341" formatCode="General">
                  <c:v>3.1368</c:v>
                </c:pt>
                <c:pt idx="3342" formatCode="General">
                  <c:v>3.1377999999999999</c:v>
                </c:pt>
                <c:pt idx="3343" formatCode="General">
                  <c:v>3.1387999999999998</c:v>
                </c:pt>
                <c:pt idx="3344" formatCode="General">
                  <c:v>3.1398000000000001</c:v>
                </c:pt>
                <c:pt idx="3345" formatCode="General">
                  <c:v>3.1408</c:v>
                </c:pt>
                <c:pt idx="3346" formatCode="General">
                  <c:v>3.1417999999999999</c:v>
                </c:pt>
                <c:pt idx="3347" formatCode="General">
                  <c:v>3.1427999999999998</c:v>
                </c:pt>
                <c:pt idx="3348" formatCode="General">
                  <c:v>3.1438000000000001</c:v>
                </c:pt>
                <c:pt idx="3349" formatCode="General">
                  <c:v>3.1448</c:v>
                </c:pt>
                <c:pt idx="3350" formatCode="General">
                  <c:v>3.1457999999999999</c:v>
                </c:pt>
                <c:pt idx="3351" formatCode="General">
                  <c:v>3.1467999999999998</c:v>
                </c:pt>
                <c:pt idx="3352" formatCode="General">
                  <c:v>3.1478000000000002</c:v>
                </c:pt>
                <c:pt idx="3353" formatCode="General">
                  <c:v>3.1488</c:v>
                </c:pt>
                <c:pt idx="3354" formatCode="General">
                  <c:v>3.1497999999999999</c:v>
                </c:pt>
                <c:pt idx="3355" formatCode="General">
                  <c:v>3.1507999999999998</c:v>
                </c:pt>
                <c:pt idx="3356" formatCode="General">
                  <c:v>3.1518000000000002</c:v>
                </c:pt>
                <c:pt idx="3357" formatCode="General">
                  <c:v>3.1528</c:v>
                </c:pt>
                <c:pt idx="3358" formatCode="General">
                  <c:v>3.1537999999999999</c:v>
                </c:pt>
                <c:pt idx="3359" formatCode="General">
                  <c:v>3.1547999999999998</c:v>
                </c:pt>
                <c:pt idx="3360" formatCode="General">
                  <c:v>3.1558000000000002</c:v>
                </c:pt>
                <c:pt idx="3361" formatCode="General">
                  <c:v>3.1568000000000001</c:v>
                </c:pt>
                <c:pt idx="3362" formatCode="General">
                  <c:v>3.1577999999999999</c:v>
                </c:pt>
                <c:pt idx="3363" formatCode="General">
                  <c:v>3.1587999999999998</c:v>
                </c:pt>
                <c:pt idx="3364" formatCode="General">
                  <c:v>3.1598000000000002</c:v>
                </c:pt>
                <c:pt idx="3365" formatCode="General">
                  <c:v>3.1608000000000001</c:v>
                </c:pt>
                <c:pt idx="3366" formatCode="General">
                  <c:v>3.1617999999999999</c:v>
                </c:pt>
                <c:pt idx="3367" formatCode="General">
                  <c:v>3.1627999999999998</c:v>
                </c:pt>
                <c:pt idx="3368" formatCode="General">
                  <c:v>3.1638000000000002</c:v>
                </c:pt>
                <c:pt idx="3369" formatCode="General">
                  <c:v>3.1648000000000001</c:v>
                </c:pt>
                <c:pt idx="3370" formatCode="General">
                  <c:v>3.1657999999999999</c:v>
                </c:pt>
                <c:pt idx="3371" formatCode="General">
                  <c:v>3.1667999999999998</c:v>
                </c:pt>
                <c:pt idx="3372" formatCode="General">
                  <c:v>3.1678000000000002</c:v>
                </c:pt>
                <c:pt idx="3373" formatCode="General">
                  <c:v>3.1688000000000001</c:v>
                </c:pt>
                <c:pt idx="3374" formatCode="General">
                  <c:v>3.1698</c:v>
                </c:pt>
                <c:pt idx="3375" formatCode="General">
                  <c:v>3.1707999999999998</c:v>
                </c:pt>
                <c:pt idx="3376" formatCode="General">
                  <c:v>3.1718000000000002</c:v>
                </c:pt>
                <c:pt idx="3377" formatCode="General">
                  <c:v>3.1728000000000001</c:v>
                </c:pt>
                <c:pt idx="3378" formatCode="General">
                  <c:v>3.1738</c:v>
                </c:pt>
                <c:pt idx="3379" formatCode="General">
                  <c:v>3.1747999999999998</c:v>
                </c:pt>
                <c:pt idx="3380" formatCode="General">
                  <c:v>3.1758000000000002</c:v>
                </c:pt>
                <c:pt idx="3381" formatCode="General">
                  <c:v>3.1768000000000001</c:v>
                </c:pt>
                <c:pt idx="3382" formatCode="General">
                  <c:v>3.1778</c:v>
                </c:pt>
                <c:pt idx="3383" formatCode="General">
                  <c:v>3.1787999999999998</c:v>
                </c:pt>
                <c:pt idx="3384" formatCode="General">
                  <c:v>3.1798000000000002</c:v>
                </c:pt>
                <c:pt idx="3385" formatCode="General">
                  <c:v>3.1808000000000001</c:v>
                </c:pt>
                <c:pt idx="3386" formatCode="General">
                  <c:v>3.1818</c:v>
                </c:pt>
                <c:pt idx="3387" formatCode="General">
                  <c:v>3.1827999999999999</c:v>
                </c:pt>
                <c:pt idx="3388" formatCode="General">
                  <c:v>3.1838000000000002</c:v>
                </c:pt>
                <c:pt idx="3389" formatCode="General">
                  <c:v>3.1848000000000001</c:v>
                </c:pt>
                <c:pt idx="3390" formatCode="General">
                  <c:v>3.1858</c:v>
                </c:pt>
                <c:pt idx="3391" formatCode="General">
                  <c:v>3.1867999999999999</c:v>
                </c:pt>
                <c:pt idx="3392" formatCode="General">
                  <c:v>3.1878000000000002</c:v>
                </c:pt>
                <c:pt idx="3393" formatCode="General">
                  <c:v>3.1888000000000001</c:v>
                </c:pt>
                <c:pt idx="3394" formatCode="General">
                  <c:v>3.1898</c:v>
                </c:pt>
                <c:pt idx="3395" formatCode="General">
                  <c:v>3.1907999999999999</c:v>
                </c:pt>
                <c:pt idx="3396" formatCode="General">
                  <c:v>3.1918000000000002</c:v>
                </c:pt>
                <c:pt idx="3397" formatCode="General">
                  <c:v>3.1928000000000001</c:v>
                </c:pt>
                <c:pt idx="3398" formatCode="General">
                  <c:v>3.1938</c:v>
                </c:pt>
                <c:pt idx="3399" formatCode="General">
                  <c:v>3.1947999999999999</c:v>
                </c:pt>
                <c:pt idx="3400" formatCode="General">
                  <c:v>3.1958000000000002</c:v>
                </c:pt>
                <c:pt idx="3401" formatCode="General">
                  <c:v>3.1968000000000001</c:v>
                </c:pt>
                <c:pt idx="3402" formatCode="General">
                  <c:v>3.1978</c:v>
                </c:pt>
                <c:pt idx="3403" formatCode="General">
                  <c:v>3.1987999999999999</c:v>
                </c:pt>
                <c:pt idx="3404" formatCode="General">
                  <c:v>3.1998000000000002</c:v>
                </c:pt>
                <c:pt idx="3405" formatCode="General">
                  <c:v>3.2008000000000001</c:v>
                </c:pt>
                <c:pt idx="3406" formatCode="General">
                  <c:v>3.2018</c:v>
                </c:pt>
                <c:pt idx="3407" formatCode="General">
                  <c:v>3.2027999999999999</c:v>
                </c:pt>
                <c:pt idx="3408" formatCode="General">
                  <c:v>3.2038000000000002</c:v>
                </c:pt>
                <c:pt idx="3409" formatCode="General">
                  <c:v>3.2048000000000001</c:v>
                </c:pt>
                <c:pt idx="3410" formatCode="General">
                  <c:v>3.2058</c:v>
                </c:pt>
                <c:pt idx="3411" formatCode="General">
                  <c:v>3.2067999999999999</c:v>
                </c:pt>
                <c:pt idx="3412" formatCode="General">
                  <c:v>3.2078000000000002</c:v>
                </c:pt>
                <c:pt idx="3413" formatCode="General">
                  <c:v>3.2088000000000001</c:v>
                </c:pt>
                <c:pt idx="3414" formatCode="General">
                  <c:v>3.2098</c:v>
                </c:pt>
                <c:pt idx="3415" formatCode="General">
                  <c:v>3.2107999999999999</c:v>
                </c:pt>
                <c:pt idx="3416" formatCode="General">
                  <c:v>3.2118000000000002</c:v>
                </c:pt>
                <c:pt idx="3417" formatCode="General">
                  <c:v>3.2128000000000001</c:v>
                </c:pt>
                <c:pt idx="3418" formatCode="General">
                  <c:v>3.2138</c:v>
                </c:pt>
                <c:pt idx="3419" formatCode="General">
                  <c:v>3.2147999999999999</c:v>
                </c:pt>
                <c:pt idx="3420" formatCode="General">
                  <c:v>3.2158000000000002</c:v>
                </c:pt>
                <c:pt idx="3421" formatCode="General">
                  <c:v>3.2168000000000001</c:v>
                </c:pt>
                <c:pt idx="3422" formatCode="General">
                  <c:v>3.2178</c:v>
                </c:pt>
                <c:pt idx="3423" formatCode="General">
                  <c:v>3.2187999999999999</c:v>
                </c:pt>
                <c:pt idx="3424" formatCode="General">
                  <c:v>3.2198000000000002</c:v>
                </c:pt>
                <c:pt idx="3425" formatCode="General">
                  <c:v>3.2208000000000001</c:v>
                </c:pt>
                <c:pt idx="3426" formatCode="General">
                  <c:v>3.2218</c:v>
                </c:pt>
                <c:pt idx="3427" formatCode="General">
                  <c:v>3.2227999999999999</c:v>
                </c:pt>
                <c:pt idx="3428" formatCode="General">
                  <c:v>3.2238000000000002</c:v>
                </c:pt>
                <c:pt idx="3429" formatCode="General">
                  <c:v>3.2248000000000001</c:v>
                </c:pt>
                <c:pt idx="3430" formatCode="General">
                  <c:v>3.2258</c:v>
                </c:pt>
                <c:pt idx="3431" formatCode="General">
                  <c:v>3.2267999999999999</c:v>
                </c:pt>
                <c:pt idx="3432" formatCode="General">
                  <c:v>3.2277999999999998</c:v>
                </c:pt>
                <c:pt idx="3433" formatCode="General">
                  <c:v>3.2288000000000001</c:v>
                </c:pt>
                <c:pt idx="3434" formatCode="General">
                  <c:v>3.2298</c:v>
                </c:pt>
                <c:pt idx="3435" formatCode="General">
                  <c:v>3.2307999999999999</c:v>
                </c:pt>
                <c:pt idx="3436" formatCode="General">
                  <c:v>3.2317999999999998</c:v>
                </c:pt>
                <c:pt idx="3437" formatCode="General">
                  <c:v>3.2328000000000001</c:v>
                </c:pt>
                <c:pt idx="3438" formatCode="General">
                  <c:v>3.2338</c:v>
                </c:pt>
                <c:pt idx="3439" formatCode="General">
                  <c:v>3.2347999999999999</c:v>
                </c:pt>
                <c:pt idx="3440" formatCode="General">
                  <c:v>3.2357999999999998</c:v>
                </c:pt>
                <c:pt idx="3441" formatCode="General">
                  <c:v>3.2368000000000001</c:v>
                </c:pt>
                <c:pt idx="3442" formatCode="General">
                  <c:v>3.2378</c:v>
                </c:pt>
                <c:pt idx="3443" formatCode="General">
                  <c:v>3.2387999999999999</c:v>
                </c:pt>
                <c:pt idx="3444" formatCode="General">
                  <c:v>3.2397999999999998</c:v>
                </c:pt>
                <c:pt idx="3445" formatCode="General">
                  <c:v>3.2408000000000001</c:v>
                </c:pt>
                <c:pt idx="3446" formatCode="General">
                  <c:v>3.2418</c:v>
                </c:pt>
                <c:pt idx="3447" formatCode="General">
                  <c:v>3.2427999999999999</c:v>
                </c:pt>
                <c:pt idx="3448" formatCode="General">
                  <c:v>3.2437999999999998</c:v>
                </c:pt>
                <c:pt idx="3449" formatCode="General">
                  <c:v>3.2448000000000001</c:v>
                </c:pt>
                <c:pt idx="3450" formatCode="General">
                  <c:v>3.2458</c:v>
                </c:pt>
                <c:pt idx="3451" formatCode="General">
                  <c:v>3.2467999999999999</c:v>
                </c:pt>
                <c:pt idx="3452" formatCode="General">
                  <c:v>3.2477999999999998</c:v>
                </c:pt>
                <c:pt idx="3453" formatCode="General">
                  <c:v>3.2488000000000001</c:v>
                </c:pt>
                <c:pt idx="3454" formatCode="General">
                  <c:v>3.2498</c:v>
                </c:pt>
                <c:pt idx="3455" formatCode="General">
                  <c:v>3.2507999999999999</c:v>
                </c:pt>
                <c:pt idx="3456" formatCode="General">
                  <c:v>3.2517999999999998</c:v>
                </c:pt>
                <c:pt idx="3457" formatCode="General">
                  <c:v>3.2528000000000001</c:v>
                </c:pt>
                <c:pt idx="3458" formatCode="General">
                  <c:v>3.2538</c:v>
                </c:pt>
                <c:pt idx="3459" formatCode="General">
                  <c:v>3.2547999999999999</c:v>
                </c:pt>
                <c:pt idx="3460" formatCode="General">
                  <c:v>3.2557999999999998</c:v>
                </c:pt>
                <c:pt idx="3461" formatCode="General">
                  <c:v>3.2568000000000001</c:v>
                </c:pt>
                <c:pt idx="3462" formatCode="General">
                  <c:v>3.2578</c:v>
                </c:pt>
                <c:pt idx="3463" formatCode="General">
                  <c:v>3.2587999999999999</c:v>
                </c:pt>
                <c:pt idx="3464" formatCode="General">
                  <c:v>3.2597999999999998</c:v>
                </c:pt>
                <c:pt idx="3465" formatCode="General">
                  <c:v>3.2608000000000001</c:v>
                </c:pt>
                <c:pt idx="3466" formatCode="General">
                  <c:v>3.2618</c:v>
                </c:pt>
                <c:pt idx="3467" formatCode="General">
                  <c:v>3.2627999999999999</c:v>
                </c:pt>
                <c:pt idx="3468" formatCode="General">
                  <c:v>3.2637999999999998</c:v>
                </c:pt>
                <c:pt idx="3469" formatCode="General">
                  <c:v>3.2648000000000001</c:v>
                </c:pt>
                <c:pt idx="3470" formatCode="General">
                  <c:v>3.2658</c:v>
                </c:pt>
                <c:pt idx="3471" formatCode="General">
                  <c:v>3.2667999999999999</c:v>
                </c:pt>
                <c:pt idx="3472" formatCode="General">
                  <c:v>3.2677999999999998</c:v>
                </c:pt>
                <c:pt idx="3473" formatCode="General">
                  <c:v>3.2688000000000001</c:v>
                </c:pt>
                <c:pt idx="3474" formatCode="General">
                  <c:v>3.2698</c:v>
                </c:pt>
                <c:pt idx="3475" formatCode="General">
                  <c:v>3.2707999999999999</c:v>
                </c:pt>
                <c:pt idx="3476" formatCode="General">
                  <c:v>3.2717999999999998</c:v>
                </c:pt>
                <c:pt idx="3477" formatCode="General">
                  <c:v>3.2728000000000002</c:v>
                </c:pt>
                <c:pt idx="3478" formatCode="General">
                  <c:v>3.2738</c:v>
                </c:pt>
                <c:pt idx="3479" formatCode="General">
                  <c:v>3.2747999999999999</c:v>
                </c:pt>
                <c:pt idx="3480" formatCode="General">
                  <c:v>3.2757999999999998</c:v>
                </c:pt>
                <c:pt idx="3481" formatCode="General">
                  <c:v>3.2768000000000002</c:v>
                </c:pt>
                <c:pt idx="3482" formatCode="General">
                  <c:v>3.2778</c:v>
                </c:pt>
                <c:pt idx="3483" formatCode="General">
                  <c:v>3.2787999999999999</c:v>
                </c:pt>
                <c:pt idx="3484" formatCode="General">
                  <c:v>3.2797999999999998</c:v>
                </c:pt>
                <c:pt idx="3485" formatCode="General">
                  <c:v>3.2808000000000002</c:v>
                </c:pt>
                <c:pt idx="3486" formatCode="General">
                  <c:v>3.2818000000000001</c:v>
                </c:pt>
                <c:pt idx="3487" formatCode="General">
                  <c:v>3.2827999999999999</c:v>
                </c:pt>
                <c:pt idx="3488" formatCode="General">
                  <c:v>3.2837999999999998</c:v>
                </c:pt>
                <c:pt idx="3489" formatCode="General">
                  <c:v>3.2848000000000002</c:v>
                </c:pt>
                <c:pt idx="3490" formatCode="General">
                  <c:v>3.2858000000000001</c:v>
                </c:pt>
                <c:pt idx="3491" formatCode="General">
                  <c:v>3.2867999999999999</c:v>
                </c:pt>
                <c:pt idx="3492" formatCode="General">
                  <c:v>3.2877999999999998</c:v>
                </c:pt>
                <c:pt idx="3493" formatCode="General">
                  <c:v>3.2888000000000002</c:v>
                </c:pt>
                <c:pt idx="3494" formatCode="General">
                  <c:v>3.2898000000000001</c:v>
                </c:pt>
                <c:pt idx="3495" formatCode="General">
                  <c:v>3.2907999999999999</c:v>
                </c:pt>
                <c:pt idx="3496" formatCode="General">
                  <c:v>3.2917999999999998</c:v>
                </c:pt>
                <c:pt idx="3497" formatCode="General">
                  <c:v>3.2928000000000002</c:v>
                </c:pt>
                <c:pt idx="3498" formatCode="General">
                  <c:v>3.2938000000000001</c:v>
                </c:pt>
                <c:pt idx="3499" formatCode="General">
                  <c:v>3.2948</c:v>
                </c:pt>
                <c:pt idx="3500" formatCode="General">
                  <c:v>3.2957999999999998</c:v>
                </c:pt>
                <c:pt idx="3501" formatCode="General">
                  <c:v>3.2968000000000002</c:v>
                </c:pt>
                <c:pt idx="3502" formatCode="General">
                  <c:v>3.2978000000000001</c:v>
                </c:pt>
                <c:pt idx="3503" formatCode="General">
                  <c:v>3.2988</c:v>
                </c:pt>
                <c:pt idx="3504" formatCode="General">
                  <c:v>3.2997999999999998</c:v>
                </c:pt>
                <c:pt idx="3505" formatCode="General">
                  <c:v>3.3008000000000002</c:v>
                </c:pt>
                <c:pt idx="3506" formatCode="General">
                  <c:v>3.3018000000000001</c:v>
                </c:pt>
                <c:pt idx="3507" formatCode="General">
                  <c:v>3.3028</c:v>
                </c:pt>
                <c:pt idx="3508" formatCode="General">
                  <c:v>3.3037999999999998</c:v>
                </c:pt>
                <c:pt idx="3509" formatCode="General">
                  <c:v>3.3048000000000002</c:v>
                </c:pt>
                <c:pt idx="3510" formatCode="General">
                  <c:v>3.3058000000000001</c:v>
                </c:pt>
                <c:pt idx="3511" formatCode="General">
                  <c:v>3.3068</c:v>
                </c:pt>
                <c:pt idx="3512" formatCode="General">
                  <c:v>3.3077999999999999</c:v>
                </c:pt>
                <c:pt idx="3513" formatCode="General">
                  <c:v>3.3088000000000002</c:v>
                </c:pt>
                <c:pt idx="3514" formatCode="General">
                  <c:v>3.3098000000000001</c:v>
                </c:pt>
                <c:pt idx="3515" formatCode="General">
                  <c:v>3.3108</c:v>
                </c:pt>
                <c:pt idx="3516" formatCode="General">
                  <c:v>3.3117999999999999</c:v>
                </c:pt>
                <c:pt idx="3517" formatCode="General">
                  <c:v>3.3128000000000002</c:v>
                </c:pt>
                <c:pt idx="3518" formatCode="General">
                  <c:v>3.3138000000000001</c:v>
                </c:pt>
                <c:pt idx="3519" formatCode="General">
                  <c:v>3.3148</c:v>
                </c:pt>
                <c:pt idx="3520" formatCode="General">
                  <c:v>3.3157999999999999</c:v>
                </c:pt>
                <c:pt idx="3521" formatCode="General">
                  <c:v>3.3168000000000002</c:v>
                </c:pt>
                <c:pt idx="3522" formatCode="General">
                  <c:v>3.3178000000000001</c:v>
                </c:pt>
                <c:pt idx="3523" formatCode="General">
                  <c:v>3.3188</c:v>
                </c:pt>
                <c:pt idx="3524" formatCode="General">
                  <c:v>3.3197999999999999</c:v>
                </c:pt>
                <c:pt idx="3525" formatCode="General">
                  <c:v>3.3208000000000002</c:v>
                </c:pt>
                <c:pt idx="3526" formatCode="General">
                  <c:v>3.3218000000000001</c:v>
                </c:pt>
                <c:pt idx="3527" formatCode="General">
                  <c:v>3.3228</c:v>
                </c:pt>
                <c:pt idx="3528" formatCode="General">
                  <c:v>3.3237999999999999</c:v>
                </c:pt>
                <c:pt idx="3529" formatCode="General">
                  <c:v>3.3248000000000002</c:v>
                </c:pt>
                <c:pt idx="3530" formatCode="General">
                  <c:v>3.3258000000000001</c:v>
                </c:pt>
                <c:pt idx="3531" formatCode="General">
                  <c:v>3.3268</c:v>
                </c:pt>
                <c:pt idx="3532" formatCode="General">
                  <c:v>3.3277999999999999</c:v>
                </c:pt>
                <c:pt idx="3533" formatCode="General">
                  <c:v>3.3288000000000002</c:v>
                </c:pt>
                <c:pt idx="3534" formatCode="General">
                  <c:v>3.3298000000000001</c:v>
                </c:pt>
                <c:pt idx="3535" formatCode="General">
                  <c:v>3.3308</c:v>
                </c:pt>
                <c:pt idx="3536" formatCode="General">
                  <c:v>3.3317999999999999</c:v>
                </c:pt>
                <c:pt idx="3537" formatCode="General">
                  <c:v>3.3328000000000002</c:v>
                </c:pt>
                <c:pt idx="3538" formatCode="General">
                  <c:v>3.3338000000000001</c:v>
                </c:pt>
                <c:pt idx="3539" formatCode="General">
                  <c:v>3.3348</c:v>
                </c:pt>
                <c:pt idx="3540" formatCode="General">
                  <c:v>3.3357999999999999</c:v>
                </c:pt>
                <c:pt idx="3541" formatCode="General">
                  <c:v>3.3368000000000002</c:v>
                </c:pt>
                <c:pt idx="3542" formatCode="General">
                  <c:v>3.3378000000000001</c:v>
                </c:pt>
                <c:pt idx="3543" formatCode="General">
                  <c:v>3.3388</c:v>
                </c:pt>
                <c:pt idx="3544" formatCode="General">
                  <c:v>3.3397999999999999</c:v>
                </c:pt>
                <c:pt idx="3545" formatCode="General">
                  <c:v>3.3408000000000002</c:v>
                </c:pt>
                <c:pt idx="3546" formatCode="General">
                  <c:v>3.3418000000000001</c:v>
                </c:pt>
                <c:pt idx="3547" formatCode="General">
                  <c:v>3.3428</c:v>
                </c:pt>
                <c:pt idx="3548" formatCode="General">
                  <c:v>3.3437999999999999</c:v>
                </c:pt>
                <c:pt idx="3549" formatCode="General">
                  <c:v>3.3448000000000002</c:v>
                </c:pt>
                <c:pt idx="3550" formatCode="General">
                  <c:v>3.3458000000000001</c:v>
                </c:pt>
                <c:pt idx="3551" formatCode="General">
                  <c:v>3.3468</c:v>
                </c:pt>
                <c:pt idx="3552" formatCode="General">
                  <c:v>3.3477999999999999</c:v>
                </c:pt>
                <c:pt idx="3553" formatCode="General">
                  <c:v>3.3488000000000002</c:v>
                </c:pt>
                <c:pt idx="3554" formatCode="General">
                  <c:v>3.3498000000000001</c:v>
                </c:pt>
                <c:pt idx="3555" formatCode="General">
                  <c:v>3.3508</c:v>
                </c:pt>
                <c:pt idx="3556" formatCode="General">
                  <c:v>3.3517999999999999</c:v>
                </c:pt>
                <c:pt idx="3557" formatCode="General">
                  <c:v>3.3527999999999998</c:v>
                </c:pt>
                <c:pt idx="3558" formatCode="General">
                  <c:v>3.3538000000000001</c:v>
                </c:pt>
                <c:pt idx="3559" formatCode="General">
                  <c:v>3.3548</c:v>
                </c:pt>
                <c:pt idx="3560" formatCode="General">
                  <c:v>3.3557999999999999</c:v>
                </c:pt>
                <c:pt idx="3561" formatCode="General">
                  <c:v>3.3567999999999998</c:v>
                </c:pt>
                <c:pt idx="3562" formatCode="General">
                  <c:v>3.3578000000000001</c:v>
                </c:pt>
                <c:pt idx="3563" formatCode="General">
                  <c:v>3.3588</c:v>
                </c:pt>
                <c:pt idx="3564" formatCode="General">
                  <c:v>3.3597999999999999</c:v>
                </c:pt>
                <c:pt idx="3565" formatCode="General">
                  <c:v>3.3607999999999998</c:v>
                </c:pt>
                <c:pt idx="3566" formatCode="General">
                  <c:v>3.3618000000000001</c:v>
                </c:pt>
                <c:pt idx="3567" formatCode="General">
                  <c:v>3.3628</c:v>
                </c:pt>
                <c:pt idx="3568" formatCode="General">
                  <c:v>3.3637999999999999</c:v>
                </c:pt>
                <c:pt idx="3569" formatCode="General">
                  <c:v>3.3647999999999998</c:v>
                </c:pt>
                <c:pt idx="3570" formatCode="General">
                  <c:v>3.3658000000000001</c:v>
                </c:pt>
                <c:pt idx="3571" formatCode="General">
                  <c:v>3.3668</c:v>
                </c:pt>
                <c:pt idx="3572" formatCode="General">
                  <c:v>3.3677999999999999</c:v>
                </c:pt>
                <c:pt idx="3573" formatCode="General">
                  <c:v>3.3687999999999998</c:v>
                </c:pt>
                <c:pt idx="3574" formatCode="General">
                  <c:v>3.3698000000000001</c:v>
                </c:pt>
                <c:pt idx="3575" formatCode="General">
                  <c:v>3.3708</c:v>
                </c:pt>
                <c:pt idx="3576" formatCode="General">
                  <c:v>3.3717999999999999</c:v>
                </c:pt>
                <c:pt idx="3577" formatCode="General">
                  <c:v>3.3727999999999998</c:v>
                </c:pt>
                <c:pt idx="3578" formatCode="General">
                  <c:v>3.3738000000000001</c:v>
                </c:pt>
                <c:pt idx="3579" formatCode="General">
                  <c:v>3.3748</c:v>
                </c:pt>
                <c:pt idx="3580" formatCode="General">
                  <c:v>3.3757999999999999</c:v>
                </c:pt>
                <c:pt idx="3581" formatCode="General">
                  <c:v>3.3767999999999998</c:v>
                </c:pt>
                <c:pt idx="3582" formatCode="General">
                  <c:v>3.3778000000000001</c:v>
                </c:pt>
                <c:pt idx="3583" formatCode="General">
                  <c:v>3.3788</c:v>
                </c:pt>
                <c:pt idx="3584" formatCode="General">
                  <c:v>3.3797999999999999</c:v>
                </c:pt>
                <c:pt idx="3585" formatCode="General">
                  <c:v>3.3807999999999998</c:v>
                </c:pt>
                <c:pt idx="3586" formatCode="General">
                  <c:v>3.3818000000000001</c:v>
                </c:pt>
                <c:pt idx="3587" formatCode="General">
                  <c:v>3.3828</c:v>
                </c:pt>
                <c:pt idx="3588" formatCode="General">
                  <c:v>3.3837999999999999</c:v>
                </c:pt>
                <c:pt idx="3589" formatCode="General">
                  <c:v>3.3847999999999998</c:v>
                </c:pt>
                <c:pt idx="3590" formatCode="General">
                  <c:v>3.3858000000000001</c:v>
                </c:pt>
                <c:pt idx="3591" formatCode="General">
                  <c:v>3.3868</c:v>
                </c:pt>
                <c:pt idx="3592" formatCode="General">
                  <c:v>3.3877999999999999</c:v>
                </c:pt>
                <c:pt idx="3593" formatCode="General">
                  <c:v>3.3887999999999998</c:v>
                </c:pt>
                <c:pt idx="3594" formatCode="General">
                  <c:v>3.3898000000000001</c:v>
                </c:pt>
                <c:pt idx="3595" formatCode="General">
                  <c:v>3.3908</c:v>
                </c:pt>
                <c:pt idx="3596" formatCode="General">
                  <c:v>3.3917999999999999</c:v>
                </c:pt>
                <c:pt idx="3597" formatCode="General">
                  <c:v>3.3927999999999998</c:v>
                </c:pt>
                <c:pt idx="3598" formatCode="General">
                  <c:v>3.3938000000000001</c:v>
                </c:pt>
                <c:pt idx="3599" formatCode="General">
                  <c:v>3.3948</c:v>
                </c:pt>
                <c:pt idx="3600" formatCode="General">
                  <c:v>3.3957999999999999</c:v>
                </c:pt>
                <c:pt idx="3601" formatCode="General">
                  <c:v>3.3967999999999998</c:v>
                </c:pt>
                <c:pt idx="3602" formatCode="General">
                  <c:v>3.3978000000000002</c:v>
                </c:pt>
                <c:pt idx="3603" formatCode="General">
                  <c:v>3.3988</c:v>
                </c:pt>
                <c:pt idx="3604" formatCode="General">
                  <c:v>3.3997999999999999</c:v>
                </c:pt>
                <c:pt idx="3605" formatCode="General">
                  <c:v>3.4007999999999998</c:v>
                </c:pt>
                <c:pt idx="3606" formatCode="General">
                  <c:v>3.4018000000000002</c:v>
                </c:pt>
                <c:pt idx="3607" formatCode="General">
                  <c:v>3.4028</c:v>
                </c:pt>
                <c:pt idx="3608" formatCode="General">
                  <c:v>3.4037999999999999</c:v>
                </c:pt>
                <c:pt idx="3609" formatCode="General">
                  <c:v>3.4047999999999998</c:v>
                </c:pt>
                <c:pt idx="3610" formatCode="General">
                  <c:v>3.4058000000000002</c:v>
                </c:pt>
                <c:pt idx="3611" formatCode="General">
                  <c:v>3.4068000000000001</c:v>
                </c:pt>
                <c:pt idx="3612" formatCode="General">
                  <c:v>3.4077999999999999</c:v>
                </c:pt>
                <c:pt idx="3613" formatCode="General">
                  <c:v>3.4087999999999998</c:v>
                </c:pt>
                <c:pt idx="3614" formatCode="General">
                  <c:v>3.4098000000000002</c:v>
                </c:pt>
                <c:pt idx="3615" formatCode="General">
                  <c:v>3.4108000000000001</c:v>
                </c:pt>
                <c:pt idx="3616" formatCode="General">
                  <c:v>3.4117999999999999</c:v>
                </c:pt>
                <c:pt idx="3617" formatCode="General">
                  <c:v>3.4127999999999998</c:v>
                </c:pt>
                <c:pt idx="3618" formatCode="General">
                  <c:v>3.4138000000000002</c:v>
                </c:pt>
                <c:pt idx="3619" formatCode="General">
                  <c:v>3.4148000000000001</c:v>
                </c:pt>
                <c:pt idx="3620" formatCode="General">
                  <c:v>3.4157999999999999</c:v>
                </c:pt>
                <c:pt idx="3621" formatCode="General">
                  <c:v>3.4167999999999998</c:v>
                </c:pt>
                <c:pt idx="3622" formatCode="General">
                  <c:v>3.4178000000000002</c:v>
                </c:pt>
                <c:pt idx="3623" formatCode="General">
                  <c:v>3.4188000000000001</c:v>
                </c:pt>
                <c:pt idx="3624" formatCode="General">
                  <c:v>3.4198</c:v>
                </c:pt>
                <c:pt idx="3625" formatCode="General">
                  <c:v>3.4207999999999998</c:v>
                </c:pt>
                <c:pt idx="3626" formatCode="General">
                  <c:v>3.4218000000000002</c:v>
                </c:pt>
                <c:pt idx="3627" formatCode="General">
                  <c:v>3.4228000000000001</c:v>
                </c:pt>
                <c:pt idx="3628" formatCode="General">
                  <c:v>3.4238</c:v>
                </c:pt>
                <c:pt idx="3629" formatCode="General">
                  <c:v>3.4247999999999998</c:v>
                </c:pt>
                <c:pt idx="3630" formatCode="General">
                  <c:v>3.4258000000000002</c:v>
                </c:pt>
                <c:pt idx="3631" formatCode="General">
                  <c:v>3.4268000000000001</c:v>
                </c:pt>
                <c:pt idx="3632" formatCode="General">
                  <c:v>3.4278</c:v>
                </c:pt>
                <c:pt idx="3633" formatCode="General">
                  <c:v>3.4287999999999998</c:v>
                </c:pt>
                <c:pt idx="3634" formatCode="General">
                  <c:v>3.4298000000000002</c:v>
                </c:pt>
                <c:pt idx="3635" formatCode="General">
                  <c:v>3.4308000000000001</c:v>
                </c:pt>
                <c:pt idx="3636" formatCode="General">
                  <c:v>3.4318</c:v>
                </c:pt>
                <c:pt idx="3637" formatCode="General">
                  <c:v>3.4327999999999999</c:v>
                </c:pt>
                <c:pt idx="3638" formatCode="General">
                  <c:v>3.4338000000000002</c:v>
                </c:pt>
                <c:pt idx="3639" formatCode="General">
                  <c:v>3.4348000000000001</c:v>
                </c:pt>
                <c:pt idx="3640" formatCode="General">
                  <c:v>3.4358</c:v>
                </c:pt>
                <c:pt idx="3641" formatCode="General">
                  <c:v>3.4367999999999999</c:v>
                </c:pt>
                <c:pt idx="3642" formatCode="General">
                  <c:v>3.4378000000000002</c:v>
                </c:pt>
                <c:pt idx="3643" formatCode="General">
                  <c:v>3.4388000000000001</c:v>
                </c:pt>
                <c:pt idx="3644" formatCode="General">
                  <c:v>3.4398</c:v>
                </c:pt>
                <c:pt idx="3645" formatCode="General">
                  <c:v>3.4407999999999999</c:v>
                </c:pt>
                <c:pt idx="3646" formatCode="General">
                  <c:v>3.4418000000000002</c:v>
                </c:pt>
                <c:pt idx="3647" formatCode="General">
                  <c:v>3.4428000000000001</c:v>
                </c:pt>
                <c:pt idx="3648" formatCode="General">
                  <c:v>3.4438</c:v>
                </c:pt>
                <c:pt idx="3649" formatCode="General">
                  <c:v>3.4447999999999999</c:v>
                </c:pt>
                <c:pt idx="3650" formatCode="General">
                  <c:v>3.4458000000000002</c:v>
                </c:pt>
                <c:pt idx="3651" formatCode="General">
                  <c:v>3.4468000000000001</c:v>
                </c:pt>
                <c:pt idx="3652" formatCode="General">
                  <c:v>3.4478</c:v>
                </c:pt>
                <c:pt idx="3653" formatCode="General">
                  <c:v>3.4487999999999999</c:v>
                </c:pt>
                <c:pt idx="3654" formatCode="General">
                  <c:v>3.4498000000000002</c:v>
                </c:pt>
                <c:pt idx="3655" formatCode="General">
                  <c:v>3.4508000000000001</c:v>
                </c:pt>
                <c:pt idx="3656" formatCode="General">
                  <c:v>3.4518</c:v>
                </c:pt>
                <c:pt idx="3657" formatCode="General">
                  <c:v>3.4527999999999999</c:v>
                </c:pt>
                <c:pt idx="3658" formatCode="General">
                  <c:v>3.4538000000000002</c:v>
                </c:pt>
                <c:pt idx="3659" formatCode="General">
                  <c:v>3.4548000000000001</c:v>
                </c:pt>
                <c:pt idx="3660" formatCode="General">
                  <c:v>3.4558</c:v>
                </c:pt>
                <c:pt idx="3661" formatCode="General">
                  <c:v>3.4567999999999999</c:v>
                </c:pt>
                <c:pt idx="3662" formatCode="General">
                  <c:v>3.4578000000000002</c:v>
                </c:pt>
                <c:pt idx="3663" formatCode="General">
                  <c:v>3.4588000000000001</c:v>
                </c:pt>
                <c:pt idx="3664" formatCode="General">
                  <c:v>3.4598</c:v>
                </c:pt>
                <c:pt idx="3665" formatCode="General">
                  <c:v>3.4607999999999999</c:v>
                </c:pt>
                <c:pt idx="3666" formatCode="General">
                  <c:v>3.4618000000000002</c:v>
                </c:pt>
                <c:pt idx="3667" formatCode="General">
                  <c:v>3.4628000000000001</c:v>
                </c:pt>
                <c:pt idx="3668" formatCode="General">
                  <c:v>3.4638</c:v>
                </c:pt>
                <c:pt idx="3669" formatCode="General">
                  <c:v>3.4647999999999999</c:v>
                </c:pt>
                <c:pt idx="3670" formatCode="General">
                  <c:v>3.4658000000000002</c:v>
                </c:pt>
                <c:pt idx="3671" formatCode="General">
                  <c:v>3.4668000000000001</c:v>
                </c:pt>
                <c:pt idx="3672" formatCode="General">
                  <c:v>3.4678</c:v>
                </c:pt>
                <c:pt idx="3673" formatCode="General">
                  <c:v>3.4687999999999999</c:v>
                </c:pt>
                <c:pt idx="3674" formatCode="General">
                  <c:v>3.4698000000000002</c:v>
                </c:pt>
                <c:pt idx="3675" formatCode="General">
                  <c:v>3.4708000000000001</c:v>
                </c:pt>
                <c:pt idx="3676" formatCode="General">
                  <c:v>3.4718</c:v>
                </c:pt>
                <c:pt idx="3677" formatCode="General">
                  <c:v>3.4727999999999999</c:v>
                </c:pt>
                <c:pt idx="3678" formatCode="General">
                  <c:v>3.4738000000000002</c:v>
                </c:pt>
                <c:pt idx="3679" formatCode="General">
                  <c:v>3.4748000000000001</c:v>
                </c:pt>
                <c:pt idx="3680" formatCode="General">
                  <c:v>3.4758</c:v>
                </c:pt>
                <c:pt idx="3681" formatCode="General">
                  <c:v>3.4767999999999999</c:v>
                </c:pt>
                <c:pt idx="3682" formatCode="General">
                  <c:v>3.4777999999999998</c:v>
                </c:pt>
                <c:pt idx="3683" formatCode="General">
                  <c:v>3.4788000000000001</c:v>
                </c:pt>
                <c:pt idx="3684" formatCode="General">
                  <c:v>3.4798</c:v>
                </c:pt>
                <c:pt idx="3685" formatCode="General">
                  <c:v>3.4807999999999999</c:v>
                </c:pt>
                <c:pt idx="3686" formatCode="General">
                  <c:v>3.4817999999999998</c:v>
                </c:pt>
                <c:pt idx="3687" formatCode="General">
                  <c:v>3.4828000000000001</c:v>
                </c:pt>
                <c:pt idx="3688" formatCode="General">
                  <c:v>3.4838</c:v>
                </c:pt>
                <c:pt idx="3689" formatCode="General">
                  <c:v>3.4847999999999999</c:v>
                </c:pt>
                <c:pt idx="3690" formatCode="General">
                  <c:v>3.4857999999999998</c:v>
                </c:pt>
                <c:pt idx="3691" formatCode="General">
                  <c:v>3.4868000000000001</c:v>
                </c:pt>
                <c:pt idx="3692" formatCode="General">
                  <c:v>3.4878</c:v>
                </c:pt>
                <c:pt idx="3693" formatCode="General">
                  <c:v>3.4887999999999999</c:v>
                </c:pt>
                <c:pt idx="3694" formatCode="General">
                  <c:v>3.4897999999999998</c:v>
                </c:pt>
                <c:pt idx="3695" formatCode="General">
                  <c:v>3.4908000000000001</c:v>
                </c:pt>
                <c:pt idx="3696" formatCode="General">
                  <c:v>3.4918</c:v>
                </c:pt>
                <c:pt idx="3697" formatCode="General">
                  <c:v>3.4927999999999999</c:v>
                </c:pt>
                <c:pt idx="3698" formatCode="General">
                  <c:v>3.4937999999999998</c:v>
                </c:pt>
                <c:pt idx="3699" formatCode="General">
                  <c:v>3.4948000000000001</c:v>
                </c:pt>
                <c:pt idx="3700" formatCode="General">
                  <c:v>3.4958</c:v>
                </c:pt>
                <c:pt idx="3701" formatCode="General">
                  <c:v>3.4967999999999999</c:v>
                </c:pt>
                <c:pt idx="3702" formatCode="General">
                  <c:v>3.4977999999999998</c:v>
                </c:pt>
                <c:pt idx="3703" formatCode="General">
                  <c:v>3.4988000000000001</c:v>
                </c:pt>
                <c:pt idx="3704" formatCode="General">
                  <c:v>3.4998</c:v>
                </c:pt>
                <c:pt idx="3705" formatCode="General">
                  <c:v>3.5007999999999999</c:v>
                </c:pt>
                <c:pt idx="3706" formatCode="General">
                  <c:v>3.5017999999999998</c:v>
                </c:pt>
                <c:pt idx="3707" formatCode="General">
                  <c:v>3.5028000000000001</c:v>
                </c:pt>
                <c:pt idx="3708" formatCode="General">
                  <c:v>3.5038</c:v>
                </c:pt>
                <c:pt idx="3709" formatCode="General">
                  <c:v>3.5047999999999999</c:v>
                </c:pt>
                <c:pt idx="3710" formatCode="General">
                  <c:v>3.5057999999999998</c:v>
                </c:pt>
                <c:pt idx="3711" formatCode="General">
                  <c:v>3.5068000000000001</c:v>
                </c:pt>
                <c:pt idx="3712" formatCode="General">
                  <c:v>3.5078</c:v>
                </c:pt>
                <c:pt idx="3713" formatCode="General">
                  <c:v>3.5087999999999999</c:v>
                </c:pt>
                <c:pt idx="3714" formatCode="General">
                  <c:v>3.5097999999999998</c:v>
                </c:pt>
                <c:pt idx="3715" formatCode="General">
                  <c:v>3.5108000000000001</c:v>
                </c:pt>
                <c:pt idx="3716" formatCode="General">
                  <c:v>3.5118</c:v>
                </c:pt>
                <c:pt idx="3717" formatCode="General">
                  <c:v>3.5127999999999999</c:v>
                </c:pt>
                <c:pt idx="3718" formatCode="General">
                  <c:v>3.5137999999999998</c:v>
                </c:pt>
                <c:pt idx="3719" formatCode="General">
                  <c:v>3.5148000000000001</c:v>
                </c:pt>
                <c:pt idx="3720" formatCode="General">
                  <c:v>3.5158</c:v>
                </c:pt>
                <c:pt idx="3721" formatCode="General">
                  <c:v>3.5167999999999999</c:v>
                </c:pt>
                <c:pt idx="3722" formatCode="General">
                  <c:v>3.5177999999999998</c:v>
                </c:pt>
                <c:pt idx="3723" formatCode="General">
                  <c:v>3.5188000000000001</c:v>
                </c:pt>
                <c:pt idx="3724" formatCode="General">
                  <c:v>3.5198</c:v>
                </c:pt>
                <c:pt idx="3725" formatCode="General">
                  <c:v>3.5207999999999999</c:v>
                </c:pt>
                <c:pt idx="3726" formatCode="General">
                  <c:v>3.5217999999999998</c:v>
                </c:pt>
                <c:pt idx="3727" formatCode="General">
                  <c:v>3.5228000000000002</c:v>
                </c:pt>
                <c:pt idx="3728" formatCode="General">
                  <c:v>3.5238</c:v>
                </c:pt>
                <c:pt idx="3729" formatCode="General">
                  <c:v>3.5247999999999999</c:v>
                </c:pt>
                <c:pt idx="3730" formatCode="General">
                  <c:v>3.5257999999999998</c:v>
                </c:pt>
                <c:pt idx="3731" formatCode="General">
                  <c:v>3.5268000000000002</c:v>
                </c:pt>
                <c:pt idx="3732" formatCode="General">
                  <c:v>3.5278</c:v>
                </c:pt>
                <c:pt idx="3733" formatCode="General">
                  <c:v>3.5287999999999999</c:v>
                </c:pt>
                <c:pt idx="3734" formatCode="General">
                  <c:v>3.5297999999999998</c:v>
                </c:pt>
                <c:pt idx="3735" formatCode="General">
                  <c:v>3.5308000000000002</c:v>
                </c:pt>
                <c:pt idx="3736" formatCode="General">
                  <c:v>3.5318000000000001</c:v>
                </c:pt>
                <c:pt idx="3737" formatCode="General">
                  <c:v>3.5327999999999999</c:v>
                </c:pt>
                <c:pt idx="3738" formatCode="General">
                  <c:v>3.5337999999999998</c:v>
                </c:pt>
                <c:pt idx="3739" formatCode="General">
                  <c:v>3.5348000000000002</c:v>
                </c:pt>
                <c:pt idx="3740" formatCode="General">
                  <c:v>3.5358000000000001</c:v>
                </c:pt>
                <c:pt idx="3741" formatCode="General">
                  <c:v>3.5367999999999999</c:v>
                </c:pt>
                <c:pt idx="3742" formatCode="General">
                  <c:v>3.5377999999999998</c:v>
                </c:pt>
                <c:pt idx="3743" formatCode="General">
                  <c:v>3.5388000000000002</c:v>
                </c:pt>
                <c:pt idx="3744" formatCode="General">
                  <c:v>3.5398000000000001</c:v>
                </c:pt>
                <c:pt idx="3745" formatCode="General">
                  <c:v>3.5407999999999999</c:v>
                </c:pt>
                <c:pt idx="3746" formatCode="General">
                  <c:v>3.5417999999999998</c:v>
                </c:pt>
                <c:pt idx="3747" formatCode="General">
                  <c:v>3.5428000000000002</c:v>
                </c:pt>
                <c:pt idx="3748" formatCode="General">
                  <c:v>3.5438000000000001</c:v>
                </c:pt>
                <c:pt idx="3749" formatCode="General">
                  <c:v>3.5448</c:v>
                </c:pt>
                <c:pt idx="3750" formatCode="General">
                  <c:v>3.5457999999999998</c:v>
                </c:pt>
                <c:pt idx="3751" formatCode="General">
                  <c:v>3.5468000000000002</c:v>
                </c:pt>
                <c:pt idx="3752" formatCode="General">
                  <c:v>3.5478000000000001</c:v>
                </c:pt>
                <c:pt idx="3753" formatCode="General">
                  <c:v>3.5488</c:v>
                </c:pt>
                <c:pt idx="3754" formatCode="General">
                  <c:v>3.5497999999999998</c:v>
                </c:pt>
                <c:pt idx="3755" formatCode="General">
                  <c:v>3.5508000000000002</c:v>
                </c:pt>
                <c:pt idx="3756" formatCode="General">
                  <c:v>3.5518000000000001</c:v>
                </c:pt>
                <c:pt idx="3757" formatCode="General">
                  <c:v>3.5528</c:v>
                </c:pt>
                <c:pt idx="3758" formatCode="General">
                  <c:v>3.5537999999999998</c:v>
                </c:pt>
                <c:pt idx="3759" formatCode="General">
                  <c:v>3.5548000000000002</c:v>
                </c:pt>
                <c:pt idx="3760" formatCode="General">
                  <c:v>3.5558000000000001</c:v>
                </c:pt>
                <c:pt idx="3761" formatCode="General">
                  <c:v>3.5568</c:v>
                </c:pt>
                <c:pt idx="3762" formatCode="General">
                  <c:v>3.5577999999999999</c:v>
                </c:pt>
                <c:pt idx="3763" formatCode="General">
                  <c:v>3.5588000000000002</c:v>
                </c:pt>
                <c:pt idx="3764" formatCode="General">
                  <c:v>3.5598000000000001</c:v>
                </c:pt>
                <c:pt idx="3765" formatCode="General">
                  <c:v>3.5608</c:v>
                </c:pt>
                <c:pt idx="3766" formatCode="General">
                  <c:v>3.5617999999999999</c:v>
                </c:pt>
                <c:pt idx="3767" formatCode="General">
                  <c:v>3.5628000000000002</c:v>
                </c:pt>
                <c:pt idx="3768" formatCode="General">
                  <c:v>3.5638000000000001</c:v>
                </c:pt>
                <c:pt idx="3769" formatCode="General">
                  <c:v>3.5648</c:v>
                </c:pt>
                <c:pt idx="3770" formatCode="General">
                  <c:v>3.5657999999999999</c:v>
                </c:pt>
                <c:pt idx="3771" formatCode="General">
                  <c:v>3.5668000000000002</c:v>
                </c:pt>
                <c:pt idx="3772" formatCode="General">
                  <c:v>3.5678000000000001</c:v>
                </c:pt>
                <c:pt idx="3773" formatCode="General">
                  <c:v>3.5688</c:v>
                </c:pt>
                <c:pt idx="3774" formatCode="General">
                  <c:v>3.5697999999999999</c:v>
                </c:pt>
                <c:pt idx="3775" formatCode="General">
                  <c:v>3.5708000000000002</c:v>
                </c:pt>
                <c:pt idx="3776" formatCode="General">
                  <c:v>3.5718000000000001</c:v>
                </c:pt>
                <c:pt idx="3777" formatCode="General">
                  <c:v>3.5728</c:v>
                </c:pt>
                <c:pt idx="3778" formatCode="General">
                  <c:v>3.5737999999999999</c:v>
                </c:pt>
                <c:pt idx="3779" formatCode="General">
                  <c:v>3.5748000000000002</c:v>
                </c:pt>
                <c:pt idx="3780" formatCode="General">
                  <c:v>3.5758000000000001</c:v>
                </c:pt>
                <c:pt idx="3781" formatCode="General">
                  <c:v>3.5768</c:v>
                </c:pt>
                <c:pt idx="3782" formatCode="General">
                  <c:v>3.5777999999999999</c:v>
                </c:pt>
                <c:pt idx="3783" formatCode="General">
                  <c:v>3.5788000000000002</c:v>
                </c:pt>
                <c:pt idx="3784" formatCode="General">
                  <c:v>3.5798000000000001</c:v>
                </c:pt>
                <c:pt idx="3785" formatCode="General">
                  <c:v>3.5808</c:v>
                </c:pt>
                <c:pt idx="3786" formatCode="General">
                  <c:v>3.5817999999999999</c:v>
                </c:pt>
                <c:pt idx="3787" formatCode="General">
                  <c:v>3.5828000000000002</c:v>
                </c:pt>
                <c:pt idx="3788" formatCode="General">
                  <c:v>3.5838000000000001</c:v>
                </c:pt>
                <c:pt idx="3789" formatCode="General">
                  <c:v>3.5848</c:v>
                </c:pt>
                <c:pt idx="3790" formatCode="General">
                  <c:v>3.5857999999999999</c:v>
                </c:pt>
                <c:pt idx="3791" formatCode="General">
                  <c:v>3.5868000000000002</c:v>
                </c:pt>
                <c:pt idx="3792" formatCode="General">
                  <c:v>3.5878000000000001</c:v>
                </c:pt>
                <c:pt idx="3793" formatCode="General">
                  <c:v>3.5888</c:v>
                </c:pt>
                <c:pt idx="3794" formatCode="General">
                  <c:v>3.5897999999999999</c:v>
                </c:pt>
                <c:pt idx="3795" formatCode="General">
                  <c:v>3.5908000000000002</c:v>
                </c:pt>
                <c:pt idx="3796" formatCode="General">
                  <c:v>3.5918000000000001</c:v>
                </c:pt>
                <c:pt idx="3797" formatCode="General">
                  <c:v>3.5928</c:v>
                </c:pt>
                <c:pt idx="3798" formatCode="General">
                  <c:v>3.5937999999999999</c:v>
                </c:pt>
                <c:pt idx="3799" formatCode="General">
                  <c:v>3.5948000000000002</c:v>
                </c:pt>
                <c:pt idx="3800" formatCode="General">
                  <c:v>3.5958000000000001</c:v>
                </c:pt>
                <c:pt idx="3801" formatCode="General">
                  <c:v>3.5968</c:v>
                </c:pt>
                <c:pt idx="3802" formatCode="General">
                  <c:v>3.5977999999999999</c:v>
                </c:pt>
                <c:pt idx="3803" formatCode="General">
                  <c:v>3.5988000000000002</c:v>
                </c:pt>
                <c:pt idx="3804" formatCode="General">
                  <c:v>3.5998000000000001</c:v>
                </c:pt>
                <c:pt idx="3805" formatCode="General">
                  <c:v>3.6008</c:v>
                </c:pt>
                <c:pt idx="3806" formatCode="General">
                  <c:v>3.6017999999999999</c:v>
                </c:pt>
                <c:pt idx="3807" formatCode="General">
                  <c:v>3.6027999999999998</c:v>
                </c:pt>
                <c:pt idx="3808" formatCode="General">
                  <c:v>3.6038000000000001</c:v>
                </c:pt>
                <c:pt idx="3809" formatCode="General">
                  <c:v>3.6048</c:v>
                </c:pt>
                <c:pt idx="3810" formatCode="General">
                  <c:v>3.6057999999999999</c:v>
                </c:pt>
                <c:pt idx="3811" formatCode="General">
                  <c:v>3.6067999999999998</c:v>
                </c:pt>
                <c:pt idx="3812" formatCode="General">
                  <c:v>3.6078000000000001</c:v>
                </c:pt>
                <c:pt idx="3813" formatCode="General">
                  <c:v>3.6088</c:v>
                </c:pt>
                <c:pt idx="3814" formatCode="General">
                  <c:v>3.6097999999999999</c:v>
                </c:pt>
                <c:pt idx="3815" formatCode="General">
                  <c:v>3.6107999999999998</c:v>
                </c:pt>
                <c:pt idx="3816" formatCode="General">
                  <c:v>3.6118000000000001</c:v>
                </c:pt>
                <c:pt idx="3817" formatCode="General">
                  <c:v>3.6128</c:v>
                </c:pt>
                <c:pt idx="3818" formatCode="General">
                  <c:v>3.6137999999999999</c:v>
                </c:pt>
                <c:pt idx="3819" formatCode="General">
                  <c:v>3.6147999999999998</c:v>
                </c:pt>
                <c:pt idx="3820" formatCode="General">
                  <c:v>3.6158000000000001</c:v>
                </c:pt>
                <c:pt idx="3821" formatCode="General">
                  <c:v>3.6168</c:v>
                </c:pt>
                <c:pt idx="3822" formatCode="General">
                  <c:v>3.6177999999999999</c:v>
                </c:pt>
                <c:pt idx="3823" formatCode="General">
                  <c:v>3.6187999999999998</c:v>
                </c:pt>
                <c:pt idx="3824" formatCode="General">
                  <c:v>3.6198000000000001</c:v>
                </c:pt>
                <c:pt idx="3825" formatCode="General">
                  <c:v>3.6208</c:v>
                </c:pt>
                <c:pt idx="3826" formatCode="General">
                  <c:v>3.6217999999999999</c:v>
                </c:pt>
                <c:pt idx="3827" formatCode="General">
                  <c:v>3.6227999999999998</c:v>
                </c:pt>
                <c:pt idx="3828" formatCode="General">
                  <c:v>3.6238000000000001</c:v>
                </c:pt>
                <c:pt idx="3829" formatCode="General">
                  <c:v>3.6248</c:v>
                </c:pt>
                <c:pt idx="3830" formatCode="General">
                  <c:v>3.6257999999999999</c:v>
                </c:pt>
                <c:pt idx="3831" formatCode="General">
                  <c:v>3.6267999999999998</c:v>
                </c:pt>
                <c:pt idx="3832" formatCode="General">
                  <c:v>3.6278000000000001</c:v>
                </c:pt>
                <c:pt idx="3833" formatCode="General">
                  <c:v>3.6288</c:v>
                </c:pt>
                <c:pt idx="3834" formatCode="General">
                  <c:v>3.6297999999999999</c:v>
                </c:pt>
                <c:pt idx="3835" formatCode="General">
                  <c:v>3.6307999999999998</c:v>
                </c:pt>
                <c:pt idx="3836" formatCode="General">
                  <c:v>3.6318000000000001</c:v>
                </c:pt>
                <c:pt idx="3837" formatCode="General">
                  <c:v>3.6328</c:v>
                </c:pt>
                <c:pt idx="3838" formatCode="General">
                  <c:v>3.6337999999999999</c:v>
                </c:pt>
                <c:pt idx="3839" formatCode="General">
                  <c:v>3.6347999999999998</c:v>
                </c:pt>
                <c:pt idx="3840" formatCode="General">
                  <c:v>3.6358000000000001</c:v>
                </c:pt>
                <c:pt idx="3841" formatCode="General">
                  <c:v>3.6368</c:v>
                </c:pt>
                <c:pt idx="3842" formatCode="General">
                  <c:v>3.6377999999999999</c:v>
                </c:pt>
                <c:pt idx="3843" formatCode="General">
                  <c:v>3.6387999999999998</c:v>
                </c:pt>
                <c:pt idx="3844" formatCode="General">
                  <c:v>3.6398000000000001</c:v>
                </c:pt>
                <c:pt idx="3845" formatCode="General">
                  <c:v>3.6408</c:v>
                </c:pt>
                <c:pt idx="3846" formatCode="General">
                  <c:v>3.6417999999999999</c:v>
                </c:pt>
                <c:pt idx="3847" formatCode="General">
                  <c:v>3.6427999999999998</c:v>
                </c:pt>
                <c:pt idx="3848" formatCode="General">
                  <c:v>3.6438000000000001</c:v>
                </c:pt>
                <c:pt idx="3849" formatCode="General">
                  <c:v>3.6448</c:v>
                </c:pt>
                <c:pt idx="3850" formatCode="General">
                  <c:v>3.6457999999999999</c:v>
                </c:pt>
                <c:pt idx="3851" formatCode="General">
                  <c:v>3.6467999999999998</c:v>
                </c:pt>
                <c:pt idx="3852" formatCode="General">
                  <c:v>3.6478000000000002</c:v>
                </c:pt>
                <c:pt idx="3853" formatCode="General">
                  <c:v>3.6488</c:v>
                </c:pt>
                <c:pt idx="3854" formatCode="General">
                  <c:v>3.6497999999999999</c:v>
                </c:pt>
                <c:pt idx="3855" formatCode="General">
                  <c:v>3.6507999999999998</c:v>
                </c:pt>
                <c:pt idx="3856" formatCode="General">
                  <c:v>3.6518000000000002</c:v>
                </c:pt>
                <c:pt idx="3857" formatCode="General">
                  <c:v>3.6528</c:v>
                </c:pt>
                <c:pt idx="3858" formatCode="General">
                  <c:v>3.6537999999999999</c:v>
                </c:pt>
                <c:pt idx="3859" formatCode="General">
                  <c:v>3.6547999999999998</c:v>
                </c:pt>
                <c:pt idx="3860" formatCode="General">
                  <c:v>3.6558000000000002</c:v>
                </c:pt>
                <c:pt idx="3861" formatCode="General">
                  <c:v>3.6568000000000001</c:v>
                </c:pt>
                <c:pt idx="3862" formatCode="General">
                  <c:v>3.6577999999999999</c:v>
                </c:pt>
                <c:pt idx="3863" formatCode="General">
                  <c:v>3.6587999999999998</c:v>
                </c:pt>
                <c:pt idx="3864" formatCode="General">
                  <c:v>3.6598000000000002</c:v>
                </c:pt>
                <c:pt idx="3865" formatCode="General">
                  <c:v>3.6608000000000001</c:v>
                </c:pt>
                <c:pt idx="3866" formatCode="General">
                  <c:v>3.6617999999999999</c:v>
                </c:pt>
                <c:pt idx="3867" formatCode="General">
                  <c:v>3.6627999999999998</c:v>
                </c:pt>
                <c:pt idx="3868" formatCode="General">
                  <c:v>3.6638000000000002</c:v>
                </c:pt>
                <c:pt idx="3869" formatCode="General">
                  <c:v>3.6648000000000001</c:v>
                </c:pt>
                <c:pt idx="3870" formatCode="General">
                  <c:v>3.6657999999999999</c:v>
                </c:pt>
                <c:pt idx="3871" formatCode="General">
                  <c:v>3.6667999999999998</c:v>
                </c:pt>
                <c:pt idx="3872" formatCode="General">
                  <c:v>3.6678000000000002</c:v>
                </c:pt>
                <c:pt idx="3873" formatCode="General">
                  <c:v>3.6688000000000001</c:v>
                </c:pt>
                <c:pt idx="3874" formatCode="General">
                  <c:v>3.6698</c:v>
                </c:pt>
                <c:pt idx="3875" formatCode="General">
                  <c:v>3.6707999999999998</c:v>
                </c:pt>
                <c:pt idx="3876" formatCode="General">
                  <c:v>3.6718000000000002</c:v>
                </c:pt>
                <c:pt idx="3877" formatCode="General">
                  <c:v>3.6728000000000001</c:v>
                </c:pt>
                <c:pt idx="3878" formatCode="General">
                  <c:v>3.6738</c:v>
                </c:pt>
                <c:pt idx="3879" formatCode="General">
                  <c:v>3.6747999999999998</c:v>
                </c:pt>
                <c:pt idx="3880" formatCode="General">
                  <c:v>3.6758000000000002</c:v>
                </c:pt>
                <c:pt idx="3881" formatCode="General">
                  <c:v>3.6768000000000001</c:v>
                </c:pt>
                <c:pt idx="3882" formatCode="General">
                  <c:v>3.6778</c:v>
                </c:pt>
                <c:pt idx="3883" formatCode="General">
                  <c:v>3.6787999999999998</c:v>
                </c:pt>
                <c:pt idx="3884" formatCode="General">
                  <c:v>3.6798000000000002</c:v>
                </c:pt>
                <c:pt idx="3885" formatCode="General">
                  <c:v>3.6808000000000001</c:v>
                </c:pt>
                <c:pt idx="3886" formatCode="General">
                  <c:v>3.6818</c:v>
                </c:pt>
                <c:pt idx="3887" formatCode="General">
                  <c:v>3.6827999999999999</c:v>
                </c:pt>
                <c:pt idx="3888" formatCode="General">
                  <c:v>3.6838000000000002</c:v>
                </c:pt>
                <c:pt idx="3889" formatCode="General">
                  <c:v>3.6848000000000001</c:v>
                </c:pt>
                <c:pt idx="3890" formatCode="General">
                  <c:v>3.6858</c:v>
                </c:pt>
                <c:pt idx="3891" formatCode="General">
                  <c:v>3.6867999999999999</c:v>
                </c:pt>
                <c:pt idx="3892" formatCode="General">
                  <c:v>3.6878000000000002</c:v>
                </c:pt>
                <c:pt idx="3893" formatCode="General">
                  <c:v>3.6888000000000001</c:v>
                </c:pt>
                <c:pt idx="3894" formatCode="General">
                  <c:v>3.6898</c:v>
                </c:pt>
                <c:pt idx="3895" formatCode="General">
                  <c:v>3.6907999999999999</c:v>
                </c:pt>
                <c:pt idx="3896" formatCode="General">
                  <c:v>3.6918000000000002</c:v>
                </c:pt>
                <c:pt idx="3897" formatCode="General">
                  <c:v>3.6928000000000001</c:v>
                </c:pt>
                <c:pt idx="3898" formatCode="General">
                  <c:v>3.6938</c:v>
                </c:pt>
                <c:pt idx="3899" formatCode="General">
                  <c:v>3.6947999999999999</c:v>
                </c:pt>
                <c:pt idx="3900" formatCode="General">
                  <c:v>3.6958000000000002</c:v>
                </c:pt>
                <c:pt idx="3901" formatCode="General">
                  <c:v>3.6968000000000001</c:v>
                </c:pt>
                <c:pt idx="3902" formatCode="General">
                  <c:v>3.6978</c:v>
                </c:pt>
                <c:pt idx="3903" formatCode="General">
                  <c:v>3.6987999999999999</c:v>
                </c:pt>
                <c:pt idx="3904" formatCode="General">
                  <c:v>3.6998000000000002</c:v>
                </c:pt>
                <c:pt idx="3905" formatCode="General">
                  <c:v>3.7008000000000001</c:v>
                </c:pt>
                <c:pt idx="3906" formatCode="General">
                  <c:v>3.7018</c:v>
                </c:pt>
                <c:pt idx="3907" formatCode="General">
                  <c:v>3.7027999999999999</c:v>
                </c:pt>
                <c:pt idx="3908" formatCode="General">
                  <c:v>3.7038000000000002</c:v>
                </c:pt>
                <c:pt idx="3909" formatCode="General">
                  <c:v>3.7048000000000001</c:v>
                </c:pt>
                <c:pt idx="3910" formatCode="General">
                  <c:v>3.7058</c:v>
                </c:pt>
                <c:pt idx="3911" formatCode="General">
                  <c:v>3.7067999999999999</c:v>
                </c:pt>
                <c:pt idx="3912" formatCode="General">
                  <c:v>3.7078000000000002</c:v>
                </c:pt>
                <c:pt idx="3913" formatCode="General">
                  <c:v>3.7088000000000001</c:v>
                </c:pt>
                <c:pt idx="3914" formatCode="General">
                  <c:v>3.7098</c:v>
                </c:pt>
                <c:pt idx="3915" formatCode="General">
                  <c:v>3.7107999999999999</c:v>
                </c:pt>
                <c:pt idx="3916" formatCode="General">
                  <c:v>3.7118000000000002</c:v>
                </c:pt>
                <c:pt idx="3917" formatCode="General">
                  <c:v>3.7128000000000001</c:v>
                </c:pt>
                <c:pt idx="3918" formatCode="General">
                  <c:v>3.7138</c:v>
                </c:pt>
                <c:pt idx="3919" formatCode="General">
                  <c:v>3.7147999999999999</c:v>
                </c:pt>
                <c:pt idx="3920" formatCode="General">
                  <c:v>3.7158000000000002</c:v>
                </c:pt>
                <c:pt idx="3921" formatCode="General">
                  <c:v>3.7168000000000001</c:v>
                </c:pt>
                <c:pt idx="3922" formatCode="General">
                  <c:v>3.7178</c:v>
                </c:pt>
                <c:pt idx="3923" formatCode="General">
                  <c:v>3.7187999999999999</c:v>
                </c:pt>
                <c:pt idx="3924" formatCode="General">
                  <c:v>3.7198000000000002</c:v>
                </c:pt>
                <c:pt idx="3925" formatCode="General">
                  <c:v>3.7208000000000001</c:v>
                </c:pt>
                <c:pt idx="3926" formatCode="General">
                  <c:v>3.7218</c:v>
                </c:pt>
                <c:pt idx="3927" formatCode="General">
                  <c:v>3.7227999999999999</c:v>
                </c:pt>
                <c:pt idx="3928" formatCode="General">
                  <c:v>3.7238000000000002</c:v>
                </c:pt>
                <c:pt idx="3929" formatCode="General">
                  <c:v>3.7248000000000001</c:v>
                </c:pt>
                <c:pt idx="3930" formatCode="General">
                  <c:v>3.7258</c:v>
                </c:pt>
                <c:pt idx="3931" formatCode="General">
                  <c:v>3.7267999999999999</c:v>
                </c:pt>
                <c:pt idx="3932" formatCode="General">
                  <c:v>3.7277999999999998</c:v>
                </c:pt>
                <c:pt idx="3933" formatCode="General">
                  <c:v>3.7288000000000001</c:v>
                </c:pt>
                <c:pt idx="3934" formatCode="General">
                  <c:v>3.7298</c:v>
                </c:pt>
                <c:pt idx="3935" formatCode="General">
                  <c:v>3.7307999999999999</c:v>
                </c:pt>
                <c:pt idx="3936" formatCode="General">
                  <c:v>3.7317999999999998</c:v>
                </c:pt>
                <c:pt idx="3937" formatCode="General">
                  <c:v>3.7328000000000001</c:v>
                </c:pt>
                <c:pt idx="3938" formatCode="General">
                  <c:v>3.7338</c:v>
                </c:pt>
                <c:pt idx="3939" formatCode="General">
                  <c:v>3.7347999999999999</c:v>
                </c:pt>
                <c:pt idx="3940" formatCode="General">
                  <c:v>3.7357999999999998</c:v>
                </c:pt>
                <c:pt idx="3941" formatCode="General">
                  <c:v>3.7368000000000001</c:v>
                </c:pt>
                <c:pt idx="3942" formatCode="General">
                  <c:v>3.7378</c:v>
                </c:pt>
                <c:pt idx="3943" formatCode="General">
                  <c:v>3.7387999999999999</c:v>
                </c:pt>
                <c:pt idx="3944" formatCode="General">
                  <c:v>3.7397999999999998</c:v>
                </c:pt>
                <c:pt idx="3945" formatCode="General">
                  <c:v>3.7408000000000001</c:v>
                </c:pt>
                <c:pt idx="3946" formatCode="General">
                  <c:v>3.7418</c:v>
                </c:pt>
                <c:pt idx="3947" formatCode="General">
                  <c:v>3.7427999999999999</c:v>
                </c:pt>
                <c:pt idx="3948" formatCode="General">
                  <c:v>3.7437999999999998</c:v>
                </c:pt>
                <c:pt idx="3949" formatCode="General">
                  <c:v>3.7448000000000001</c:v>
                </c:pt>
                <c:pt idx="3950" formatCode="General">
                  <c:v>3.7458</c:v>
                </c:pt>
                <c:pt idx="3951" formatCode="General">
                  <c:v>3.7467999999999999</c:v>
                </c:pt>
                <c:pt idx="3952" formatCode="General">
                  <c:v>3.7477999999999998</c:v>
                </c:pt>
                <c:pt idx="3953" formatCode="General">
                  <c:v>3.7488000000000001</c:v>
                </c:pt>
                <c:pt idx="3954" formatCode="General">
                  <c:v>3.7498</c:v>
                </c:pt>
                <c:pt idx="3955" formatCode="General">
                  <c:v>3.7507999999999999</c:v>
                </c:pt>
                <c:pt idx="3956" formatCode="General">
                  <c:v>3.7517999999999998</c:v>
                </c:pt>
                <c:pt idx="3957" formatCode="General">
                  <c:v>3.7528000000000001</c:v>
                </c:pt>
                <c:pt idx="3958" formatCode="General">
                  <c:v>3.7538</c:v>
                </c:pt>
                <c:pt idx="3959" formatCode="General">
                  <c:v>3.7547999999999999</c:v>
                </c:pt>
                <c:pt idx="3960" formatCode="General">
                  <c:v>3.7557999999999998</c:v>
                </c:pt>
                <c:pt idx="3961" formatCode="General">
                  <c:v>3.7568000000000001</c:v>
                </c:pt>
                <c:pt idx="3962" formatCode="General">
                  <c:v>3.7578</c:v>
                </c:pt>
                <c:pt idx="3963" formatCode="General">
                  <c:v>3.7587999999999999</c:v>
                </c:pt>
                <c:pt idx="3964" formatCode="General">
                  <c:v>3.7597999999999998</c:v>
                </c:pt>
                <c:pt idx="3965" formatCode="General">
                  <c:v>3.7608000000000001</c:v>
                </c:pt>
                <c:pt idx="3966" formatCode="General">
                  <c:v>3.7618</c:v>
                </c:pt>
                <c:pt idx="3967" formatCode="General">
                  <c:v>3.7627999999999999</c:v>
                </c:pt>
                <c:pt idx="3968" formatCode="General">
                  <c:v>3.7637999999999998</c:v>
                </c:pt>
                <c:pt idx="3969" formatCode="General">
                  <c:v>3.7648000000000001</c:v>
                </c:pt>
                <c:pt idx="3970" formatCode="General">
                  <c:v>3.7658</c:v>
                </c:pt>
                <c:pt idx="3971" formatCode="General">
                  <c:v>3.7667999999999999</c:v>
                </c:pt>
                <c:pt idx="3972" formatCode="General">
                  <c:v>3.7677999999999998</c:v>
                </c:pt>
                <c:pt idx="3973" formatCode="General">
                  <c:v>3.7688000000000001</c:v>
                </c:pt>
                <c:pt idx="3974" formatCode="General">
                  <c:v>3.7698</c:v>
                </c:pt>
                <c:pt idx="3975" formatCode="General">
                  <c:v>3.7707999999999999</c:v>
                </c:pt>
                <c:pt idx="3976" formatCode="General">
                  <c:v>3.7717999999999998</c:v>
                </c:pt>
                <c:pt idx="3977" formatCode="General">
                  <c:v>3.7728000000000002</c:v>
                </c:pt>
                <c:pt idx="3978" formatCode="General">
                  <c:v>3.7738</c:v>
                </c:pt>
                <c:pt idx="3979" formatCode="General">
                  <c:v>3.7747999999999999</c:v>
                </c:pt>
                <c:pt idx="3980" formatCode="General">
                  <c:v>3.7757999999999998</c:v>
                </c:pt>
                <c:pt idx="3981" formatCode="General">
                  <c:v>3.7768000000000002</c:v>
                </c:pt>
                <c:pt idx="3982" formatCode="General">
                  <c:v>3.7778</c:v>
                </c:pt>
                <c:pt idx="3983" formatCode="General">
                  <c:v>3.7787999999999999</c:v>
                </c:pt>
                <c:pt idx="3984" formatCode="General">
                  <c:v>3.7797999999999998</c:v>
                </c:pt>
                <c:pt idx="3985" formatCode="General">
                  <c:v>3.7808000000000002</c:v>
                </c:pt>
                <c:pt idx="3986" formatCode="General">
                  <c:v>3.7818000000000001</c:v>
                </c:pt>
                <c:pt idx="3987" formatCode="General">
                  <c:v>3.7827999999999999</c:v>
                </c:pt>
                <c:pt idx="3988" formatCode="General">
                  <c:v>3.7837999999999998</c:v>
                </c:pt>
                <c:pt idx="3989" formatCode="General">
                  <c:v>3.7848000000000002</c:v>
                </c:pt>
                <c:pt idx="3990" formatCode="General">
                  <c:v>3.7858000000000001</c:v>
                </c:pt>
                <c:pt idx="3991" formatCode="General">
                  <c:v>3.7867999999999999</c:v>
                </c:pt>
                <c:pt idx="3992" formatCode="General">
                  <c:v>3.7877999999999998</c:v>
                </c:pt>
                <c:pt idx="3993" formatCode="General">
                  <c:v>3.7888000000000002</c:v>
                </c:pt>
                <c:pt idx="3994" formatCode="General">
                  <c:v>3.7898000000000001</c:v>
                </c:pt>
                <c:pt idx="3995" formatCode="General">
                  <c:v>3.7907999999999999</c:v>
                </c:pt>
                <c:pt idx="3996" formatCode="General">
                  <c:v>3.7917999999999998</c:v>
                </c:pt>
                <c:pt idx="3997" formatCode="General">
                  <c:v>3.7928000000000002</c:v>
                </c:pt>
                <c:pt idx="3998" formatCode="General">
                  <c:v>3.7938000000000001</c:v>
                </c:pt>
                <c:pt idx="3999" formatCode="General">
                  <c:v>3.7948</c:v>
                </c:pt>
                <c:pt idx="4000" formatCode="General">
                  <c:v>3.7957999999999998</c:v>
                </c:pt>
                <c:pt idx="4001" formatCode="General">
                  <c:v>3.7968000000000002</c:v>
                </c:pt>
                <c:pt idx="4002" formatCode="General">
                  <c:v>3.7978000000000001</c:v>
                </c:pt>
                <c:pt idx="4003" formatCode="General">
                  <c:v>3.7988</c:v>
                </c:pt>
                <c:pt idx="4004" formatCode="General">
                  <c:v>3.7997999999999998</c:v>
                </c:pt>
                <c:pt idx="4005" formatCode="General">
                  <c:v>3.8008000000000002</c:v>
                </c:pt>
                <c:pt idx="4006" formatCode="General">
                  <c:v>3.8018000000000001</c:v>
                </c:pt>
                <c:pt idx="4007" formatCode="General">
                  <c:v>3.8028</c:v>
                </c:pt>
                <c:pt idx="4008" formatCode="General">
                  <c:v>3.8037999999999998</c:v>
                </c:pt>
                <c:pt idx="4009" formatCode="General">
                  <c:v>3.8048000000000002</c:v>
                </c:pt>
                <c:pt idx="4010" formatCode="General">
                  <c:v>3.8058000000000001</c:v>
                </c:pt>
                <c:pt idx="4011" formatCode="General">
                  <c:v>3.8068</c:v>
                </c:pt>
                <c:pt idx="4012" formatCode="General">
                  <c:v>3.8077999999999999</c:v>
                </c:pt>
                <c:pt idx="4013" formatCode="General">
                  <c:v>3.8088000000000002</c:v>
                </c:pt>
                <c:pt idx="4014" formatCode="General">
                  <c:v>3.8098000000000001</c:v>
                </c:pt>
                <c:pt idx="4015" formatCode="General">
                  <c:v>3.8108</c:v>
                </c:pt>
                <c:pt idx="4016" formatCode="General">
                  <c:v>3.8117999999999999</c:v>
                </c:pt>
                <c:pt idx="4017" formatCode="General">
                  <c:v>3.8128000000000002</c:v>
                </c:pt>
                <c:pt idx="4018" formatCode="General">
                  <c:v>3.8138000000000001</c:v>
                </c:pt>
                <c:pt idx="4019" formatCode="General">
                  <c:v>3.8148</c:v>
                </c:pt>
                <c:pt idx="4020" formatCode="General">
                  <c:v>3.8157999999999999</c:v>
                </c:pt>
                <c:pt idx="4021" formatCode="General">
                  <c:v>3.8168000000000002</c:v>
                </c:pt>
                <c:pt idx="4022" formatCode="General">
                  <c:v>3.8178000000000001</c:v>
                </c:pt>
                <c:pt idx="4023" formatCode="General">
                  <c:v>3.8188</c:v>
                </c:pt>
                <c:pt idx="4024" formatCode="General">
                  <c:v>3.8197999999999999</c:v>
                </c:pt>
                <c:pt idx="4025" formatCode="General">
                  <c:v>3.8208000000000002</c:v>
                </c:pt>
                <c:pt idx="4026" formatCode="General">
                  <c:v>3.8218000000000001</c:v>
                </c:pt>
                <c:pt idx="4027" formatCode="General">
                  <c:v>3.8228</c:v>
                </c:pt>
                <c:pt idx="4028" formatCode="General">
                  <c:v>3.8237999999999999</c:v>
                </c:pt>
                <c:pt idx="4029" formatCode="General">
                  <c:v>3.8248000000000002</c:v>
                </c:pt>
                <c:pt idx="4030" formatCode="General">
                  <c:v>3.8258000000000001</c:v>
                </c:pt>
                <c:pt idx="4031" formatCode="General">
                  <c:v>3.8268</c:v>
                </c:pt>
                <c:pt idx="4032" formatCode="General">
                  <c:v>3.8277999999999999</c:v>
                </c:pt>
                <c:pt idx="4033" formatCode="General">
                  <c:v>3.8288000000000002</c:v>
                </c:pt>
                <c:pt idx="4034" formatCode="General">
                  <c:v>3.8298000000000001</c:v>
                </c:pt>
                <c:pt idx="4035" formatCode="General">
                  <c:v>3.8308</c:v>
                </c:pt>
                <c:pt idx="4036" formatCode="General">
                  <c:v>3.8317999999999999</c:v>
                </c:pt>
                <c:pt idx="4037" formatCode="General">
                  <c:v>3.8328000000000002</c:v>
                </c:pt>
                <c:pt idx="4038" formatCode="General">
                  <c:v>3.8338000000000001</c:v>
                </c:pt>
                <c:pt idx="4039" formatCode="General">
                  <c:v>3.8348</c:v>
                </c:pt>
                <c:pt idx="4040" formatCode="General">
                  <c:v>3.8357999999999999</c:v>
                </c:pt>
                <c:pt idx="4041" formatCode="General">
                  <c:v>3.8368000000000002</c:v>
                </c:pt>
                <c:pt idx="4042" formatCode="General">
                  <c:v>3.8378000000000001</c:v>
                </c:pt>
                <c:pt idx="4043" formatCode="General">
                  <c:v>3.8388</c:v>
                </c:pt>
                <c:pt idx="4044" formatCode="General">
                  <c:v>3.8397999999999999</c:v>
                </c:pt>
                <c:pt idx="4045" formatCode="General">
                  <c:v>3.8408000000000002</c:v>
                </c:pt>
                <c:pt idx="4046" formatCode="General">
                  <c:v>3.8418000000000001</c:v>
                </c:pt>
                <c:pt idx="4047" formatCode="General">
                  <c:v>3.8428</c:v>
                </c:pt>
                <c:pt idx="4048" formatCode="General">
                  <c:v>3.8437999999999999</c:v>
                </c:pt>
                <c:pt idx="4049" formatCode="General">
                  <c:v>3.8448000000000002</c:v>
                </c:pt>
                <c:pt idx="4050" formatCode="General">
                  <c:v>3.8458000000000001</c:v>
                </c:pt>
                <c:pt idx="4051" formatCode="General">
                  <c:v>3.8468</c:v>
                </c:pt>
                <c:pt idx="4052" formatCode="General">
                  <c:v>3.8477999999999999</c:v>
                </c:pt>
                <c:pt idx="4053" formatCode="General">
                  <c:v>3.8488000000000002</c:v>
                </c:pt>
                <c:pt idx="4054" formatCode="General">
                  <c:v>3.8498000000000001</c:v>
                </c:pt>
                <c:pt idx="4055" formatCode="General">
                  <c:v>3.8508</c:v>
                </c:pt>
                <c:pt idx="4056" formatCode="General">
                  <c:v>3.8517999999999999</c:v>
                </c:pt>
                <c:pt idx="4057" formatCode="General">
                  <c:v>3.8527999999999998</c:v>
                </c:pt>
                <c:pt idx="4058" formatCode="General">
                  <c:v>3.8538000000000001</c:v>
                </c:pt>
                <c:pt idx="4059" formatCode="General">
                  <c:v>3.8548</c:v>
                </c:pt>
                <c:pt idx="4060" formatCode="General">
                  <c:v>3.8557999999999999</c:v>
                </c:pt>
                <c:pt idx="4061" formatCode="General">
                  <c:v>3.8567999999999998</c:v>
                </c:pt>
                <c:pt idx="4062" formatCode="General">
                  <c:v>3.8578000000000001</c:v>
                </c:pt>
                <c:pt idx="4063" formatCode="General">
                  <c:v>3.8588</c:v>
                </c:pt>
                <c:pt idx="4064" formatCode="General">
                  <c:v>3.8597999999999999</c:v>
                </c:pt>
                <c:pt idx="4065" formatCode="General">
                  <c:v>3.8607999999999998</c:v>
                </c:pt>
                <c:pt idx="4066" formatCode="General">
                  <c:v>3.8618000000000001</c:v>
                </c:pt>
                <c:pt idx="4067" formatCode="General">
                  <c:v>3.8628</c:v>
                </c:pt>
                <c:pt idx="4068" formatCode="General">
                  <c:v>3.8637999999999999</c:v>
                </c:pt>
                <c:pt idx="4069" formatCode="General">
                  <c:v>3.8647999999999998</c:v>
                </c:pt>
                <c:pt idx="4070" formatCode="General">
                  <c:v>3.8658000000000001</c:v>
                </c:pt>
                <c:pt idx="4071" formatCode="General">
                  <c:v>3.8668</c:v>
                </c:pt>
                <c:pt idx="4072" formatCode="General">
                  <c:v>3.8677999999999999</c:v>
                </c:pt>
                <c:pt idx="4073" formatCode="General">
                  <c:v>3.8687999999999998</c:v>
                </c:pt>
                <c:pt idx="4074" formatCode="General">
                  <c:v>3.8698000000000001</c:v>
                </c:pt>
                <c:pt idx="4075" formatCode="General">
                  <c:v>3.8708</c:v>
                </c:pt>
                <c:pt idx="4076" formatCode="General">
                  <c:v>3.8717999999999999</c:v>
                </c:pt>
                <c:pt idx="4077" formatCode="General">
                  <c:v>3.8727999999999998</c:v>
                </c:pt>
                <c:pt idx="4078" formatCode="General">
                  <c:v>3.8738000000000001</c:v>
                </c:pt>
                <c:pt idx="4079" formatCode="General">
                  <c:v>3.8748</c:v>
                </c:pt>
                <c:pt idx="4080" formatCode="General">
                  <c:v>3.8757999999999999</c:v>
                </c:pt>
                <c:pt idx="4081" formatCode="General">
                  <c:v>3.8767999999999998</c:v>
                </c:pt>
                <c:pt idx="4082" formatCode="General">
                  <c:v>3.8778000000000001</c:v>
                </c:pt>
                <c:pt idx="4083" formatCode="General">
                  <c:v>3.8788</c:v>
                </c:pt>
                <c:pt idx="4084" formatCode="General">
                  <c:v>3.8797999999999999</c:v>
                </c:pt>
                <c:pt idx="4085" formatCode="General">
                  <c:v>3.8807999999999998</c:v>
                </c:pt>
                <c:pt idx="4086" formatCode="General">
                  <c:v>3.8818000000000001</c:v>
                </c:pt>
                <c:pt idx="4087" formatCode="General">
                  <c:v>3.8828</c:v>
                </c:pt>
                <c:pt idx="4088" formatCode="General">
                  <c:v>3.8837999999999999</c:v>
                </c:pt>
                <c:pt idx="4089" formatCode="General">
                  <c:v>3.8847999999999998</c:v>
                </c:pt>
                <c:pt idx="4090" formatCode="General">
                  <c:v>3.8858000000000001</c:v>
                </c:pt>
                <c:pt idx="4091" formatCode="General">
                  <c:v>3.8868</c:v>
                </c:pt>
                <c:pt idx="4092" formatCode="General">
                  <c:v>3.8877999999999999</c:v>
                </c:pt>
                <c:pt idx="4093" formatCode="General">
                  <c:v>3.8887999999999998</c:v>
                </c:pt>
                <c:pt idx="4094" formatCode="General">
                  <c:v>3.8898000000000001</c:v>
                </c:pt>
                <c:pt idx="4095" formatCode="General">
                  <c:v>3.8908</c:v>
                </c:pt>
                <c:pt idx="4096" formatCode="General">
                  <c:v>3.8917999999999999</c:v>
                </c:pt>
                <c:pt idx="4097" formatCode="General">
                  <c:v>3.8927999999999998</c:v>
                </c:pt>
                <c:pt idx="4098" formatCode="General">
                  <c:v>3.8938000000000001</c:v>
                </c:pt>
                <c:pt idx="4099" formatCode="General">
                  <c:v>3.8948</c:v>
                </c:pt>
                <c:pt idx="4100" formatCode="General">
                  <c:v>3.8957999999999999</c:v>
                </c:pt>
                <c:pt idx="4101" formatCode="General">
                  <c:v>3.8967999999999998</c:v>
                </c:pt>
                <c:pt idx="4102" formatCode="General">
                  <c:v>3.8978000000000002</c:v>
                </c:pt>
                <c:pt idx="4103" formatCode="General">
                  <c:v>3.8988</c:v>
                </c:pt>
                <c:pt idx="4104" formatCode="General">
                  <c:v>3.8997999999999999</c:v>
                </c:pt>
                <c:pt idx="4105" formatCode="General">
                  <c:v>3.9007999999999998</c:v>
                </c:pt>
                <c:pt idx="4106" formatCode="General">
                  <c:v>3.9018000000000002</c:v>
                </c:pt>
                <c:pt idx="4107" formatCode="General">
                  <c:v>3.9028</c:v>
                </c:pt>
                <c:pt idx="4108" formatCode="General">
                  <c:v>3.9037999999999999</c:v>
                </c:pt>
                <c:pt idx="4109" formatCode="General">
                  <c:v>3.9047999999999998</c:v>
                </c:pt>
                <c:pt idx="4110" formatCode="General">
                  <c:v>3.9058000000000002</c:v>
                </c:pt>
                <c:pt idx="4111" formatCode="General">
                  <c:v>3.9068000000000001</c:v>
                </c:pt>
                <c:pt idx="4112" formatCode="General">
                  <c:v>3.9077999999999999</c:v>
                </c:pt>
                <c:pt idx="4113" formatCode="General">
                  <c:v>3.9087999999999998</c:v>
                </c:pt>
                <c:pt idx="4114" formatCode="General">
                  <c:v>3.9098000000000002</c:v>
                </c:pt>
                <c:pt idx="4115" formatCode="General">
                  <c:v>3.9108000000000001</c:v>
                </c:pt>
                <c:pt idx="4116" formatCode="General">
                  <c:v>3.9117999999999999</c:v>
                </c:pt>
                <c:pt idx="4117" formatCode="General">
                  <c:v>3.9127999999999998</c:v>
                </c:pt>
                <c:pt idx="4118" formatCode="General">
                  <c:v>3.9138000000000002</c:v>
                </c:pt>
                <c:pt idx="4119" formatCode="General">
                  <c:v>3.9148000000000001</c:v>
                </c:pt>
                <c:pt idx="4120" formatCode="General">
                  <c:v>3.9157999999999999</c:v>
                </c:pt>
                <c:pt idx="4121" formatCode="General">
                  <c:v>3.9167999999999998</c:v>
                </c:pt>
                <c:pt idx="4122" formatCode="General">
                  <c:v>3.9178000000000002</c:v>
                </c:pt>
                <c:pt idx="4123" formatCode="General">
                  <c:v>3.9188000000000001</c:v>
                </c:pt>
                <c:pt idx="4124" formatCode="General">
                  <c:v>3.9198</c:v>
                </c:pt>
                <c:pt idx="4125" formatCode="General">
                  <c:v>3.9207999999999998</c:v>
                </c:pt>
                <c:pt idx="4126" formatCode="General">
                  <c:v>3.9218000000000002</c:v>
                </c:pt>
                <c:pt idx="4127" formatCode="General">
                  <c:v>3.9228000000000001</c:v>
                </c:pt>
                <c:pt idx="4128" formatCode="General">
                  <c:v>3.9238</c:v>
                </c:pt>
                <c:pt idx="4129" formatCode="General">
                  <c:v>3.9247999999999998</c:v>
                </c:pt>
                <c:pt idx="4130" formatCode="General">
                  <c:v>3.9258000000000002</c:v>
                </c:pt>
                <c:pt idx="4131" formatCode="General">
                  <c:v>3.9268000000000001</c:v>
                </c:pt>
                <c:pt idx="4132" formatCode="General">
                  <c:v>3.9278</c:v>
                </c:pt>
                <c:pt idx="4133" formatCode="General">
                  <c:v>3.9287999999999998</c:v>
                </c:pt>
                <c:pt idx="4134" formatCode="General">
                  <c:v>3.9298000000000002</c:v>
                </c:pt>
                <c:pt idx="4135" formatCode="General">
                  <c:v>3.9308000000000001</c:v>
                </c:pt>
                <c:pt idx="4136" formatCode="General">
                  <c:v>3.9318</c:v>
                </c:pt>
                <c:pt idx="4137" formatCode="General">
                  <c:v>3.9327999999999999</c:v>
                </c:pt>
                <c:pt idx="4138" formatCode="General">
                  <c:v>3.9338000000000002</c:v>
                </c:pt>
                <c:pt idx="4139" formatCode="General">
                  <c:v>3.9348000000000001</c:v>
                </c:pt>
                <c:pt idx="4140" formatCode="General">
                  <c:v>3.9358</c:v>
                </c:pt>
                <c:pt idx="4141" formatCode="General">
                  <c:v>3.9367999999999999</c:v>
                </c:pt>
                <c:pt idx="4142" formatCode="General">
                  <c:v>3.9378000000000002</c:v>
                </c:pt>
                <c:pt idx="4143" formatCode="General">
                  <c:v>3.9388000000000001</c:v>
                </c:pt>
                <c:pt idx="4144" formatCode="General">
                  <c:v>3.9398</c:v>
                </c:pt>
                <c:pt idx="4145" formatCode="General">
                  <c:v>3.9407999999999999</c:v>
                </c:pt>
                <c:pt idx="4146" formatCode="General">
                  <c:v>3.9418000000000002</c:v>
                </c:pt>
                <c:pt idx="4147" formatCode="General">
                  <c:v>3.9428000000000001</c:v>
                </c:pt>
                <c:pt idx="4148" formatCode="General">
                  <c:v>3.9438</c:v>
                </c:pt>
                <c:pt idx="4149" formatCode="General">
                  <c:v>3.9447999999999999</c:v>
                </c:pt>
                <c:pt idx="4150" formatCode="General">
                  <c:v>3.9458000000000002</c:v>
                </c:pt>
                <c:pt idx="4151" formatCode="General">
                  <c:v>3.9468000000000001</c:v>
                </c:pt>
                <c:pt idx="4152" formatCode="General">
                  <c:v>3.9478</c:v>
                </c:pt>
                <c:pt idx="4153" formatCode="General">
                  <c:v>3.9487999999999999</c:v>
                </c:pt>
                <c:pt idx="4154" formatCode="General">
                  <c:v>3.9498000000000002</c:v>
                </c:pt>
                <c:pt idx="4155" formatCode="General">
                  <c:v>3.9508000000000001</c:v>
                </c:pt>
                <c:pt idx="4156" formatCode="General">
                  <c:v>3.9518</c:v>
                </c:pt>
                <c:pt idx="4157" formatCode="General">
                  <c:v>3.9527999999999999</c:v>
                </c:pt>
                <c:pt idx="4158" formatCode="General">
                  <c:v>3.9538000000000002</c:v>
                </c:pt>
                <c:pt idx="4159" formatCode="General">
                  <c:v>3.9548000000000001</c:v>
                </c:pt>
                <c:pt idx="4160" formatCode="General">
                  <c:v>3.9558</c:v>
                </c:pt>
                <c:pt idx="4161" formatCode="General">
                  <c:v>3.9567999999999999</c:v>
                </c:pt>
                <c:pt idx="4162" formatCode="General">
                  <c:v>3.9578000000000002</c:v>
                </c:pt>
                <c:pt idx="4163" formatCode="General">
                  <c:v>3.9588000000000001</c:v>
                </c:pt>
                <c:pt idx="4164" formatCode="General">
                  <c:v>3.9598</c:v>
                </c:pt>
                <c:pt idx="4165" formatCode="General">
                  <c:v>3.9607999999999999</c:v>
                </c:pt>
                <c:pt idx="4166" formatCode="General">
                  <c:v>3.9618000000000002</c:v>
                </c:pt>
                <c:pt idx="4167" formatCode="General">
                  <c:v>3.9628000000000001</c:v>
                </c:pt>
                <c:pt idx="4168" formatCode="General">
                  <c:v>3.9638</c:v>
                </c:pt>
                <c:pt idx="4169" formatCode="General">
                  <c:v>3.9647999999999999</c:v>
                </c:pt>
                <c:pt idx="4170" formatCode="General">
                  <c:v>3.9658000000000002</c:v>
                </c:pt>
                <c:pt idx="4171" formatCode="General">
                  <c:v>3.9668000000000001</c:v>
                </c:pt>
                <c:pt idx="4172" formatCode="General">
                  <c:v>3.9678</c:v>
                </c:pt>
                <c:pt idx="4173" formatCode="General">
                  <c:v>3.9687999999999999</c:v>
                </c:pt>
                <c:pt idx="4174" formatCode="General">
                  <c:v>3.9698000000000002</c:v>
                </c:pt>
                <c:pt idx="4175" formatCode="General">
                  <c:v>3.9708000000000001</c:v>
                </c:pt>
                <c:pt idx="4176" formatCode="General">
                  <c:v>3.9718</c:v>
                </c:pt>
                <c:pt idx="4177" formatCode="General">
                  <c:v>3.9727999999999999</c:v>
                </c:pt>
                <c:pt idx="4178" formatCode="General">
                  <c:v>3.9738000000000002</c:v>
                </c:pt>
                <c:pt idx="4179" formatCode="General">
                  <c:v>3.9748000000000001</c:v>
                </c:pt>
                <c:pt idx="4180" formatCode="General">
                  <c:v>3.9758</c:v>
                </c:pt>
                <c:pt idx="4181" formatCode="General">
                  <c:v>3.9767999999999999</c:v>
                </c:pt>
                <c:pt idx="4182" formatCode="General">
                  <c:v>3.9777999999999998</c:v>
                </c:pt>
                <c:pt idx="4183" formatCode="General">
                  <c:v>3.9788000000000001</c:v>
                </c:pt>
                <c:pt idx="4184" formatCode="General">
                  <c:v>3.9798</c:v>
                </c:pt>
                <c:pt idx="4185" formatCode="General">
                  <c:v>3.9807999999999999</c:v>
                </c:pt>
                <c:pt idx="4186" formatCode="General">
                  <c:v>3.9817999999999998</c:v>
                </c:pt>
                <c:pt idx="4187" formatCode="General">
                  <c:v>3.9828000000000001</c:v>
                </c:pt>
                <c:pt idx="4188" formatCode="General">
                  <c:v>3.9838</c:v>
                </c:pt>
                <c:pt idx="4189" formatCode="General">
                  <c:v>3.9847999999999999</c:v>
                </c:pt>
                <c:pt idx="4190" formatCode="General">
                  <c:v>3.9857999999999998</c:v>
                </c:pt>
                <c:pt idx="4191" formatCode="General">
                  <c:v>3.9868000000000001</c:v>
                </c:pt>
                <c:pt idx="4192" formatCode="General">
                  <c:v>3.9878</c:v>
                </c:pt>
                <c:pt idx="4193" formatCode="General">
                  <c:v>3.9887999999999999</c:v>
                </c:pt>
                <c:pt idx="4194" formatCode="General">
                  <c:v>3.9897999999999998</c:v>
                </c:pt>
                <c:pt idx="4195" formatCode="General">
                  <c:v>3.9908000000000001</c:v>
                </c:pt>
                <c:pt idx="4196" formatCode="General">
                  <c:v>3.9918</c:v>
                </c:pt>
                <c:pt idx="4197" formatCode="General">
                  <c:v>3.9927999999999999</c:v>
                </c:pt>
                <c:pt idx="4198" formatCode="General">
                  <c:v>3.9937999999999998</c:v>
                </c:pt>
                <c:pt idx="4199" formatCode="General">
                  <c:v>3.9948000000000001</c:v>
                </c:pt>
                <c:pt idx="4200" formatCode="General">
                  <c:v>3.9958</c:v>
                </c:pt>
                <c:pt idx="4201" formatCode="General">
                  <c:v>3.9967999999999999</c:v>
                </c:pt>
                <c:pt idx="4202" formatCode="General">
                  <c:v>3.9977999999999998</c:v>
                </c:pt>
                <c:pt idx="4203" formatCode="General">
                  <c:v>3.9988000000000001</c:v>
                </c:pt>
                <c:pt idx="4204" formatCode="General">
                  <c:v>3.9998</c:v>
                </c:pt>
                <c:pt idx="4205" formatCode="General">
                  <c:v>4.0007999999999999</c:v>
                </c:pt>
                <c:pt idx="4206" formatCode="General">
                  <c:v>4.0018000000000002</c:v>
                </c:pt>
                <c:pt idx="4207" formatCode="General">
                  <c:v>4.0027999999999997</c:v>
                </c:pt>
                <c:pt idx="4208" formatCode="General">
                  <c:v>4.0038</c:v>
                </c:pt>
                <c:pt idx="4209" formatCode="General">
                  <c:v>4.0048000000000004</c:v>
                </c:pt>
                <c:pt idx="4210" formatCode="General">
                  <c:v>4.0057999999999998</c:v>
                </c:pt>
                <c:pt idx="4211" formatCode="General">
                  <c:v>4.0068000000000001</c:v>
                </c:pt>
                <c:pt idx="4212" formatCode="General">
                  <c:v>4.0077999999999996</c:v>
                </c:pt>
                <c:pt idx="4213" formatCode="General">
                  <c:v>4.0087999999999999</c:v>
                </c:pt>
                <c:pt idx="4214" formatCode="General">
                  <c:v>4.0098000000000003</c:v>
                </c:pt>
                <c:pt idx="4215" formatCode="General">
                  <c:v>4.0107999999999997</c:v>
                </c:pt>
                <c:pt idx="4216" formatCode="General">
                  <c:v>4.0118</c:v>
                </c:pt>
                <c:pt idx="4217" formatCode="General">
                  <c:v>4.0128000000000004</c:v>
                </c:pt>
                <c:pt idx="4218" formatCode="General">
                  <c:v>4.0137999999999998</c:v>
                </c:pt>
                <c:pt idx="4219" formatCode="General">
                  <c:v>4.0148000000000001</c:v>
                </c:pt>
                <c:pt idx="4220" formatCode="General">
                  <c:v>4.0157999999999996</c:v>
                </c:pt>
                <c:pt idx="4221" formatCode="General">
                  <c:v>4.0167999999999999</c:v>
                </c:pt>
                <c:pt idx="4222" formatCode="General">
                  <c:v>4.0178000000000003</c:v>
                </c:pt>
                <c:pt idx="4223" formatCode="General">
                  <c:v>4.0187999999999997</c:v>
                </c:pt>
                <c:pt idx="4224" formatCode="General">
                  <c:v>4.0198</c:v>
                </c:pt>
                <c:pt idx="4225" formatCode="General">
                  <c:v>4.0208000000000004</c:v>
                </c:pt>
                <c:pt idx="4226" formatCode="General">
                  <c:v>4.0217999999999998</c:v>
                </c:pt>
                <c:pt idx="4227" formatCode="General">
                  <c:v>4.0228000000000002</c:v>
                </c:pt>
                <c:pt idx="4228" formatCode="General">
                  <c:v>4.0237999999999996</c:v>
                </c:pt>
                <c:pt idx="4229" formatCode="General">
                  <c:v>4.0247999999999999</c:v>
                </c:pt>
                <c:pt idx="4230" formatCode="General">
                  <c:v>4.0258000000000003</c:v>
                </c:pt>
                <c:pt idx="4231" formatCode="General">
                  <c:v>4.0267999999999997</c:v>
                </c:pt>
                <c:pt idx="4232" formatCode="General">
                  <c:v>4.0278</c:v>
                </c:pt>
                <c:pt idx="4233" formatCode="General">
                  <c:v>4.0288000000000004</c:v>
                </c:pt>
                <c:pt idx="4234" formatCode="General">
                  <c:v>4.0297999999999998</c:v>
                </c:pt>
                <c:pt idx="4235" formatCode="General">
                  <c:v>4.0308000000000002</c:v>
                </c:pt>
                <c:pt idx="4236" formatCode="General">
                  <c:v>4.0317999999999996</c:v>
                </c:pt>
                <c:pt idx="4237" formatCode="General">
                  <c:v>4.0327999999999999</c:v>
                </c:pt>
                <c:pt idx="4238" formatCode="General">
                  <c:v>4.0338000000000003</c:v>
                </c:pt>
                <c:pt idx="4239" formatCode="General">
                  <c:v>4.0347999999999997</c:v>
                </c:pt>
                <c:pt idx="4240" formatCode="General">
                  <c:v>4.0358000000000001</c:v>
                </c:pt>
                <c:pt idx="4241" formatCode="General">
                  <c:v>4.0368000000000004</c:v>
                </c:pt>
                <c:pt idx="4242" formatCode="General">
                  <c:v>4.0377999999999998</c:v>
                </c:pt>
                <c:pt idx="4243" formatCode="General">
                  <c:v>4.0388000000000002</c:v>
                </c:pt>
                <c:pt idx="4244" formatCode="General">
                  <c:v>4.0397999999999996</c:v>
                </c:pt>
                <c:pt idx="4245" formatCode="General">
                  <c:v>4.0407999999999999</c:v>
                </c:pt>
                <c:pt idx="4246" formatCode="General">
                  <c:v>4.0418000000000003</c:v>
                </c:pt>
                <c:pt idx="4247" formatCode="General">
                  <c:v>4.0427999999999997</c:v>
                </c:pt>
                <c:pt idx="4248" formatCode="General">
                  <c:v>4.0438000000000001</c:v>
                </c:pt>
                <c:pt idx="4249" formatCode="General">
                  <c:v>4.0448000000000004</c:v>
                </c:pt>
                <c:pt idx="4250" formatCode="General">
                  <c:v>4.0457999999999998</c:v>
                </c:pt>
                <c:pt idx="4251" formatCode="General">
                  <c:v>4.0468000000000002</c:v>
                </c:pt>
                <c:pt idx="4252" formatCode="General">
                  <c:v>4.0477999999999996</c:v>
                </c:pt>
                <c:pt idx="4253" formatCode="General">
                  <c:v>4.0488</c:v>
                </c:pt>
                <c:pt idx="4254" formatCode="General">
                  <c:v>4.0498000000000003</c:v>
                </c:pt>
                <c:pt idx="4255" formatCode="General">
                  <c:v>4.0507999999999997</c:v>
                </c:pt>
                <c:pt idx="4256" formatCode="General">
                  <c:v>4.0518000000000001</c:v>
                </c:pt>
                <c:pt idx="4257" formatCode="General">
                  <c:v>4.0528000000000004</c:v>
                </c:pt>
                <c:pt idx="4258" formatCode="General">
                  <c:v>4.0537999999999998</c:v>
                </c:pt>
                <c:pt idx="4259" formatCode="General">
                  <c:v>4.0548000000000002</c:v>
                </c:pt>
                <c:pt idx="4260" formatCode="General">
                  <c:v>4.0557999999999996</c:v>
                </c:pt>
                <c:pt idx="4261" formatCode="General">
                  <c:v>4.0568</c:v>
                </c:pt>
                <c:pt idx="4262" formatCode="General">
                  <c:v>4.0578000000000003</c:v>
                </c:pt>
                <c:pt idx="4263" formatCode="General">
                  <c:v>4.0587999999999997</c:v>
                </c:pt>
                <c:pt idx="4264" formatCode="General">
                  <c:v>4.0598000000000001</c:v>
                </c:pt>
                <c:pt idx="4265" formatCode="General">
                  <c:v>4.0608000000000004</c:v>
                </c:pt>
                <c:pt idx="4266" formatCode="General">
                  <c:v>4.0617999999999999</c:v>
                </c:pt>
                <c:pt idx="4267" formatCode="General">
                  <c:v>4.0628000000000002</c:v>
                </c:pt>
                <c:pt idx="4268" formatCode="General">
                  <c:v>4.0637999999999996</c:v>
                </c:pt>
                <c:pt idx="4269" formatCode="General">
                  <c:v>4.0648</c:v>
                </c:pt>
                <c:pt idx="4270" formatCode="General">
                  <c:v>4.0658000000000003</c:v>
                </c:pt>
                <c:pt idx="4271" formatCode="General">
                  <c:v>4.0667999999999997</c:v>
                </c:pt>
                <c:pt idx="4272" formatCode="General">
                  <c:v>4.0678000000000001</c:v>
                </c:pt>
                <c:pt idx="4273" formatCode="General">
                  <c:v>4.0688000000000004</c:v>
                </c:pt>
                <c:pt idx="4274" formatCode="General">
                  <c:v>4.0697999999999999</c:v>
                </c:pt>
                <c:pt idx="4275" formatCode="General">
                  <c:v>4.0708000000000002</c:v>
                </c:pt>
                <c:pt idx="4276" formatCode="General">
                  <c:v>4.0717999999999996</c:v>
                </c:pt>
                <c:pt idx="4277" formatCode="General">
                  <c:v>4.0728</c:v>
                </c:pt>
                <c:pt idx="4278" formatCode="General">
                  <c:v>4.0738000000000003</c:v>
                </c:pt>
                <c:pt idx="4279" formatCode="General">
                  <c:v>4.0747999999999998</c:v>
                </c:pt>
                <c:pt idx="4280" formatCode="General">
                  <c:v>4.0758000000000001</c:v>
                </c:pt>
                <c:pt idx="4281" formatCode="General">
                  <c:v>4.0768000000000004</c:v>
                </c:pt>
                <c:pt idx="4282" formatCode="General">
                  <c:v>4.0777999999999999</c:v>
                </c:pt>
                <c:pt idx="4283" formatCode="General">
                  <c:v>4.0788000000000002</c:v>
                </c:pt>
                <c:pt idx="4284" formatCode="General">
                  <c:v>4.0797999999999996</c:v>
                </c:pt>
                <c:pt idx="4285" formatCode="General">
                  <c:v>4.0808</c:v>
                </c:pt>
                <c:pt idx="4286" formatCode="General">
                  <c:v>4.0818000000000003</c:v>
                </c:pt>
                <c:pt idx="4287" formatCode="General">
                  <c:v>4.0827999999999998</c:v>
                </c:pt>
                <c:pt idx="4288" formatCode="General">
                  <c:v>4.0838000000000001</c:v>
                </c:pt>
                <c:pt idx="4289" formatCode="General">
                  <c:v>4.0848000000000004</c:v>
                </c:pt>
                <c:pt idx="4290" formatCode="General">
                  <c:v>4.0857999999999999</c:v>
                </c:pt>
                <c:pt idx="4291" formatCode="General">
                  <c:v>4.0868000000000002</c:v>
                </c:pt>
                <c:pt idx="4292" formatCode="General">
                  <c:v>4.0877999999999997</c:v>
                </c:pt>
                <c:pt idx="4293" formatCode="General">
                  <c:v>4.0888</c:v>
                </c:pt>
                <c:pt idx="4294" formatCode="General">
                  <c:v>4.0898000000000003</c:v>
                </c:pt>
                <c:pt idx="4295" formatCode="General">
                  <c:v>4.0907999999999998</c:v>
                </c:pt>
                <c:pt idx="4296" formatCode="General">
                  <c:v>4.0918000000000001</c:v>
                </c:pt>
                <c:pt idx="4297" formatCode="General">
                  <c:v>4.0928000000000004</c:v>
                </c:pt>
                <c:pt idx="4298" formatCode="General">
                  <c:v>4.0937999999999999</c:v>
                </c:pt>
                <c:pt idx="4299" formatCode="General">
                  <c:v>4.0948000000000002</c:v>
                </c:pt>
                <c:pt idx="4300" formatCode="General">
                  <c:v>4.0957999999999997</c:v>
                </c:pt>
                <c:pt idx="4301" formatCode="General">
                  <c:v>4.0968</c:v>
                </c:pt>
                <c:pt idx="4302" formatCode="General">
                  <c:v>4.0978000000000003</c:v>
                </c:pt>
                <c:pt idx="4303" formatCode="General">
                  <c:v>4.0987999999999998</c:v>
                </c:pt>
                <c:pt idx="4304" formatCode="General">
                  <c:v>4.0998000000000001</c:v>
                </c:pt>
                <c:pt idx="4305" formatCode="General">
                  <c:v>4.1007999999999996</c:v>
                </c:pt>
                <c:pt idx="4306" formatCode="General">
                  <c:v>4.1017999999999999</c:v>
                </c:pt>
                <c:pt idx="4307" formatCode="General">
                  <c:v>4.1028000000000002</c:v>
                </c:pt>
                <c:pt idx="4308" formatCode="General">
                  <c:v>4.1037999999999997</c:v>
                </c:pt>
                <c:pt idx="4309" formatCode="General">
                  <c:v>4.1048</c:v>
                </c:pt>
                <c:pt idx="4310" formatCode="General">
                  <c:v>4.1058000000000003</c:v>
                </c:pt>
                <c:pt idx="4311" formatCode="General">
                  <c:v>4.1067999999999998</c:v>
                </c:pt>
                <c:pt idx="4312" formatCode="General">
                  <c:v>4.1078000000000001</c:v>
                </c:pt>
                <c:pt idx="4313" formatCode="General">
                  <c:v>4.1087999999999996</c:v>
                </c:pt>
                <c:pt idx="4314" formatCode="General">
                  <c:v>4.1097999999999999</c:v>
                </c:pt>
                <c:pt idx="4315" formatCode="General">
                  <c:v>4.1108000000000002</c:v>
                </c:pt>
                <c:pt idx="4316" formatCode="General">
                  <c:v>4.1117999999999997</c:v>
                </c:pt>
                <c:pt idx="4317" formatCode="General">
                  <c:v>4.1128</c:v>
                </c:pt>
                <c:pt idx="4318" formatCode="General">
                  <c:v>4.1138000000000003</c:v>
                </c:pt>
                <c:pt idx="4319" formatCode="General">
                  <c:v>4.1147999999999998</c:v>
                </c:pt>
                <c:pt idx="4320" formatCode="General">
                  <c:v>4.1158000000000001</c:v>
                </c:pt>
                <c:pt idx="4321" formatCode="General">
                  <c:v>4.1167999999999996</c:v>
                </c:pt>
                <c:pt idx="4322" formatCode="General">
                  <c:v>4.1177999999999999</c:v>
                </c:pt>
                <c:pt idx="4323" formatCode="General">
                  <c:v>4.1188000000000002</c:v>
                </c:pt>
                <c:pt idx="4324" formatCode="General">
                  <c:v>4.1197999999999997</c:v>
                </c:pt>
                <c:pt idx="4325" formatCode="General">
                  <c:v>4.1208</c:v>
                </c:pt>
                <c:pt idx="4326" formatCode="General">
                  <c:v>4.1218000000000004</c:v>
                </c:pt>
                <c:pt idx="4327" formatCode="General">
                  <c:v>4.1227999999999998</c:v>
                </c:pt>
                <c:pt idx="4328" formatCode="General">
                  <c:v>4.1238000000000001</c:v>
                </c:pt>
                <c:pt idx="4329" formatCode="General">
                  <c:v>4.1247999999999996</c:v>
                </c:pt>
                <c:pt idx="4330" formatCode="General">
                  <c:v>4.1257999999999999</c:v>
                </c:pt>
                <c:pt idx="4331" formatCode="General">
                  <c:v>4.1268000000000002</c:v>
                </c:pt>
                <c:pt idx="4332" formatCode="General">
                  <c:v>4.1277999999999997</c:v>
                </c:pt>
                <c:pt idx="4333" formatCode="General">
                  <c:v>4.1288</c:v>
                </c:pt>
                <c:pt idx="4334" formatCode="General">
                  <c:v>4.1298000000000004</c:v>
                </c:pt>
                <c:pt idx="4335" formatCode="General">
                  <c:v>4.1307999999999998</c:v>
                </c:pt>
                <c:pt idx="4336" formatCode="General">
                  <c:v>4.1318000000000001</c:v>
                </c:pt>
                <c:pt idx="4337" formatCode="General">
                  <c:v>4.1327999999999996</c:v>
                </c:pt>
                <c:pt idx="4338" formatCode="General">
                  <c:v>4.1337999999999999</c:v>
                </c:pt>
                <c:pt idx="4339" formatCode="General">
                  <c:v>4.1348000000000003</c:v>
                </c:pt>
                <c:pt idx="4340" formatCode="General">
                  <c:v>4.1357999999999997</c:v>
                </c:pt>
                <c:pt idx="4341" formatCode="General">
                  <c:v>4.1368</c:v>
                </c:pt>
                <c:pt idx="4342" formatCode="General">
                  <c:v>4.1378000000000004</c:v>
                </c:pt>
                <c:pt idx="4343" formatCode="General">
                  <c:v>4.1387999999999998</c:v>
                </c:pt>
                <c:pt idx="4344" formatCode="General">
                  <c:v>4.1398000000000001</c:v>
                </c:pt>
                <c:pt idx="4345" formatCode="General">
                  <c:v>4.1407999999999996</c:v>
                </c:pt>
                <c:pt idx="4346" formatCode="General">
                  <c:v>4.1417999999999999</c:v>
                </c:pt>
                <c:pt idx="4347" formatCode="General">
                  <c:v>4.1428000000000003</c:v>
                </c:pt>
                <c:pt idx="4348" formatCode="General">
                  <c:v>4.1437999999999997</c:v>
                </c:pt>
                <c:pt idx="4349" formatCode="General">
                  <c:v>4.1448</c:v>
                </c:pt>
                <c:pt idx="4350" formatCode="General">
                  <c:v>4.1458000000000004</c:v>
                </c:pt>
                <c:pt idx="4351" formatCode="General">
                  <c:v>4.1467999999999998</c:v>
                </c:pt>
                <c:pt idx="4352" formatCode="General">
                  <c:v>4.1478000000000002</c:v>
                </c:pt>
                <c:pt idx="4353" formatCode="General">
                  <c:v>4.1487999999999996</c:v>
                </c:pt>
                <c:pt idx="4354" formatCode="General">
                  <c:v>4.1497999999999999</c:v>
                </c:pt>
                <c:pt idx="4355" formatCode="General">
                  <c:v>4.1508000000000003</c:v>
                </c:pt>
                <c:pt idx="4356" formatCode="General">
                  <c:v>4.1517999999999997</c:v>
                </c:pt>
                <c:pt idx="4357" formatCode="General">
                  <c:v>4.1528</c:v>
                </c:pt>
                <c:pt idx="4358" formatCode="General">
                  <c:v>4.1538000000000004</c:v>
                </c:pt>
                <c:pt idx="4359" formatCode="General">
                  <c:v>4.1547999999999998</c:v>
                </c:pt>
                <c:pt idx="4360" formatCode="General">
                  <c:v>4.1558000000000002</c:v>
                </c:pt>
                <c:pt idx="4361" formatCode="General">
                  <c:v>4.1567999999999996</c:v>
                </c:pt>
                <c:pt idx="4362" formatCode="General">
                  <c:v>4.1577999999999999</c:v>
                </c:pt>
                <c:pt idx="4363" formatCode="General">
                  <c:v>4.1588000000000003</c:v>
                </c:pt>
                <c:pt idx="4364" formatCode="General">
                  <c:v>4.1597999999999997</c:v>
                </c:pt>
                <c:pt idx="4365" formatCode="General">
                  <c:v>4.1608000000000001</c:v>
                </c:pt>
                <c:pt idx="4366" formatCode="General">
                  <c:v>4.1618000000000004</c:v>
                </c:pt>
                <c:pt idx="4367" formatCode="General">
                  <c:v>4.1627999999999998</c:v>
                </c:pt>
                <c:pt idx="4368" formatCode="General">
                  <c:v>4.1638000000000002</c:v>
                </c:pt>
                <c:pt idx="4369" formatCode="General">
                  <c:v>4.1647999999999996</c:v>
                </c:pt>
                <c:pt idx="4370" formatCode="General">
                  <c:v>4.1657999999999999</c:v>
                </c:pt>
                <c:pt idx="4371" formatCode="General">
                  <c:v>4.1668000000000003</c:v>
                </c:pt>
                <c:pt idx="4372" formatCode="General">
                  <c:v>4.1677999999999997</c:v>
                </c:pt>
                <c:pt idx="4373" formatCode="General">
                  <c:v>4.1688000000000001</c:v>
                </c:pt>
                <c:pt idx="4374" formatCode="General">
                  <c:v>4.1698000000000004</c:v>
                </c:pt>
                <c:pt idx="4375" formatCode="General">
                  <c:v>4.1707999999999998</c:v>
                </c:pt>
                <c:pt idx="4376" formatCode="General">
                  <c:v>4.1718000000000002</c:v>
                </c:pt>
                <c:pt idx="4377" formatCode="General">
                  <c:v>4.1727999999999996</c:v>
                </c:pt>
                <c:pt idx="4378" formatCode="General">
                  <c:v>4.1738</c:v>
                </c:pt>
                <c:pt idx="4379" formatCode="General">
                  <c:v>4.1748000000000003</c:v>
                </c:pt>
                <c:pt idx="4380" formatCode="General">
                  <c:v>4.1757999999999997</c:v>
                </c:pt>
                <c:pt idx="4381" formatCode="General">
                  <c:v>4.1768000000000001</c:v>
                </c:pt>
                <c:pt idx="4382" formatCode="General">
                  <c:v>4.1778000000000004</c:v>
                </c:pt>
                <c:pt idx="4383" formatCode="General">
                  <c:v>4.1787999999999998</c:v>
                </c:pt>
                <c:pt idx="4384" formatCode="General">
                  <c:v>4.1798000000000002</c:v>
                </c:pt>
                <c:pt idx="4385" formatCode="General">
                  <c:v>4.1807999999999996</c:v>
                </c:pt>
                <c:pt idx="4386" formatCode="General">
                  <c:v>4.1818</c:v>
                </c:pt>
                <c:pt idx="4387" formatCode="General">
                  <c:v>4.1828000000000003</c:v>
                </c:pt>
                <c:pt idx="4388" formatCode="General">
                  <c:v>4.1837999999999997</c:v>
                </c:pt>
                <c:pt idx="4389" formatCode="General">
                  <c:v>4.1848000000000001</c:v>
                </c:pt>
                <c:pt idx="4390" formatCode="General">
                  <c:v>4.1858000000000004</c:v>
                </c:pt>
                <c:pt idx="4391" formatCode="General">
                  <c:v>4.1867999999999999</c:v>
                </c:pt>
                <c:pt idx="4392" formatCode="General">
                  <c:v>4.1878000000000002</c:v>
                </c:pt>
                <c:pt idx="4393" formatCode="General">
                  <c:v>4.1887999999999996</c:v>
                </c:pt>
                <c:pt idx="4394" formatCode="General">
                  <c:v>4.1898</c:v>
                </c:pt>
                <c:pt idx="4395" formatCode="General">
                  <c:v>4.1908000000000003</c:v>
                </c:pt>
                <c:pt idx="4396" formatCode="General">
                  <c:v>4.1917999999999997</c:v>
                </c:pt>
                <c:pt idx="4397" formatCode="General">
                  <c:v>4.1928000000000001</c:v>
                </c:pt>
                <c:pt idx="4398" formatCode="General">
                  <c:v>4.1938000000000004</c:v>
                </c:pt>
                <c:pt idx="4399" formatCode="General">
                  <c:v>4.1947999999999999</c:v>
                </c:pt>
                <c:pt idx="4400" formatCode="General">
                  <c:v>4.1958000000000002</c:v>
                </c:pt>
                <c:pt idx="4401" formatCode="General">
                  <c:v>4.1967999999999996</c:v>
                </c:pt>
                <c:pt idx="4402" formatCode="General">
                  <c:v>4.1978</c:v>
                </c:pt>
                <c:pt idx="4403" formatCode="General">
                  <c:v>4.1988000000000003</c:v>
                </c:pt>
                <c:pt idx="4404" formatCode="General">
                  <c:v>4.1997999999999998</c:v>
                </c:pt>
                <c:pt idx="4405" formatCode="General">
                  <c:v>4.2008000000000001</c:v>
                </c:pt>
                <c:pt idx="4406" formatCode="General">
                  <c:v>4.2018000000000004</c:v>
                </c:pt>
                <c:pt idx="4407" formatCode="General">
                  <c:v>4.2027999999999999</c:v>
                </c:pt>
                <c:pt idx="4408" formatCode="General">
                  <c:v>4.2038000000000002</c:v>
                </c:pt>
                <c:pt idx="4409" formatCode="General">
                  <c:v>4.2047999999999996</c:v>
                </c:pt>
                <c:pt idx="4410" formatCode="General">
                  <c:v>4.2058</c:v>
                </c:pt>
                <c:pt idx="4411" formatCode="General">
                  <c:v>4.2068000000000003</c:v>
                </c:pt>
                <c:pt idx="4412" formatCode="General">
                  <c:v>4.2077999999999998</c:v>
                </c:pt>
                <c:pt idx="4413" formatCode="General">
                  <c:v>4.2088000000000001</c:v>
                </c:pt>
                <c:pt idx="4414" formatCode="General">
                  <c:v>4.2098000000000004</c:v>
                </c:pt>
                <c:pt idx="4415" formatCode="General">
                  <c:v>4.2107999999999999</c:v>
                </c:pt>
                <c:pt idx="4416" formatCode="General">
                  <c:v>4.2118000000000002</c:v>
                </c:pt>
                <c:pt idx="4417" formatCode="General">
                  <c:v>4.2127999999999997</c:v>
                </c:pt>
                <c:pt idx="4418" formatCode="General">
                  <c:v>4.2138</c:v>
                </c:pt>
                <c:pt idx="4419" formatCode="General">
                  <c:v>4.2148000000000003</c:v>
                </c:pt>
                <c:pt idx="4420" formatCode="General">
                  <c:v>4.2157999999999998</c:v>
                </c:pt>
                <c:pt idx="4421" formatCode="General">
                  <c:v>4.2168000000000001</c:v>
                </c:pt>
                <c:pt idx="4422" formatCode="General">
                  <c:v>4.2178000000000004</c:v>
                </c:pt>
                <c:pt idx="4423" formatCode="General">
                  <c:v>4.2187999999999999</c:v>
                </c:pt>
                <c:pt idx="4424" formatCode="General">
                  <c:v>4.2198000000000002</c:v>
                </c:pt>
                <c:pt idx="4425" formatCode="General">
                  <c:v>4.2207999999999997</c:v>
                </c:pt>
                <c:pt idx="4426" formatCode="General">
                  <c:v>4.2218</c:v>
                </c:pt>
                <c:pt idx="4427" formatCode="General">
                  <c:v>4.2228000000000003</c:v>
                </c:pt>
                <c:pt idx="4428" formatCode="General">
                  <c:v>4.2237999999999998</c:v>
                </c:pt>
                <c:pt idx="4429" formatCode="General">
                  <c:v>4.2248000000000001</c:v>
                </c:pt>
                <c:pt idx="4430" formatCode="General">
                  <c:v>4.2257999999999996</c:v>
                </c:pt>
                <c:pt idx="4431" formatCode="General">
                  <c:v>4.2267999999999999</c:v>
                </c:pt>
                <c:pt idx="4432" formatCode="General">
                  <c:v>4.2278000000000002</c:v>
                </c:pt>
                <c:pt idx="4433" formatCode="General">
                  <c:v>4.2287999999999997</c:v>
                </c:pt>
                <c:pt idx="4434" formatCode="General">
                  <c:v>4.2298</c:v>
                </c:pt>
                <c:pt idx="4435" formatCode="General">
                  <c:v>4.2308000000000003</c:v>
                </c:pt>
                <c:pt idx="4436" formatCode="General">
                  <c:v>4.2317999999999998</c:v>
                </c:pt>
                <c:pt idx="4437" formatCode="General">
                  <c:v>4.2328000000000001</c:v>
                </c:pt>
                <c:pt idx="4438" formatCode="General">
                  <c:v>4.2337999999999996</c:v>
                </c:pt>
                <c:pt idx="4439" formatCode="General">
                  <c:v>4.2347999999999999</c:v>
                </c:pt>
                <c:pt idx="4440" formatCode="General">
                  <c:v>4.2358000000000002</c:v>
                </c:pt>
                <c:pt idx="4441" formatCode="General">
                  <c:v>4.2367999999999997</c:v>
                </c:pt>
                <c:pt idx="4442" formatCode="General">
                  <c:v>4.2378</c:v>
                </c:pt>
                <c:pt idx="4443" formatCode="General">
                  <c:v>4.2388000000000003</c:v>
                </c:pt>
                <c:pt idx="4444" formatCode="General">
                  <c:v>4.2397999999999998</c:v>
                </c:pt>
                <c:pt idx="4445" formatCode="General">
                  <c:v>4.2408000000000001</c:v>
                </c:pt>
                <c:pt idx="4446" formatCode="General">
                  <c:v>4.2417999999999996</c:v>
                </c:pt>
                <c:pt idx="4447" formatCode="General">
                  <c:v>4.2427999999999999</c:v>
                </c:pt>
                <c:pt idx="4448" formatCode="General">
                  <c:v>4.2438000000000002</c:v>
                </c:pt>
                <c:pt idx="4449" formatCode="General">
                  <c:v>4.2447999999999997</c:v>
                </c:pt>
                <c:pt idx="4450" formatCode="General">
                  <c:v>4.2458</c:v>
                </c:pt>
                <c:pt idx="4451" formatCode="General">
                  <c:v>4.2468000000000004</c:v>
                </c:pt>
                <c:pt idx="4452" formatCode="General">
                  <c:v>4.2477999999999998</c:v>
                </c:pt>
                <c:pt idx="4453" formatCode="General">
                  <c:v>4.2488000000000001</c:v>
                </c:pt>
                <c:pt idx="4454" formatCode="General">
                  <c:v>4.2497999999999996</c:v>
                </c:pt>
                <c:pt idx="4455" formatCode="General">
                  <c:v>4.2507999999999999</c:v>
                </c:pt>
                <c:pt idx="4456" formatCode="General">
                  <c:v>4.2518000000000002</c:v>
                </c:pt>
                <c:pt idx="4457" formatCode="General">
                  <c:v>4.2527999999999997</c:v>
                </c:pt>
                <c:pt idx="4458" formatCode="General">
                  <c:v>4.2538</c:v>
                </c:pt>
                <c:pt idx="4459" formatCode="General">
                  <c:v>4.2548000000000004</c:v>
                </c:pt>
                <c:pt idx="4460" formatCode="General">
                  <c:v>4.2557999999999998</c:v>
                </c:pt>
                <c:pt idx="4461" formatCode="General">
                  <c:v>4.2568000000000001</c:v>
                </c:pt>
                <c:pt idx="4462" formatCode="General">
                  <c:v>4.2577999999999996</c:v>
                </c:pt>
                <c:pt idx="4463" formatCode="General">
                  <c:v>4.2587999999999999</c:v>
                </c:pt>
                <c:pt idx="4464" formatCode="General">
                  <c:v>4.2598000000000003</c:v>
                </c:pt>
                <c:pt idx="4465" formatCode="General">
                  <c:v>4.2607999999999997</c:v>
                </c:pt>
                <c:pt idx="4466" formatCode="General">
                  <c:v>4.2618</c:v>
                </c:pt>
                <c:pt idx="4467" formatCode="General">
                  <c:v>4.2628000000000004</c:v>
                </c:pt>
                <c:pt idx="4468" formatCode="General">
                  <c:v>4.2637999999999998</c:v>
                </c:pt>
                <c:pt idx="4469" formatCode="General">
                  <c:v>4.2648000000000001</c:v>
                </c:pt>
                <c:pt idx="4470" formatCode="General">
                  <c:v>4.2657999999999996</c:v>
                </c:pt>
                <c:pt idx="4471" formatCode="General">
                  <c:v>4.2667999999999999</c:v>
                </c:pt>
                <c:pt idx="4472" formatCode="General">
                  <c:v>4.2678000000000003</c:v>
                </c:pt>
                <c:pt idx="4473" formatCode="General">
                  <c:v>4.2687999999999997</c:v>
                </c:pt>
                <c:pt idx="4474" formatCode="General">
                  <c:v>4.2698</c:v>
                </c:pt>
                <c:pt idx="4475" formatCode="General">
                  <c:v>4.2708000000000004</c:v>
                </c:pt>
                <c:pt idx="4476" formatCode="General">
                  <c:v>4.2717999999999998</c:v>
                </c:pt>
                <c:pt idx="4477" formatCode="General">
                  <c:v>4.2728000000000002</c:v>
                </c:pt>
                <c:pt idx="4478" formatCode="General">
                  <c:v>4.2737999999999996</c:v>
                </c:pt>
                <c:pt idx="4479" formatCode="General">
                  <c:v>4.2747999999999999</c:v>
                </c:pt>
                <c:pt idx="4480" formatCode="General">
                  <c:v>4.2758000000000003</c:v>
                </c:pt>
                <c:pt idx="4481" formatCode="General">
                  <c:v>4.2767999999999997</c:v>
                </c:pt>
                <c:pt idx="4482" formatCode="General">
                  <c:v>4.2778</c:v>
                </c:pt>
                <c:pt idx="4483" formatCode="General">
                  <c:v>4.2788000000000004</c:v>
                </c:pt>
                <c:pt idx="4484" formatCode="General">
                  <c:v>4.2797999999999998</c:v>
                </c:pt>
                <c:pt idx="4485" formatCode="General">
                  <c:v>4.2808000000000002</c:v>
                </c:pt>
                <c:pt idx="4486" formatCode="General">
                  <c:v>4.2817999999999996</c:v>
                </c:pt>
                <c:pt idx="4487" formatCode="General">
                  <c:v>4.2827999999999999</c:v>
                </c:pt>
                <c:pt idx="4488" formatCode="General">
                  <c:v>4.2838000000000003</c:v>
                </c:pt>
                <c:pt idx="4489" formatCode="General">
                  <c:v>4.2847999999999997</c:v>
                </c:pt>
                <c:pt idx="4490" formatCode="General">
                  <c:v>4.2858000000000001</c:v>
                </c:pt>
                <c:pt idx="4491" formatCode="General">
                  <c:v>4.2868000000000004</c:v>
                </c:pt>
                <c:pt idx="4492" formatCode="General">
                  <c:v>4.2877999999999998</c:v>
                </c:pt>
                <c:pt idx="4493" formatCode="General">
                  <c:v>4.2888000000000002</c:v>
                </c:pt>
                <c:pt idx="4494" formatCode="General">
                  <c:v>4.2897999999999996</c:v>
                </c:pt>
                <c:pt idx="4495" formatCode="General">
                  <c:v>4.2907999999999999</c:v>
                </c:pt>
                <c:pt idx="4496" formatCode="General">
                  <c:v>4.2918000000000003</c:v>
                </c:pt>
                <c:pt idx="4497" formatCode="General">
                  <c:v>4.2927999999999997</c:v>
                </c:pt>
                <c:pt idx="4498" formatCode="General">
                  <c:v>4.2938000000000001</c:v>
                </c:pt>
                <c:pt idx="4499" formatCode="General">
                  <c:v>4.2948000000000004</c:v>
                </c:pt>
                <c:pt idx="4500" formatCode="General">
                  <c:v>4.2957999999999998</c:v>
                </c:pt>
                <c:pt idx="4501" formatCode="General">
                  <c:v>4.2968000000000002</c:v>
                </c:pt>
                <c:pt idx="4502" formatCode="General">
                  <c:v>4.2977999999999996</c:v>
                </c:pt>
                <c:pt idx="4503" formatCode="General">
                  <c:v>4.2988</c:v>
                </c:pt>
                <c:pt idx="4504" formatCode="General">
                  <c:v>4.2998000000000003</c:v>
                </c:pt>
                <c:pt idx="4505" formatCode="General">
                  <c:v>4.3007999999999997</c:v>
                </c:pt>
                <c:pt idx="4506" formatCode="General">
                  <c:v>4.3018000000000001</c:v>
                </c:pt>
                <c:pt idx="4507" formatCode="General">
                  <c:v>4.3028000000000004</c:v>
                </c:pt>
                <c:pt idx="4508" formatCode="General">
                  <c:v>4.3037999999999998</c:v>
                </c:pt>
                <c:pt idx="4509" formatCode="General">
                  <c:v>4.3048000000000002</c:v>
                </c:pt>
                <c:pt idx="4510" formatCode="General">
                  <c:v>4.3057999999999996</c:v>
                </c:pt>
                <c:pt idx="4511" formatCode="General">
                  <c:v>4.3068</c:v>
                </c:pt>
                <c:pt idx="4512" formatCode="General">
                  <c:v>4.3078000000000003</c:v>
                </c:pt>
                <c:pt idx="4513" formatCode="General">
                  <c:v>4.3087999999999997</c:v>
                </c:pt>
                <c:pt idx="4514" formatCode="General">
                  <c:v>4.3098000000000001</c:v>
                </c:pt>
                <c:pt idx="4515" formatCode="General">
                  <c:v>4.3108000000000004</c:v>
                </c:pt>
                <c:pt idx="4516" formatCode="General">
                  <c:v>4.3117999999999999</c:v>
                </c:pt>
                <c:pt idx="4517" formatCode="General">
                  <c:v>4.3128000000000002</c:v>
                </c:pt>
                <c:pt idx="4518" formatCode="General">
                  <c:v>4.3137999999999996</c:v>
                </c:pt>
                <c:pt idx="4519" formatCode="General">
                  <c:v>4.3148</c:v>
                </c:pt>
                <c:pt idx="4520" formatCode="General">
                  <c:v>4.3158000000000003</c:v>
                </c:pt>
                <c:pt idx="4521" formatCode="General">
                  <c:v>4.3167999999999997</c:v>
                </c:pt>
                <c:pt idx="4522" formatCode="General">
                  <c:v>4.3178000000000001</c:v>
                </c:pt>
                <c:pt idx="4523" formatCode="General">
                  <c:v>4.3188000000000004</c:v>
                </c:pt>
                <c:pt idx="4524" formatCode="General">
                  <c:v>4.3197999999999999</c:v>
                </c:pt>
                <c:pt idx="4525" formatCode="General">
                  <c:v>4.3208000000000002</c:v>
                </c:pt>
                <c:pt idx="4526" formatCode="General">
                  <c:v>4.3217999999999996</c:v>
                </c:pt>
                <c:pt idx="4527" formatCode="General">
                  <c:v>4.3228</c:v>
                </c:pt>
                <c:pt idx="4528" formatCode="General">
                  <c:v>4.3238000000000003</c:v>
                </c:pt>
                <c:pt idx="4529" formatCode="General">
                  <c:v>4.3247999999999998</c:v>
                </c:pt>
                <c:pt idx="4530" formatCode="General">
                  <c:v>4.3258000000000001</c:v>
                </c:pt>
                <c:pt idx="4531" formatCode="General">
                  <c:v>4.3268000000000004</c:v>
                </c:pt>
                <c:pt idx="4532" formatCode="General">
                  <c:v>4.3277999999999999</c:v>
                </c:pt>
                <c:pt idx="4533" formatCode="General">
                  <c:v>4.3288000000000002</c:v>
                </c:pt>
                <c:pt idx="4534" formatCode="General">
                  <c:v>4.3297999999999996</c:v>
                </c:pt>
                <c:pt idx="4535" formatCode="General">
                  <c:v>4.3308</c:v>
                </c:pt>
                <c:pt idx="4536" formatCode="General">
                  <c:v>4.3318000000000003</c:v>
                </c:pt>
                <c:pt idx="4537" formatCode="General">
                  <c:v>4.3327999999999998</c:v>
                </c:pt>
                <c:pt idx="4538" formatCode="General">
                  <c:v>4.3338000000000001</c:v>
                </c:pt>
                <c:pt idx="4539" formatCode="General">
                  <c:v>4.3348000000000004</c:v>
                </c:pt>
                <c:pt idx="4540" formatCode="General">
                  <c:v>4.3357999999999999</c:v>
                </c:pt>
                <c:pt idx="4541" formatCode="General">
                  <c:v>4.3368000000000002</c:v>
                </c:pt>
                <c:pt idx="4542" formatCode="General">
                  <c:v>4.3377999999999997</c:v>
                </c:pt>
                <c:pt idx="4543" formatCode="General">
                  <c:v>4.3388</c:v>
                </c:pt>
                <c:pt idx="4544" formatCode="General">
                  <c:v>4.3398000000000003</c:v>
                </c:pt>
                <c:pt idx="4545" formatCode="General">
                  <c:v>4.3407999999999998</c:v>
                </c:pt>
                <c:pt idx="4546" formatCode="General">
                  <c:v>4.3418000000000001</c:v>
                </c:pt>
                <c:pt idx="4547" formatCode="General">
                  <c:v>4.3428000000000004</c:v>
                </c:pt>
                <c:pt idx="4548" formatCode="General">
                  <c:v>4.3437999999999999</c:v>
                </c:pt>
                <c:pt idx="4549" formatCode="General">
                  <c:v>4.3448000000000002</c:v>
                </c:pt>
                <c:pt idx="4550" formatCode="General">
                  <c:v>4.3457999999999997</c:v>
                </c:pt>
                <c:pt idx="4551" formatCode="General">
                  <c:v>4.3468</c:v>
                </c:pt>
                <c:pt idx="4552" formatCode="General">
                  <c:v>4.3478000000000003</c:v>
                </c:pt>
                <c:pt idx="4553" formatCode="General">
                  <c:v>4.3487999999999998</c:v>
                </c:pt>
                <c:pt idx="4554" formatCode="General">
                  <c:v>4.3498000000000001</c:v>
                </c:pt>
                <c:pt idx="4555" formatCode="General">
                  <c:v>4.3507999999999996</c:v>
                </c:pt>
                <c:pt idx="4556" formatCode="General">
                  <c:v>4.3517999999999999</c:v>
                </c:pt>
                <c:pt idx="4557" formatCode="General">
                  <c:v>4.3528000000000002</c:v>
                </c:pt>
                <c:pt idx="4558" formatCode="General">
                  <c:v>4.3537999999999997</c:v>
                </c:pt>
                <c:pt idx="4559" formatCode="General">
                  <c:v>4.3548</c:v>
                </c:pt>
                <c:pt idx="4560" formatCode="General">
                  <c:v>4.3558000000000003</c:v>
                </c:pt>
                <c:pt idx="4561" formatCode="General">
                  <c:v>4.3567999999999998</c:v>
                </c:pt>
                <c:pt idx="4562" formatCode="General">
                  <c:v>4.3578000000000001</c:v>
                </c:pt>
                <c:pt idx="4563" formatCode="General">
                  <c:v>4.3587999999999996</c:v>
                </c:pt>
                <c:pt idx="4564" formatCode="General">
                  <c:v>4.3597999999999999</c:v>
                </c:pt>
                <c:pt idx="4565" formatCode="General">
                  <c:v>4.3608000000000002</c:v>
                </c:pt>
                <c:pt idx="4566" formatCode="General">
                  <c:v>4.3617999999999997</c:v>
                </c:pt>
                <c:pt idx="4567" formatCode="General">
                  <c:v>4.3628</c:v>
                </c:pt>
                <c:pt idx="4568" formatCode="General">
                  <c:v>4.3638000000000003</c:v>
                </c:pt>
                <c:pt idx="4569" formatCode="General">
                  <c:v>4.3647999999999998</c:v>
                </c:pt>
                <c:pt idx="4570" formatCode="General">
                  <c:v>4.3658000000000001</c:v>
                </c:pt>
                <c:pt idx="4571" formatCode="General">
                  <c:v>4.3667999999999996</c:v>
                </c:pt>
                <c:pt idx="4572" formatCode="General">
                  <c:v>4.3677999999999999</c:v>
                </c:pt>
                <c:pt idx="4573" formatCode="General">
                  <c:v>4.3688000000000002</c:v>
                </c:pt>
                <c:pt idx="4574" formatCode="General">
                  <c:v>4.3697999999999997</c:v>
                </c:pt>
                <c:pt idx="4575" formatCode="General">
                  <c:v>4.3708</c:v>
                </c:pt>
                <c:pt idx="4576" formatCode="General">
                  <c:v>4.3718000000000004</c:v>
                </c:pt>
                <c:pt idx="4577" formatCode="General">
                  <c:v>4.3727999999999998</c:v>
                </c:pt>
                <c:pt idx="4578" formatCode="General">
                  <c:v>4.3738000000000001</c:v>
                </c:pt>
                <c:pt idx="4579" formatCode="General">
                  <c:v>4.3747999999999996</c:v>
                </c:pt>
                <c:pt idx="4580" formatCode="General">
                  <c:v>4.3757999999999999</c:v>
                </c:pt>
                <c:pt idx="4581" formatCode="General">
                  <c:v>4.3768000000000002</c:v>
                </c:pt>
                <c:pt idx="4582" formatCode="General">
                  <c:v>4.3777999999999997</c:v>
                </c:pt>
                <c:pt idx="4583" formatCode="General">
                  <c:v>4.3788</c:v>
                </c:pt>
                <c:pt idx="4584" formatCode="General">
                  <c:v>4.3798000000000004</c:v>
                </c:pt>
                <c:pt idx="4585" formatCode="General">
                  <c:v>4.3807999999999998</c:v>
                </c:pt>
                <c:pt idx="4586" formatCode="General">
                  <c:v>4.3818000000000001</c:v>
                </c:pt>
                <c:pt idx="4587" formatCode="General">
                  <c:v>4.3827999999999996</c:v>
                </c:pt>
                <c:pt idx="4588" formatCode="General">
                  <c:v>4.3837999999999999</c:v>
                </c:pt>
                <c:pt idx="4589" formatCode="General">
                  <c:v>4.3848000000000003</c:v>
                </c:pt>
                <c:pt idx="4590" formatCode="General">
                  <c:v>4.3857999999999997</c:v>
                </c:pt>
                <c:pt idx="4591" formatCode="General">
                  <c:v>4.3868</c:v>
                </c:pt>
                <c:pt idx="4592" formatCode="General">
                  <c:v>4.3878000000000004</c:v>
                </c:pt>
                <c:pt idx="4593" formatCode="General">
                  <c:v>4.3887999999999998</c:v>
                </c:pt>
                <c:pt idx="4594" formatCode="General">
                  <c:v>4.3898000000000001</c:v>
                </c:pt>
                <c:pt idx="4595" formatCode="General">
                  <c:v>4.3907999999999996</c:v>
                </c:pt>
                <c:pt idx="4596" formatCode="General">
                  <c:v>4.3917999999999999</c:v>
                </c:pt>
                <c:pt idx="4597" formatCode="General">
                  <c:v>4.3928000000000003</c:v>
                </c:pt>
                <c:pt idx="4598" formatCode="General">
                  <c:v>4.3937999999999997</c:v>
                </c:pt>
                <c:pt idx="4599" formatCode="General">
                  <c:v>4.3948</c:v>
                </c:pt>
                <c:pt idx="4600" formatCode="General">
                  <c:v>4.3958000000000004</c:v>
                </c:pt>
                <c:pt idx="4601" formatCode="General">
                  <c:v>4.3967999999999998</c:v>
                </c:pt>
                <c:pt idx="4602" formatCode="General">
                  <c:v>4.3978000000000002</c:v>
                </c:pt>
                <c:pt idx="4603" formatCode="General">
                  <c:v>4.3987999999999996</c:v>
                </c:pt>
                <c:pt idx="4604" formatCode="General">
                  <c:v>4.3997999999999999</c:v>
                </c:pt>
                <c:pt idx="4605" formatCode="General">
                  <c:v>4.4008000000000003</c:v>
                </c:pt>
                <c:pt idx="4606" formatCode="General">
                  <c:v>4.4017999999999997</c:v>
                </c:pt>
                <c:pt idx="4607" formatCode="General">
                  <c:v>4.4028</c:v>
                </c:pt>
                <c:pt idx="4608" formatCode="General">
                  <c:v>4.4038000000000004</c:v>
                </c:pt>
                <c:pt idx="4609" formatCode="General">
                  <c:v>4.4047999999999998</c:v>
                </c:pt>
                <c:pt idx="4610" formatCode="General">
                  <c:v>4.4058000000000002</c:v>
                </c:pt>
                <c:pt idx="4611" formatCode="General">
                  <c:v>4.4067999999999996</c:v>
                </c:pt>
                <c:pt idx="4612" formatCode="General">
                  <c:v>4.4077999999999999</c:v>
                </c:pt>
                <c:pt idx="4613" formatCode="General">
                  <c:v>4.4088000000000003</c:v>
                </c:pt>
                <c:pt idx="4614" formatCode="General">
                  <c:v>4.4097999999999997</c:v>
                </c:pt>
                <c:pt idx="4615" formatCode="General">
                  <c:v>4.4108000000000001</c:v>
                </c:pt>
                <c:pt idx="4616" formatCode="General">
                  <c:v>4.4118000000000004</c:v>
                </c:pt>
                <c:pt idx="4617" formatCode="General">
                  <c:v>4.4127999999999998</c:v>
                </c:pt>
                <c:pt idx="4618" formatCode="General">
                  <c:v>4.4138000000000002</c:v>
                </c:pt>
                <c:pt idx="4619" formatCode="General">
                  <c:v>4.4147999999999996</c:v>
                </c:pt>
                <c:pt idx="4620" formatCode="General">
                  <c:v>4.4157999999999999</c:v>
                </c:pt>
                <c:pt idx="4621" formatCode="General">
                  <c:v>4.4168000000000003</c:v>
                </c:pt>
                <c:pt idx="4622" formatCode="General">
                  <c:v>4.4177999999999997</c:v>
                </c:pt>
                <c:pt idx="4623" formatCode="General">
                  <c:v>4.4188000000000001</c:v>
                </c:pt>
                <c:pt idx="4624" formatCode="General">
                  <c:v>4.4198000000000004</c:v>
                </c:pt>
                <c:pt idx="4625" formatCode="General">
                  <c:v>4.4207999999999998</c:v>
                </c:pt>
                <c:pt idx="4626" formatCode="General">
                  <c:v>4.4218000000000002</c:v>
                </c:pt>
                <c:pt idx="4627" formatCode="General">
                  <c:v>4.4227999999999996</c:v>
                </c:pt>
                <c:pt idx="4628" formatCode="General">
                  <c:v>4.4238</c:v>
                </c:pt>
                <c:pt idx="4629" formatCode="General">
                  <c:v>4.4248000000000003</c:v>
                </c:pt>
                <c:pt idx="4630" formatCode="General">
                  <c:v>4.4257999999999997</c:v>
                </c:pt>
                <c:pt idx="4631" formatCode="General">
                  <c:v>4.4268000000000001</c:v>
                </c:pt>
                <c:pt idx="4632" formatCode="General">
                  <c:v>4.4278000000000004</c:v>
                </c:pt>
                <c:pt idx="4633" formatCode="General">
                  <c:v>4.4287999999999998</c:v>
                </c:pt>
                <c:pt idx="4634" formatCode="General">
                  <c:v>4.4298000000000002</c:v>
                </c:pt>
                <c:pt idx="4635" formatCode="General">
                  <c:v>4.4307999999999996</c:v>
                </c:pt>
                <c:pt idx="4636" formatCode="General">
                  <c:v>4.4318</c:v>
                </c:pt>
                <c:pt idx="4637" formatCode="General">
                  <c:v>4.4328000000000003</c:v>
                </c:pt>
                <c:pt idx="4638" formatCode="General">
                  <c:v>4.4337999999999997</c:v>
                </c:pt>
                <c:pt idx="4639" formatCode="General">
                  <c:v>4.4348000000000001</c:v>
                </c:pt>
                <c:pt idx="4640" formatCode="General">
                  <c:v>4.4358000000000004</c:v>
                </c:pt>
                <c:pt idx="4641" formatCode="General">
                  <c:v>4.4367999999999999</c:v>
                </c:pt>
                <c:pt idx="4642" formatCode="General">
                  <c:v>4.4378000000000002</c:v>
                </c:pt>
                <c:pt idx="4643" formatCode="General">
                  <c:v>4.4387999999999996</c:v>
                </c:pt>
                <c:pt idx="4644" formatCode="General">
                  <c:v>4.4398</c:v>
                </c:pt>
                <c:pt idx="4645" formatCode="General">
                  <c:v>4.4408000000000003</c:v>
                </c:pt>
                <c:pt idx="4646" formatCode="General">
                  <c:v>4.4417999999999997</c:v>
                </c:pt>
                <c:pt idx="4647" formatCode="General">
                  <c:v>4.4428000000000001</c:v>
                </c:pt>
                <c:pt idx="4648" formatCode="General">
                  <c:v>4.4438000000000004</c:v>
                </c:pt>
                <c:pt idx="4649" formatCode="General">
                  <c:v>4.4447999999999999</c:v>
                </c:pt>
                <c:pt idx="4650" formatCode="General">
                  <c:v>4.4458000000000002</c:v>
                </c:pt>
                <c:pt idx="4651" formatCode="General">
                  <c:v>4.4467999999999996</c:v>
                </c:pt>
                <c:pt idx="4652" formatCode="General">
                  <c:v>4.4478</c:v>
                </c:pt>
                <c:pt idx="4653" formatCode="General">
                  <c:v>4.4488000000000003</c:v>
                </c:pt>
                <c:pt idx="4654" formatCode="General">
                  <c:v>4.4497999999999998</c:v>
                </c:pt>
                <c:pt idx="4655" formatCode="General">
                  <c:v>4.4508000000000001</c:v>
                </c:pt>
                <c:pt idx="4656" formatCode="General">
                  <c:v>4.4518000000000004</c:v>
                </c:pt>
                <c:pt idx="4657" formatCode="General">
                  <c:v>4.4527999999999999</c:v>
                </c:pt>
                <c:pt idx="4658" formatCode="General">
                  <c:v>4.4538000000000002</c:v>
                </c:pt>
                <c:pt idx="4659" formatCode="General">
                  <c:v>4.4547999999999996</c:v>
                </c:pt>
                <c:pt idx="4660" formatCode="General">
                  <c:v>4.4558</c:v>
                </c:pt>
                <c:pt idx="4661" formatCode="General">
                  <c:v>4.4568000000000003</c:v>
                </c:pt>
                <c:pt idx="4662" formatCode="General">
                  <c:v>4.4577999999999998</c:v>
                </c:pt>
                <c:pt idx="4663" formatCode="General">
                  <c:v>4.4588000000000001</c:v>
                </c:pt>
                <c:pt idx="4664" formatCode="General">
                  <c:v>4.4598000000000004</c:v>
                </c:pt>
                <c:pt idx="4665" formatCode="General">
                  <c:v>4.4607999999999999</c:v>
                </c:pt>
                <c:pt idx="4666" formatCode="General">
                  <c:v>4.4618000000000002</c:v>
                </c:pt>
                <c:pt idx="4667" formatCode="General">
                  <c:v>4.4627999999999997</c:v>
                </c:pt>
                <c:pt idx="4668" formatCode="General">
                  <c:v>4.4638</c:v>
                </c:pt>
                <c:pt idx="4669" formatCode="General">
                  <c:v>4.4648000000000003</c:v>
                </c:pt>
                <c:pt idx="4670" formatCode="General">
                  <c:v>4.4657999999999998</c:v>
                </c:pt>
                <c:pt idx="4671" formatCode="General">
                  <c:v>4.4668000000000001</c:v>
                </c:pt>
                <c:pt idx="4672" formatCode="General">
                  <c:v>4.4678000000000004</c:v>
                </c:pt>
                <c:pt idx="4673" formatCode="General">
                  <c:v>4.4687999999999999</c:v>
                </c:pt>
                <c:pt idx="4674" formatCode="General">
                  <c:v>4.4698000000000002</c:v>
                </c:pt>
                <c:pt idx="4675" formatCode="General">
                  <c:v>4.4707999999999997</c:v>
                </c:pt>
                <c:pt idx="4676" formatCode="General">
                  <c:v>4.4718</c:v>
                </c:pt>
                <c:pt idx="4677" formatCode="General">
                  <c:v>4.4728000000000003</c:v>
                </c:pt>
                <c:pt idx="4678" formatCode="General">
                  <c:v>4.4737999999999998</c:v>
                </c:pt>
                <c:pt idx="4679" formatCode="General">
                  <c:v>4.4748000000000001</c:v>
                </c:pt>
                <c:pt idx="4680" formatCode="General">
                  <c:v>4.4757999999999996</c:v>
                </c:pt>
                <c:pt idx="4681" formatCode="General">
                  <c:v>4.4767999999999999</c:v>
                </c:pt>
                <c:pt idx="4682" formatCode="General">
                  <c:v>4.4778000000000002</c:v>
                </c:pt>
                <c:pt idx="4683" formatCode="General">
                  <c:v>4.4787999999999997</c:v>
                </c:pt>
                <c:pt idx="4684" formatCode="General">
                  <c:v>4.4798</c:v>
                </c:pt>
                <c:pt idx="4685" formatCode="General">
                  <c:v>4.4808000000000003</c:v>
                </c:pt>
                <c:pt idx="4686" formatCode="General">
                  <c:v>4.4817999999999998</c:v>
                </c:pt>
                <c:pt idx="4687" formatCode="General">
                  <c:v>4.4828000000000001</c:v>
                </c:pt>
                <c:pt idx="4688" formatCode="General">
                  <c:v>4.4837999999999996</c:v>
                </c:pt>
                <c:pt idx="4689" formatCode="General">
                  <c:v>4.4847999999999999</c:v>
                </c:pt>
                <c:pt idx="4690" formatCode="General">
                  <c:v>4.4858000000000002</c:v>
                </c:pt>
                <c:pt idx="4691" formatCode="General">
                  <c:v>4.4867999999999997</c:v>
                </c:pt>
                <c:pt idx="4692" formatCode="General">
                  <c:v>4.4878</c:v>
                </c:pt>
                <c:pt idx="4693" formatCode="General">
                  <c:v>4.4888000000000003</c:v>
                </c:pt>
                <c:pt idx="4694" formatCode="General">
                  <c:v>4.4897999999999998</c:v>
                </c:pt>
                <c:pt idx="4695" formatCode="General">
                  <c:v>4.4908000000000001</c:v>
                </c:pt>
                <c:pt idx="4696" formatCode="General">
                  <c:v>4.4917999999999996</c:v>
                </c:pt>
                <c:pt idx="4697" formatCode="General">
                  <c:v>4.4927999999999999</c:v>
                </c:pt>
                <c:pt idx="4698" formatCode="General">
                  <c:v>4.4938000000000002</c:v>
                </c:pt>
                <c:pt idx="4699" formatCode="General">
                  <c:v>4.4947999999999997</c:v>
                </c:pt>
                <c:pt idx="4700" formatCode="General">
                  <c:v>4.4958</c:v>
                </c:pt>
                <c:pt idx="4701" formatCode="General">
                  <c:v>4.4968000000000004</c:v>
                </c:pt>
                <c:pt idx="4702" formatCode="General">
                  <c:v>4.4977999999999998</c:v>
                </c:pt>
                <c:pt idx="4703" formatCode="General">
                  <c:v>4.4988000000000001</c:v>
                </c:pt>
                <c:pt idx="4704" formatCode="General">
                  <c:v>4.4997999999999996</c:v>
                </c:pt>
                <c:pt idx="4705" formatCode="General">
                  <c:v>4.5007999999999999</c:v>
                </c:pt>
                <c:pt idx="4706" formatCode="General">
                  <c:v>4.5018000000000002</c:v>
                </c:pt>
                <c:pt idx="4707" formatCode="General">
                  <c:v>4.5027999999999997</c:v>
                </c:pt>
                <c:pt idx="4708" formatCode="General">
                  <c:v>4.5038</c:v>
                </c:pt>
                <c:pt idx="4709" formatCode="General">
                  <c:v>4.5048000000000004</c:v>
                </c:pt>
                <c:pt idx="4710" formatCode="General">
                  <c:v>4.5057999999999998</c:v>
                </c:pt>
                <c:pt idx="4711" formatCode="General">
                  <c:v>4.5068000000000001</c:v>
                </c:pt>
                <c:pt idx="4712" formatCode="General">
                  <c:v>4.5077999999999996</c:v>
                </c:pt>
                <c:pt idx="4713" formatCode="General">
                  <c:v>4.5087999999999999</c:v>
                </c:pt>
                <c:pt idx="4714" formatCode="General">
                  <c:v>4.5098000000000003</c:v>
                </c:pt>
                <c:pt idx="4715" formatCode="General">
                  <c:v>4.5107999999999997</c:v>
                </c:pt>
                <c:pt idx="4716" formatCode="General">
                  <c:v>4.5118</c:v>
                </c:pt>
                <c:pt idx="4717" formatCode="General">
                  <c:v>4.5128000000000004</c:v>
                </c:pt>
                <c:pt idx="4718" formatCode="General">
                  <c:v>4.5137999999999998</c:v>
                </c:pt>
                <c:pt idx="4719" formatCode="General">
                  <c:v>4.5148000000000001</c:v>
                </c:pt>
                <c:pt idx="4720" formatCode="General">
                  <c:v>4.5157999999999996</c:v>
                </c:pt>
                <c:pt idx="4721" formatCode="General">
                  <c:v>4.5167999999999999</c:v>
                </c:pt>
                <c:pt idx="4722" formatCode="General">
                  <c:v>4.5178000000000003</c:v>
                </c:pt>
                <c:pt idx="4723" formatCode="General">
                  <c:v>4.5187999999999997</c:v>
                </c:pt>
                <c:pt idx="4724" formatCode="General">
                  <c:v>4.5198</c:v>
                </c:pt>
                <c:pt idx="4725" formatCode="General">
                  <c:v>4.5208000000000004</c:v>
                </c:pt>
                <c:pt idx="4726" formatCode="General">
                  <c:v>4.5217999999999998</c:v>
                </c:pt>
                <c:pt idx="4727" formatCode="General">
                  <c:v>4.5228000000000002</c:v>
                </c:pt>
                <c:pt idx="4728" formatCode="General">
                  <c:v>4.5237999999999996</c:v>
                </c:pt>
                <c:pt idx="4729" formatCode="General">
                  <c:v>4.5247999999999999</c:v>
                </c:pt>
                <c:pt idx="4730" formatCode="General">
                  <c:v>4.5258000000000003</c:v>
                </c:pt>
                <c:pt idx="4731" formatCode="General">
                  <c:v>4.5267999999999997</c:v>
                </c:pt>
                <c:pt idx="4732" formatCode="General">
                  <c:v>4.5278</c:v>
                </c:pt>
                <c:pt idx="4733" formatCode="General">
                  <c:v>4.5288000000000004</c:v>
                </c:pt>
                <c:pt idx="4734" formatCode="General">
                  <c:v>4.5297999999999998</c:v>
                </c:pt>
                <c:pt idx="4735" formatCode="General">
                  <c:v>4.5308000000000002</c:v>
                </c:pt>
                <c:pt idx="4736" formatCode="General">
                  <c:v>4.5317999999999996</c:v>
                </c:pt>
                <c:pt idx="4737" formatCode="General">
                  <c:v>4.5327999999999999</c:v>
                </c:pt>
                <c:pt idx="4738" formatCode="General">
                  <c:v>4.5338000000000003</c:v>
                </c:pt>
                <c:pt idx="4739" formatCode="General">
                  <c:v>4.5347999999999997</c:v>
                </c:pt>
                <c:pt idx="4740" formatCode="General">
                  <c:v>4.5358000000000001</c:v>
                </c:pt>
                <c:pt idx="4741" formatCode="General">
                  <c:v>4.5368000000000004</c:v>
                </c:pt>
                <c:pt idx="4742" formatCode="General">
                  <c:v>4.5377999999999998</c:v>
                </c:pt>
                <c:pt idx="4743" formatCode="General">
                  <c:v>4.5388000000000002</c:v>
                </c:pt>
                <c:pt idx="4744" formatCode="General">
                  <c:v>4.5397999999999996</c:v>
                </c:pt>
                <c:pt idx="4745" formatCode="General">
                  <c:v>4.5407999999999999</c:v>
                </c:pt>
                <c:pt idx="4746" formatCode="General">
                  <c:v>4.5418000000000003</c:v>
                </c:pt>
                <c:pt idx="4747" formatCode="General">
                  <c:v>4.5427999999999997</c:v>
                </c:pt>
                <c:pt idx="4748" formatCode="General">
                  <c:v>4.5438000000000001</c:v>
                </c:pt>
                <c:pt idx="4749" formatCode="General">
                  <c:v>4.5448000000000004</c:v>
                </c:pt>
                <c:pt idx="4750" formatCode="General">
                  <c:v>4.5457999999999998</c:v>
                </c:pt>
                <c:pt idx="4751" formatCode="General">
                  <c:v>4.5468000000000002</c:v>
                </c:pt>
                <c:pt idx="4752" formatCode="General">
                  <c:v>4.5477999999999996</c:v>
                </c:pt>
                <c:pt idx="4753" formatCode="General">
                  <c:v>4.5488</c:v>
                </c:pt>
                <c:pt idx="4754" formatCode="General">
                  <c:v>4.5498000000000003</c:v>
                </c:pt>
                <c:pt idx="4755" formatCode="General">
                  <c:v>4.5507999999999997</c:v>
                </c:pt>
                <c:pt idx="4756" formatCode="General">
                  <c:v>4.5518000000000001</c:v>
                </c:pt>
                <c:pt idx="4757" formatCode="General">
                  <c:v>4.5528000000000004</c:v>
                </c:pt>
                <c:pt idx="4758" formatCode="General">
                  <c:v>4.5537999999999998</c:v>
                </c:pt>
                <c:pt idx="4759" formatCode="General">
                  <c:v>4.5548000000000002</c:v>
                </c:pt>
                <c:pt idx="4760" formatCode="General">
                  <c:v>4.5557999999999996</c:v>
                </c:pt>
                <c:pt idx="4761" formatCode="General">
                  <c:v>4.5568</c:v>
                </c:pt>
                <c:pt idx="4762" formatCode="General">
                  <c:v>4.5578000000000003</c:v>
                </c:pt>
                <c:pt idx="4763" formatCode="General">
                  <c:v>4.5587999999999997</c:v>
                </c:pt>
                <c:pt idx="4764" formatCode="General">
                  <c:v>4.5598000000000001</c:v>
                </c:pt>
                <c:pt idx="4765" formatCode="General">
                  <c:v>4.5608000000000004</c:v>
                </c:pt>
                <c:pt idx="4766" formatCode="General">
                  <c:v>4.5617999999999999</c:v>
                </c:pt>
                <c:pt idx="4767" formatCode="General">
                  <c:v>4.5628000000000002</c:v>
                </c:pt>
                <c:pt idx="4768" formatCode="General">
                  <c:v>4.5637999999999996</c:v>
                </c:pt>
                <c:pt idx="4769" formatCode="General">
                  <c:v>4.5648</c:v>
                </c:pt>
                <c:pt idx="4770" formatCode="General">
                  <c:v>4.5658000000000003</c:v>
                </c:pt>
                <c:pt idx="4771" formatCode="General">
                  <c:v>4.5667999999999997</c:v>
                </c:pt>
                <c:pt idx="4772" formatCode="General">
                  <c:v>4.5678000000000001</c:v>
                </c:pt>
                <c:pt idx="4773" formatCode="General">
                  <c:v>4.5688000000000004</c:v>
                </c:pt>
                <c:pt idx="4774" formatCode="General">
                  <c:v>4.5697999999999999</c:v>
                </c:pt>
                <c:pt idx="4775" formatCode="General">
                  <c:v>4.5708000000000002</c:v>
                </c:pt>
                <c:pt idx="4776" formatCode="General">
                  <c:v>4.5717999999999996</c:v>
                </c:pt>
                <c:pt idx="4777" formatCode="General">
                  <c:v>4.5728</c:v>
                </c:pt>
                <c:pt idx="4778" formatCode="General">
                  <c:v>4.5738000000000003</c:v>
                </c:pt>
                <c:pt idx="4779" formatCode="General">
                  <c:v>4.5747999999999998</c:v>
                </c:pt>
                <c:pt idx="4780" formatCode="General">
                  <c:v>4.5758000000000001</c:v>
                </c:pt>
                <c:pt idx="4781" formatCode="General">
                  <c:v>4.5768000000000004</c:v>
                </c:pt>
                <c:pt idx="4782" formatCode="General">
                  <c:v>4.5777999999999999</c:v>
                </c:pt>
                <c:pt idx="4783" formatCode="General">
                  <c:v>4.5788000000000002</c:v>
                </c:pt>
                <c:pt idx="4784" formatCode="General">
                  <c:v>4.5797999999999996</c:v>
                </c:pt>
                <c:pt idx="4785" formatCode="General">
                  <c:v>4.5808</c:v>
                </c:pt>
                <c:pt idx="4786" formatCode="General">
                  <c:v>4.5818000000000003</c:v>
                </c:pt>
                <c:pt idx="4787" formatCode="General">
                  <c:v>4.5827999999999998</c:v>
                </c:pt>
                <c:pt idx="4788" formatCode="General">
                  <c:v>4.5838000000000001</c:v>
                </c:pt>
                <c:pt idx="4789" formatCode="General">
                  <c:v>4.5848000000000004</c:v>
                </c:pt>
                <c:pt idx="4790" formatCode="General">
                  <c:v>4.5857999999999999</c:v>
                </c:pt>
                <c:pt idx="4791" formatCode="General">
                  <c:v>4.5868000000000002</c:v>
                </c:pt>
                <c:pt idx="4792" formatCode="General">
                  <c:v>4.5877999999999997</c:v>
                </c:pt>
                <c:pt idx="4793" formatCode="General">
                  <c:v>4.5888</c:v>
                </c:pt>
                <c:pt idx="4794" formatCode="General">
                  <c:v>4.5898000000000003</c:v>
                </c:pt>
                <c:pt idx="4795" formatCode="General">
                  <c:v>4.5907999999999998</c:v>
                </c:pt>
                <c:pt idx="4796" formatCode="General">
                  <c:v>4.5918000000000001</c:v>
                </c:pt>
                <c:pt idx="4797" formatCode="General">
                  <c:v>4.5928000000000004</c:v>
                </c:pt>
                <c:pt idx="4798" formatCode="General">
                  <c:v>4.5937999999999999</c:v>
                </c:pt>
                <c:pt idx="4799" formatCode="General">
                  <c:v>4.5948000000000002</c:v>
                </c:pt>
                <c:pt idx="4800" formatCode="General">
                  <c:v>4.5957999999999997</c:v>
                </c:pt>
                <c:pt idx="4801" formatCode="General">
                  <c:v>4.5968</c:v>
                </c:pt>
                <c:pt idx="4802" formatCode="General">
                  <c:v>4.5978000000000003</c:v>
                </c:pt>
                <c:pt idx="4803" formatCode="General">
                  <c:v>4.5987999999999998</c:v>
                </c:pt>
                <c:pt idx="4804" formatCode="General">
                  <c:v>4.5998000000000001</c:v>
                </c:pt>
                <c:pt idx="4805" formatCode="General">
                  <c:v>4.6007999999999996</c:v>
                </c:pt>
                <c:pt idx="4806" formatCode="General">
                  <c:v>4.6017999999999999</c:v>
                </c:pt>
                <c:pt idx="4807" formatCode="General">
                  <c:v>4.6028000000000002</c:v>
                </c:pt>
                <c:pt idx="4808" formatCode="General">
                  <c:v>4.6037999999999997</c:v>
                </c:pt>
                <c:pt idx="4809" formatCode="General">
                  <c:v>4.6048</c:v>
                </c:pt>
                <c:pt idx="4810" formatCode="General">
                  <c:v>4.6058000000000003</c:v>
                </c:pt>
                <c:pt idx="4811" formatCode="General">
                  <c:v>4.6067999999999998</c:v>
                </c:pt>
                <c:pt idx="4812" formatCode="General">
                  <c:v>4.6078000000000001</c:v>
                </c:pt>
                <c:pt idx="4813" formatCode="General">
                  <c:v>4.6087999999999996</c:v>
                </c:pt>
                <c:pt idx="4814" formatCode="General">
                  <c:v>4.6097999999999999</c:v>
                </c:pt>
                <c:pt idx="4815" formatCode="General">
                  <c:v>4.6108000000000002</c:v>
                </c:pt>
                <c:pt idx="4816" formatCode="General">
                  <c:v>4.6117999999999997</c:v>
                </c:pt>
                <c:pt idx="4817" formatCode="General">
                  <c:v>4.6128</c:v>
                </c:pt>
                <c:pt idx="4818" formatCode="General">
                  <c:v>4.6138000000000003</c:v>
                </c:pt>
                <c:pt idx="4819" formatCode="General">
                  <c:v>4.6147999999999998</c:v>
                </c:pt>
                <c:pt idx="4820" formatCode="General">
                  <c:v>4.6158000000000001</c:v>
                </c:pt>
                <c:pt idx="4821" formatCode="General">
                  <c:v>4.6167999999999996</c:v>
                </c:pt>
                <c:pt idx="4822" formatCode="General">
                  <c:v>4.6177999999999999</c:v>
                </c:pt>
                <c:pt idx="4823" formatCode="General">
                  <c:v>4.6188000000000002</c:v>
                </c:pt>
                <c:pt idx="4824" formatCode="General">
                  <c:v>4.6197999999999997</c:v>
                </c:pt>
                <c:pt idx="4825" formatCode="General">
                  <c:v>4.6208</c:v>
                </c:pt>
                <c:pt idx="4826" formatCode="General">
                  <c:v>4.6218000000000004</c:v>
                </c:pt>
                <c:pt idx="4827" formatCode="General">
                  <c:v>4.6227999999999998</c:v>
                </c:pt>
                <c:pt idx="4828" formatCode="General">
                  <c:v>4.6238000000000001</c:v>
                </c:pt>
                <c:pt idx="4829" formatCode="General">
                  <c:v>4.6247999999999996</c:v>
                </c:pt>
                <c:pt idx="4830" formatCode="General">
                  <c:v>4.6257999999999999</c:v>
                </c:pt>
                <c:pt idx="4831" formatCode="General">
                  <c:v>4.6268000000000002</c:v>
                </c:pt>
                <c:pt idx="4832" formatCode="General">
                  <c:v>4.6277999999999997</c:v>
                </c:pt>
                <c:pt idx="4833" formatCode="General">
                  <c:v>4.6288</c:v>
                </c:pt>
                <c:pt idx="4834" formatCode="General">
                  <c:v>4.6298000000000004</c:v>
                </c:pt>
                <c:pt idx="4835" formatCode="General">
                  <c:v>4.6307999999999998</c:v>
                </c:pt>
                <c:pt idx="4836" formatCode="General">
                  <c:v>4.6318000000000001</c:v>
                </c:pt>
                <c:pt idx="4837" formatCode="General">
                  <c:v>4.6327999999999996</c:v>
                </c:pt>
                <c:pt idx="4838" formatCode="General">
                  <c:v>4.6337999999999999</c:v>
                </c:pt>
                <c:pt idx="4839" formatCode="General">
                  <c:v>4.6348000000000003</c:v>
                </c:pt>
                <c:pt idx="4840" formatCode="General">
                  <c:v>4.6357999999999997</c:v>
                </c:pt>
                <c:pt idx="4841" formatCode="General">
                  <c:v>4.6368</c:v>
                </c:pt>
                <c:pt idx="4842" formatCode="General">
                  <c:v>4.6378000000000004</c:v>
                </c:pt>
                <c:pt idx="4843" formatCode="General">
                  <c:v>4.6387999999999998</c:v>
                </c:pt>
                <c:pt idx="4844" formatCode="General">
                  <c:v>4.6398000000000001</c:v>
                </c:pt>
                <c:pt idx="4845" formatCode="General">
                  <c:v>4.6407999999999996</c:v>
                </c:pt>
                <c:pt idx="4846" formatCode="General">
                  <c:v>4.6417999999999999</c:v>
                </c:pt>
                <c:pt idx="4847" formatCode="General">
                  <c:v>4.6428000000000003</c:v>
                </c:pt>
                <c:pt idx="4848" formatCode="General">
                  <c:v>4.6437999999999997</c:v>
                </c:pt>
                <c:pt idx="4849" formatCode="General">
                  <c:v>4.6448</c:v>
                </c:pt>
                <c:pt idx="4850" formatCode="General">
                  <c:v>4.6458000000000004</c:v>
                </c:pt>
                <c:pt idx="4851" formatCode="General">
                  <c:v>4.6467999999999998</c:v>
                </c:pt>
                <c:pt idx="4852" formatCode="General">
                  <c:v>4.6478000000000002</c:v>
                </c:pt>
                <c:pt idx="4853" formatCode="General">
                  <c:v>4.6487999999999996</c:v>
                </c:pt>
                <c:pt idx="4854" formatCode="General">
                  <c:v>4.6497999999999999</c:v>
                </c:pt>
                <c:pt idx="4855" formatCode="General">
                  <c:v>4.6508000000000003</c:v>
                </c:pt>
                <c:pt idx="4856" formatCode="General">
                  <c:v>4.6517999999999997</c:v>
                </c:pt>
                <c:pt idx="4857" formatCode="General">
                  <c:v>4.6528</c:v>
                </c:pt>
                <c:pt idx="4858" formatCode="General">
                  <c:v>4.6538000000000004</c:v>
                </c:pt>
                <c:pt idx="4859" formatCode="General">
                  <c:v>4.6547999999999998</c:v>
                </c:pt>
                <c:pt idx="4860" formatCode="General">
                  <c:v>4.6558000000000002</c:v>
                </c:pt>
                <c:pt idx="4861" formatCode="General">
                  <c:v>4.6567999999999996</c:v>
                </c:pt>
                <c:pt idx="4862" formatCode="General">
                  <c:v>4.6577999999999999</c:v>
                </c:pt>
                <c:pt idx="4863" formatCode="General">
                  <c:v>4.6588000000000003</c:v>
                </c:pt>
                <c:pt idx="4864" formatCode="General">
                  <c:v>4.6597999999999997</c:v>
                </c:pt>
                <c:pt idx="4865" formatCode="General">
                  <c:v>4.6608000000000001</c:v>
                </c:pt>
                <c:pt idx="4866" formatCode="General">
                  <c:v>4.6618000000000004</c:v>
                </c:pt>
                <c:pt idx="4867" formatCode="General">
                  <c:v>4.6627999999999998</c:v>
                </c:pt>
                <c:pt idx="4868" formatCode="General">
                  <c:v>4.6638000000000002</c:v>
                </c:pt>
                <c:pt idx="4869" formatCode="General">
                  <c:v>4.6647999999999996</c:v>
                </c:pt>
                <c:pt idx="4870" formatCode="General">
                  <c:v>4.6657999999999999</c:v>
                </c:pt>
                <c:pt idx="4871" formatCode="General">
                  <c:v>4.6668000000000003</c:v>
                </c:pt>
                <c:pt idx="4872" formatCode="General">
                  <c:v>4.6677999999999997</c:v>
                </c:pt>
                <c:pt idx="4873" formatCode="General">
                  <c:v>4.6688000000000001</c:v>
                </c:pt>
                <c:pt idx="4874" formatCode="General">
                  <c:v>4.6698000000000004</c:v>
                </c:pt>
                <c:pt idx="4875" formatCode="General">
                  <c:v>4.6707999999999998</c:v>
                </c:pt>
                <c:pt idx="4876" formatCode="General">
                  <c:v>4.6718000000000002</c:v>
                </c:pt>
                <c:pt idx="4877" formatCode="General">
                  <c:v>4.6727999999999996</c:v>
                </c:pt>
                <c:pt idx="4878" formatCode="General">
                  <c:v>4.6738</c:v>
                </c:pt>
                <c:pt idx="4879" formatCode="General">
                  <c:v>4.6748000000000003</c:v>
                </c:pt>
                <c:pt idx="4880" formatCode="General">
                  <c:v>4.6757999999999997</c:v>
                </c:pt>
                <c:pt idx="4881" formatCode="General">
                  <c:v>4.6768000000000001</c:v>
                </c:pt>
                <c:pt idx="4882" formatCode="General">
                  <c:v>4.6778000000000004</c:v>
                </c:pt>
                <c:pt idx="4883" formatCode="General">
                  <c:v>4.6787999999999998</c:v>
                </c:pt>
                <c:pt idx="4884" formatCode="General">
                  <c:v>4.6798000000000002</c:v>
                </c:pt>
                <c:pt idx="4885" formatCode="General">
                  <c:v>4.6807999999999996</c:v>
                </c:pt>
                <c:pt idx="4886" formatCode="General">
                  <c:v>4.6818</c:v>
                </c:pt>
                <c:pt idx="4887" formatCode="General">
                  <c:v>4.6828000000000003</c:v>
                </c:pt>
                <c:pt idx="4888" formatCode="General">
                  <c:v>4.6837999999999997</c:v>
                </c:pt>
                <c:pt idx="4889" formatCode="General">
                  <c:v>4.6848000000000001</c:v>
                </c:pt>
                <c:pt idx="4890" formatCode="General">
                  <c:v>4.6858000000000004</c:v>
                </c:pt>
                <c:pt idx="4891" formatCode="General">
                  <c:v>4.6867999999999999</c:v>
                </c:pt>
                <c:pt idx="4892" formatCode="General">
                  <c:v>4.6878000000000002</c:v>
                </c:pt>
                <c:pt idx="4893" formatCode="General">
                  <c:v>4.6887999999999996</c:v>
                </c:pt>
                <c:pt idx="4894" formatCode="General">
                  <c:v>4.6898</c:v>
                </c:pt>
                <c:pt idx="4895" formatCode="General">
                  <c:v>4.6908000000000003</c:v>
                </c:pt>
                <c:pt idx="4896" formatCode="General">
                  <c:v>4.6917999999999997</c:v>
                </c:pt>
                <c:pt idx="4897" formatCode="General">
                  <c:v>4.6928000000000001</c:v>
                </c:pt>
                <c:pt idx="4898" formatCode="General">
                  <c:v>4.6938000000000004</c:v>
                </c:pt>
                <c:pt idx="4899" formatCode="General">
                  <c:v>4.6947999999999999</c:v>
                </c:pt>
                <c:pt idx="4900" formatCode="General">
                  <c:v>4.6958000000000002</c:v>
                </c:pt>
                <c:pt idx="4901" formatCode="General">
                  <c:v>4.6967999999999996</c:v>
                </c:pt>
                <c:pt idx="4902" formatCode="General">
                  <c:v>4.6978</c:v>
                </c:pt>
                <c:pt idx="4903" formatCode="General">
                  <c:v>4.6988000000000003</c:v>
                </c:pt>
                <c:pt idx="4904" formatCode="General">
                  <c:v>4.6997999999999998</c:v>
                </c:pt>
                <c:pt idx="4905" formatCode="General">
                  <c:v>4.7008000000000001</c:v>
                </c:pt>
                <c:pt idx="4906" formatCode="General">
                  <c:v>4.7018000000000004</c:v>
                </c:pt>
                <c:pt idx="4907" formatCode="General">
                  <c:v>4.7027999999999999</c:v>
                </c:pt>
                <c:pt idx="4908" formatCode="General">
                  <c:v>4.7038000000000002</c:v>
                </c:pt>
                <c:pt idx="4909" formatCode="General">
                  <c:v>4.7047999999999996</c:v>
                </c:pt>
                <c:pt idx="4910" formatCode="General">
                  <c:v>4.7058</c:v>
                </c:pt>
                <c:pt idx="4911" formatCode="General">
                  <c:v>4.7068000000000003</c:v>
                </c:pt>
                <c:pt idx="4912" formatCode="General">
                  <c:v>4.7077999999999998</c:v>
                </c:pt>
                <c:pt idx="4913" formatCode="General">
                  <c:v>4.7088000000000001</c:v>
                </c:pt>
                <c:pt idx="4914" formatCode="General">
                  <c:v>4.7098000000000004</c:v>
                </c:pt>
                <c:pt idx="4915" formatCode="General">
                  <c:v>4.7107999999999999</c:v>
                </c:pt>
                <c:pt idx="4916" formatCode="General">
                  <c:v>4.7118000000000002</c:v>
                </c:pt>
                <c:pt idx="4917" formatCode="General">
                  <c:v>4.7127999999999997</c:v>
                </c:pt>
                <c:pt idx="4918" formatCode="General">
                  <c:v>4.7138</c:v>
                </c:pt>
                <c:pt idx="4919" formatCode="General">
                  <c:v>4.7148000000000003</c:v>
                </c:pt>
                <c:pt idx="4920" formatCode="General">
                  <c:v>4.7157999999999998</c:v>
                </c:pt>
                <c:pt idx="4921" formatCode="General">
                  <c:v>4.7168000000000001</c:v>
                </c:pt>
                <c:pt idx="4922" formatCode="General">
                  <c:v>4.7178000000000004</c:v>
                </c:pt>
                <c:pt idx="4923" formatCode="General">
                  <c:v>4.7187999999999999</c:v>
                </c:pt>
                <c:pt idx="4924" formatCode="General">
                  <c:v>4.7198000000000002</c:v>
                </c:pt>
                <c:pt idx="4925" formatCode="General">
                  <c:v>4.7207999999999997</c:v>
                </c:pt>
                <c:pt idx="4926" formatCode="General">
                  <c:v>4.7218</c:v>
                </c:pt>
                <c:pt idx="4927" formatCode="General">
                  <c:v>4.7228000000000003</c:v>
                </c:pt>
                <c:pt idx="4928" formatCode="General">
                  <c:v>4.7237999999999998</c:v>
                </c:pt>
                <c:pt idx="4929" formatCode="General">
                  <c:v>4.7248000000000001</c:v>
                </c:pt>
                <c:pt idx="4930" formatCode="General">
                  <c:v>4.7257999999999996</c:v>
                </c:pt>
                <c:pt idx="4931" formatCode="General">
                  <c:v>4.7267999999999999</c:v>
                </c:pt>
                <c:pt idx="4932" formatCode="General">
                  <c:v>4.7278000000000002</c:v>
                </c:pt>
                <c:pt idx="4933" formatCode="General">
                  <c:v>4.7287999999999997</c:v>
                </c:pt>
                <c:pt idx="4934" formatCode="General">
                  <c:v>4.7298</c:v>
                </c:pt>
                <c:pt idx="4935" formatCode="General">
                  <c:v>4.7308000000000003</c:v>
                </c:pt>
                <c:pt idx="4936" formatCode="General">
                  <c:v>4.7317999999999998</c:v>
                </c:pt>
                <c:pt idx="4937" formatCode="General">
                  <c:v>4.7328000000000001</c:v>
                </c:pt>
                <c:pt idx="4938" formatCode="General">
                  <c:v>4.7337999999999996</c:v>
                </c:pt>
                <c:pt idx="4939" formatCode="General">
                  <c:v>4.7347999999999999</c:v>
                </c:pt>
                <c:pt idx="4940" formatCode="General">
                  <c:v>4.7358000000000002</c:v>
                </c:pt>
                <c:pt idx="4941" formatCode="General">
                  <c:v>4.7367999999999997</c:v>
                </c:pt>
                <c:pt idx="4942" formatCode="General">
                  <c:v>4.7378</c:v>
                </c:pt>
                <c:pt idx="4943" formatCode="General">
                  <c:v>4.7388000000000003</c:v>
                </c:pt>
                <c:pt idx="4944" formatCode="General">
                  <c:v>4.7397999999999998</c:v>
                </c:pt>
                <c:pt idx="4945" formatCode="General">
                  <c:v>4.7408000000000001</c:v>
                </c:pt>
                <c:pt idx="4946" formatCode="General">
                  <c:v>4.7417999999999996</c:v>
                </c:pt>
                <c:pt idx="4947" formatCode="General">
                  <c:v>4.7427999999999999</c:v>
                </c:pt>
                <c:pt idx="4948" formatCode="General">
                  <c:v>4.7438000000000002</c:v>
                </c:pt>
                <c:pt idx="4949" formatCode="General">
                  <c:v>4.7447999999999997</c:v>
                </c:pt>
                <c:pt idx="4950" formatCode="General">
                  <c:v>4.7458</c:v>
                </c:pt>
                <c:pt idx="4951" formatCode="General">
                  <c:v>4.7468000000000004</c:v>
                </c:pt>
                <c:pt idx="4952" formatCode="General">
                  <c:v>4.7477999999999998</c:v>
                </c:pt>
                <c:pt idx="4953" formatCode="General">
                  <c:v>4.7488000000000001</c:v>
                </c:pt>
                <c:pt idx="4954" formatCode="General">
                  <c:v>4.7497999999999996</c:v>
                </c:pt>
                <c:pt idx="4955" formatCode="General">
                  <c:v>4.7507999999999999</c:v>
                </c:pt>
                <c:pt idx="4956" formatCode="General">
                  <c:v>4.7518000000000002</c:v>
                </c:pt>
                <c:pt idx="4957" formatCode="General">
                  <c:v>4.7527999999999997</c:v>
                </c:pt>
                <c:pt idx="4958" formatCode="General">
                  <c:v>4.7538</c:v>
                </c:pt>
                <c:pt idx="4959" formatCode="General">
                  <c:v>4.7548000000000004</c:v>
                </c:pt>
                <c:pt idx="4960" formatCode="General">
                  <c:v>4.7557999999999998</c:v>
                </c:pt>
                <c:pt idx="4961" formatCode="General">
                  <c:v>4.7568000000000001</c:v>
                </c:pt>
                <c:pt idx="4962" formatCode="General">
                  <c:v>4.7577999999999996</c:v>
                </c:pt>
                <c:pt idx="4963" formatCode="General">
                  <c:v>4.7587999999999999</c:v>
                </c:pt>
                <c:pt idx="4964" formatCode="General">
                  <c:v>4.7598000000000003</c:v>
                </c:pt>
                <c:pt idx="4965" formatCode="General">
                  <c:v>4.7607999999999997</c:v>
                </c:pt>
                <c:pt idx="4966" formatCode="General">
                  <c:v>4.7618</c:v>
                </c:pt>
                <c:pt idx="4967" formatCode="General">
                  <c:v>4.7628000000000004</c:v>
                </c:pt>
                <c:pt idx="4968" formatCode="General">
                  <c:v>4.7637999999999998</c:v>
                </c:pt>
                <c:pt idx="4969" formatCode="General">
                  <c:v>4.7648000000000001</c:v>
                </c:pt>
                <c:pt idx="4970" formatCode="General">
                  <c:v>4.7657999999999996</c:v>
                </c:pt>
                <c:pt idx="4971" formatCode="General">
                  <c:v>4.7667999999999999</c:v>
                </c:pt>
                <c:pt idx="4972" formatCode="General">
                  <c:v>4.7678000000000003</c:v>
                </c:pt>
                <c:pt idx="4973" formatCode="General">
                  <c:v>4.7687999999999997</c:v>
                </c:pt>
                <c:pt idx="4974" formatCode="General">
                  <c:v>4.7698</c:v>
                </c:pt>
                <c:pt idx="4975" formatCode="General">
                  <c:v>4.7708000000000004</c:v>
                </c:pt>
                <c:pt idx="4976" formatCode="General">
                  <c:v>4.7717999999999998</c:v>
                </c:pt>
                <c:pt idx="4977" formatCode="General">
                  <c:v>4.7728000000000002</c:v>
                </c:pt>
                <c:pt idx="4978" formatCode="General">
                  <c:v>4.7737999999999996</c:v>
                </c:pt>
                <c:pt idx="4979" formatCode="General">
                  <c:v>4.7747999999999999</c:v>
                </c:pt>
                <c:pt idx="4980" formatCode="General">
                  <c:v>4.7758000000000003</c:v>
                </c:pt>
                <c:pt idx="4981" formatCode="General">
                  <c:v>4.7767999999999997</c:v>
                </c:pt>
                <c:pt idx="4982" formatCode="General">
                  <c:v>4.7778</c:v>
                </c:pt>
                <c:pt idx="4983" formatCode="General">
                  <c:v>4.7788000000000004</c:v>
                </c:pt>
                <c:pt idx="4984" formatCode="General">
                  <c:v>4.7797999999999998</c:v>
                </c:pt>
                <c:pt idx="4985" formatCode="General">
                  <c:v>4.7808000000000002</c:v>
                </c:pt>
                <c:pt idx="4986" formatCode="General">
                  <c:v>4.7817999999999996</c:v>
                </c:pt>
                <c:pt idx="4987" formatCode="General">
                  <c:v>4.7827999999999999</c:v>
                </c:pt>
                <c:pt idx="4988" formatCode="General">
                  <c:v>4.7838000000000003</c:v>
                </c:pt>
                <c:pt idx="4989" formatCode="General">
                  <c:v>4.7847999999999997</c:v>
                </c:pt>
                <c:pt idx="4990" formatCode="General">
                  <c:v>4.7858000000000001</c:v>
                </c:pt>
                <c:pt idx="4991" formatCode="General">
                  <c:v>4.7868000000000004</c:v>
                </c:pt>
                <c:pt idx="4992" formatCode="General">
                  <c:v>4.7877999999999998</c:v>
                </c:pt>
                <c:pt idx="4993" formatCode="General">
                  <c:v>4.7888000000000002</c:v>
                </c:pt>
                <c:pt idx="4994" formatCode="General">
                  <c:v>4.7897999999999996</c:v>
                </c:pt>
                <c:pt idx="4995" formatCode="General">
                  <c:v>4.7907999999999999</c:v>
                </c:pt>
                <c:pt idx="4996" formatCode="General">
                  <c:v>4.7918000000000003</c:v>
                </c:pt>
                <c:pt idx="4997" formatCode="General">
                  <c:v>4.7927999999999997</c:v>
                </c:pt>
                <c:pt idx="4998" formatCode="General">
                  <c:v>4.7938000000000001</c:v>
                </c:pt>
                <c:pt idx="4999" formatCode="General">
                  <c:v>4.7948000000000004</c:v>
                </c:pt>
                <c:pt idx="5000" formatCode="General">
                  <c:v>4.7957999999999998</c:v>
                </c:pt>
                <c:pt idx="5001" formatCode="General">
                  <c:v>4.7968000000000002</c:v>
                </c:pt>
                <c:pt idx="5002" formatCode="General">
                  <c:v>4.7977999999999996</c:v>
                </c:pt>
                <c:pt idx="5003" formatCode="General">
                  <c:v>4.7988</c:v>
                </c:pt>
                <c:pt idx="5004" formatCode="General">
                  <c:v>4.7998000000000003</c:v>
                </c:pt>
                <c:pt idx="5005" formatCode="General">
                  <c:v>4.8007999999999997</c:v>
                </c:pt>
                <c:pt idx="5006" formatCode="General">
                  <c:v>4.8018000000000001</c:v>
                </c:pt>
                <c:pt idx="5007" formatCode="General">
                  <c:v>4.8028000000000004</c:v>
                </c:pt>
                <c:pt idx="5008" formatCode="General">
                  <c:v>4.8037999999999998</c:v>
                </c:pt>
                <c:pt idx="5009" formatCode="General">
                  <c:v>4.8048000000000002</c:v>
                </c:pt>
                <c:pt idx="5010" formatCode="General">
                  <c:v>4.8057999999999996</c:v>
                </c:pt>
                <c:pt idx="5011" formatCode="General">
                  <c:v>4.8068</c:v>
                </c:pt>
                <c:pt idx="5012" formatCode="General">
                  <c:v>4.8078000000000003</c:v>
                </c:pt>
                <c:pt idx="5013" formatCode="General">
                  <c:v>4.8087999999999997</c:v>
                </c:pt>
                <c:pt idx="5014" formatCode="General">
                  <c:v>4.8098000000000001</c:v>
                </c:pt>
                <c:pt idx="5015" formatCode="General">
                  <c:v>4.8108000000000004</c:v>
                </c:pt>
                <c:pt idx="5016" formatCode="General">
                  <c:v>4.8117999999999999</c:v>
                </c:pt>
                <c:pt idx="5017" formatCode="General">
                  <c:v>4.8128000000000002</c:v>
                </c:pt>
                <c:pt idx="5018" formatCode="General">
                  <c:v>4.8137999999999996</c:v>
                </c:pt>
                <c:pt idx="5019" formatCode="General">
                  <c:v>4.8148</c:v>
                </c:pt>
                <c:pt idx="5020" formatCode="General">
                  <c:v>4.8158000000000003</c:v>
                </c:pt>
                <c:pt idx="5021" formatCode="General">
                  <c:v>4.8167999999999997</c:v>
                </c:pt>
                <c:pt idx="5022" formatCode="General">
                  <c:v>4.8178000000000001</c:v>
                </c:pt>
                <c:pt idx="5023" formatCode="General">
                  <c:v>4.8188000000000004</c:v>
                </c:pt>
                <c:pt idx="5024" formatCode="General">
                  <c:v>4.8197999999999999</c:v>
                </c:pt>
                <c:pt idx="5025" formatCode="General">
                  <c:v>4.8208000000000002</c:v>
                </c:pt>
                <c:pt idx="5026" formatCode="General">
                  <c:v>4.8217999999999996</c:v>
                </c:pt>
                <c:pt idx="5027" formatCode="General">
                  <c:v>4.8228</c:v>
                </c:pt>
                <c:pt idx="5028" formatCode="General">
                  <c:v>4.8238000000000003</c:v>
                </c:pt>
                <c:pt idx="5029" formatCode="General">
                  <c:v>4.8247999999999998</c:v>
                </c:pt>
                <c:pt idx="5030" formatCode="General">
                  <c:v>4.8258000000000001</c:v>
                </c:pt>
                <c:pt idx="5031" formatCode="General">
                  <c:v>4.8268000000000004</c:v>
                </c:pt>
                <c:pt idx="5032" formatCode="General">
                  <c:v>4.8277999999999999</c:v>
                </c:pt>
                <c:pt idx="5033" formatCode="General">
                  <c:v>4.8288000000000002</c:v>
                </c:pt>
                <c:pt idx="5034" formatCode="General">
                  <c:v>4.8297999999999996</c:v>
                </c:pt>
                <c:pt idx="5035" formatCode="General">
                  <c:v>4.8308</c:v>
                </c:pt>
                <c:pt idx="5036" formatCode="General">
                  <c:v>4.8318000000000003</c:v>
                </c:pt>
                <c:pt idx="5037" formatCode="General">
                  <c:v>4.8327999999999998</c:v>
                </c:pt>
                <c:pt idx="5038" formatCode="General">
                  <c:v>4.8338000000000001</c:v>
                </c:pt>
                <c:pt idx="5039" formatCode="General">
                  <c:v>4.8348000000000004</c:v>
                </c:pt>
                <c:pt idx="5040" formatCode="General">
                  <c:v>4.8357999999999999</c:v>
                </c:pt>
                <c:pt idx="5041" formatCode="General">
                  <c:v>4.8368000000000002</c:v>
                </c:pt>
                <c:pt idx="5042" formatCode="General">
                  <c:v>4.8377999999999997</c:v>
                </c:pt>
                <c:pt idx="5043" formatCode="General">
                  <c:v>4.8388</c:v>
                </c:pt>
                <c:pt idx="5044" formatCode="General">
                  <c:v>4.8398000000000003</c:v>
                </c:pt>
                <c:pt idx="5045" formatCode="General">
                  <c:v>4.8407999999999998</c:v>
                </c:pt>
                <c:pt idx="5046" formatCode="General">
                  <c:v>4.8418000000000001</c:v>
                </c:pt>
                <c:pt idx="5047" formatCode="General">
                  <c:v>4.8428000000000004</c:v>
                </c:pt>
                <c:pt idx="5048" formatCode="General">
                  <c:v>4.8437999999999999</c:v>
                </c:pt>
                <c:pt idx="5049" formatCode="General">
                  <c:v>4.8448000000000002</c:v>
                </c:pt>
                <c:pt idx="5050" formatCode="General">
                  <c:v>4.8457999999999997</c:v>
                </c:pt>
                <c:pt idx="5051" formatCode="General">
                  <c:v>4.8468</c:v>
                </c:pt>
                <c:pt idx="5052" formatCode="General">
                  <c:v>4.8478000000000003</c:v>
                </c:pt>
                <c:pt idx="5053" formatCode="General">
                  <c:v>4.8487999999999998</c:v>
                </c:pt>
                <c:pt idx="5054" formatCode="General">
                  <c:v>4.8498000000000001</c:v>
                </c:pt>
                <c:pt idx="5055" formatCode="General">
                  <c:v>4.8507999999999996</c:v>
                </c:pt>
                <c:pt idx="5056" formatCode="General">
                  <c:v>4.8517999999999999</c:v>
                </c:pt>
                <c:pt idx="5057" formatCode="General">
                  <c:v>4.8528000000000002</c:v>
                </c:pt>
                <c:pt idx="5058" formatCode="General">
                  <c:v>4.8537999999999997</c:v>
                </c:pt>
                <c:pt idx="5059" formatCode="General">
                  <c:v>4.8548</c:v>
                </c:pt>
                <c:pt idx="5060" formatCode="General">
                  <c:v>4.8558000000000003</c:v>
                </c:pt>
                <c:pt idx="5061" formatCode="General">
                  <c:v>4.8567999999999998</c:v>
                </c:pt>
                <c:pt idx="5062" formatCode="General">
                  <c:v>4.8578000000000001</c:v>
                </c:pt>
                <c:pt idx="5063" formatCode="General">
                  <c:v>4.8587999999999996</c:v>
                </c:pt>
                <c:pt idx="5064" formatCode="General">
                  <c:v>4.8597999999999999</c:v>
                </c:pt>
                <c:pt idx="5065" formatCode="General">
                  <c:v>4.8608000000000002</c:v>
                </c:pt>
                <c:pt idx="5066" formatCode="General">
                  <c:v>4.8617999999999997</c:v>
                </c:pt>
                <c:pt idx="5067" formatCode="General">
                  <c:v>4.8628</c:v>
                </c:pt>
                <c:pt idx="5068" formatCode="General">
                  <c:v>4.8638000000000003</c:v>
                </c:pt>
                <c:pt idx="5069" formatCode="General">
                  <c:v>4.8647999999999998</c:v>
                </c:pt>
                <c:pt idx="5070" formatCode="General">
                  <c:v>4.8658000000000001</c:v>
                </c:pt>
                <c:pt idx="5071" formatCode="General">
                  <c:v>4.8667999999999996</c:v>
                </c:pt>
                <c:pt idx="5072" formatCode="General">
                  <c:v>4.8677999999999999</c:v>
                </c:pt>
                <c:pt idx="5073" formatCode="General">
                  <c:v>4.8688000000000002</c:v>
                </c:pt>
                <c:pt idx="5074" formatCode="General">
                  <c:v>4.8697999999999997</c:v>
                </c:pt>
                <c:pt idx="5075" formatCode="General">
                  <c:v>4.8708</c:v>
                </c:pt>
                <c:pt idx="5076" formatCode="General">
                  <c:v>4.8718000000000004</c:v>
                </c:pt>
                <c:pt idx="5077" formatCode="General">
                  <c:v>4.8727999999999998</c:v>
                </c:pt>
                <c:pt idx="5078" formatCode="General">
                  <c:v>4.8738000000000001</c:v>
                </c:pt>
                <c:pt idx="5079" formatCode="General">
                  <c:v>4.8747999999999996</c:v>
                </c:pt>
                <c:pt idx="5080" formatCode="General">
                  <c:v>4.8757999999999999</c:v>
                </c:pt>
                <c:pt idx="5081" formatCode="General">
                  <c:v>4.8768000000000002</c:v>
                </c:pt>
                <c:pt idx="5082" formatCode="General">
                  <c:v>4.8777999999999997</c:v>
                </c:pt>
                <c:pt idx="5083" formatCode="General">
                  <c:v>4.8788</c:v>
                </c:pt>
                <c:pt idx="5084" formatCode="General">
                  <c:v>4.8798000000000004</c:v>
                </c:pt>
                <c:pt idx="5085" formatCode="General">
                  <c:v>4.8807999999999998</c:v>
                </c:pt>
                <c:pt idx="5086" formatCode="General">
                  <c:v>4.8818000000000001</c:v>
                </c:pt>
                <c:pt idx="5087" formatCode="General">
                  <c:v>4.8827999999999996</c:v>
                </c:pt>
                <c:pt idx="5088" formatCode="General">
                  <c:v>4.8837999999999999</c:v>
                </c:pt>
                <c:pt idx="5089" formatCode="General">
                  <c:v>4.8848000000000003</c:v>
                </c:pt>
                <c:pt idx="5090" formatCode="General">
                  <c:v>4.8857999999999997</c:v>
                </c:pt>
                <c:pt idx="5091" formatCode="General">
                  <c:v>4.8868</c:v>
                </c:pt>
                <c:pt idx="5092" formatCode="General">
                  <c:v>4.8878000000000004</c:v>
                </c:pt>
                <c:pt idx="5093" formatCode="General">
                  <c:v>4.8887999999999998</c:v>
                </c:pt>
                <c:pt idx="5094" formatCode="General">
                  <c:v>4.8898000000000001</c:v>
                </c:pt>
                <c:pt idx="5095" formatCode="General">
                  <c:v>4.8907999999999996</c:v>
                </c:pt>
                <c:pt idx="5096" formatCode="General">
                  <c:v>4.8917999999999999</c:v>
                </c:pt>
                <c:pt idx="5097" formatCode="General">
                  <c:v>4.8928000000000003</c:v>
                </c:pt>
                <c:pt idx="5098" formatCode="General">
                  <c:v>4.8937999999999997</c:v>
                </c:pt>
                <c:pt idx="5099" formatCode="General">
                  <c:v>4.8948</c:v>
                </c:pt>
                <c:pt idx="5100" formatCode="General">
                  <c:v>4.8958000000000004</c:v>
                </c:pt>
                <c:pt idx="5101" formatCode="General">
                  <c:v>4.8967999999999998</c:v>
                </c:pt>
                <c:pt idx="5102" formatCode="General">
                  <c:v>4.8978000000000002</c:v>
                </c:pt>
                <c:pt idx="5103" formatCode="General">
                  <c:v>4.8987999999999996</c:v>
                </c:pt>
                <c:pt idx="5104" formatCode="General">
                  <c:v>4.8997999999999999</c:v>
                </c:pt>
                <c:pt idx="5105" formatCode="General">
                  <c:v>4.9008000000000003</c:v>
                </c:pt>
                <c:pt idx="5106" formatCode="General">
                  <c:v>4.9017999999999997</c:v>
                </c:pt>
                <c:pt idx="5107" formatCode="General">
                  <c:v>4.9028</c:v>
                </c:pt>
                <c:pt idx="5108" formatCode="General">
                  <c:v>4.9038000000000004</c:v>
                </c:pt>
                <c:pt idx="5109" formatCode="General">
                  <c:v>4.9047999999999998</c:v>
                </c:pt>
                <c:pt idx="5110" formatCode="General">
                  <c:v>4.9058000000000002</c:v>
                </c:pt>
                <c:pt idx="5111" formatCode="General">
                  <c:v>4.9067999999999996</c:v>
                </c:pt>
                <c:pt idx="5112" formatCode="General">
                  <c:v>4.9077999999999999</c:v>
                </c:pt>
                <c:pt idx="5113" formatCode="General">
                  <c:v>4.9088000000000003</c:v>
                </c:pt>
                <c:pt idx="5114" formatCode="General">
                  <c:v>4.9097999999999997</c:v>
                </c:pt>
                <c:pt idx="5115" formatCode="General">
                  <c:v>4.9108000000000001</c:v>
                </c:pt>
                <c:pt idx="5116" formatCode="General">
                  <c:v>4.9118000000000004</c:v>
                </c:pt>
                <c:pt idx="5117" formatCode="General">
                  <c:v>4.9127999999999998</c:v>
                </c:pt>
                <c:pt idx="5118" formatCode="General">
                  <c:v>4.9138000000000002</c:v>
                </c:pt>
                <c:pt idx="5119" formatCode="General">
                  <c:v>4.9147999999999996</c:v>
                </c:pt>
                <c:pt idx="5120" formatCode="General">
                  <c:v>4.9157999999999999</c:v>
                </c:pt>
                <c:pt idx="5121" formatCode="General">
                  <c:v>4.9168000000000003</c:v>
                </c:pt>
                <c:pt idx="5122" formatCode="General">
                  <c:v>4.9177999999999997</c:v>
                </c:pt>
                <c:pt idx="5123" formatCode="General">
                  <c:v>4.9188000000000001</c:v>
                </c:pt>
                <c:pt idx="5124" formatCode="General">
                  <c:v>4.9198000000000004</c:v>
                </c:pt>
                <c:pt idx="5125" formatCode="General">
                  <c:v>4.9207999999999998</c:v>
                </c:pt>
                <c:pt idx="5126" formatCode="General">
                  <c:v>4.9218000000000002</c:v>
                </c:pt>
                <c:pt idx="5127" formatCode="General">
                  <c:v>4.9227999999999996</c:v>
                </c:pt>
                <c:pt idx="5128" formatCode="General">
                  <c:v>4.9238</c:v>
                </c:pt>
                <c:pt idx="5129" formatCode="General">
                  <c:v>4.9248000000000003</c:v>
                </c:pt>
                <c:pt idx="5130" formatCode="General">
                  <c:v>4.9257999999999997</c:v>
                </c:pt>
                <c:pt idx="5131" formatCode="General">
                  <c:v>4.9268000000000001</c:v>
                </c:pt>
                <c:pt idx="5132" formatCode="General">
                  <c:v>4.9278000000000004</c:v>
                </c:pt>
                <c:pt idx="5133" formatCode="General">
                  <c:v>4.9287999999999998</c:v>
                </c:pt>
                <c:pt idx="5134" formatCode="General">
                  <c:v>4.9298000000000002</c:v>
                </c:pt>
                <c:pt idx="5135" formatCode="General">
                  <c:v>4.9307999999999996</c:v>
                </c:pt>
                <c:pt idx="5136" formatCode="General">
                  <c:v>4.9318</c:v>
                </c:pt>
                <c:pt idx="5137" formatCode="General">
                  <c:v>4.9328000000000003</c:v>
                </c:pt>
                <c:pt idx="5138" formatCode="General">
                  <c:v>4.9337999999999997</c:v>
                </c:pt>
                <c:pt idx="5139" formatCode="General">
                  <c:v>4.9348000000000001</c:v>
                </c:pt>
                <c:pt idx="5140" formatCode="General">
                  <c:v>4.9358000000000004</c:v>
                </c:pt>
                <c:pt idx="5141" formatCode="General">
                  <c:v>4.9367999999999999</c:v>
                </c:pt>
                <c:pt idx="5142" formatCode="General">
                  <c:v>4.9378000000000002</c:v>
                </c:pt>
                <c:pt idx="5143" formatCode="General">
                  <c:v>4.9387999999999996</c:v>
                </c:pt>
                <c:pt idx="5144" formatCode="General">
                  <c:v>4.9398</c:v>
                </c:pt>
                <c:pt idx="5145" formatCode="General">
                  <c:v>4.9408000000000003</c:v>
                </c:pt>
                <c:pt idx="5146" formatCode="General">
                  <c:v>4.9417999999999997</c:v>
                </c:pt>
                <c:pt idx="5147" formatCode="General">
                  <c:v>4.9428000000000001</c:v>
                </c:pt>
                <c:pt idx="5148" formatCode="General">
                  <c:v>4.9438000000000004</c:v>
                </c:pt>
                <c:pt idx="5149" formatCode="General">
                  <c:v>4.9447999999999999</c:v>
                </c:pt>
                <c:pt idx="5150" formatCode="General">
                  <c:v>4.9458000000000002</c:v>
                </c:pt>
                <c:pt idx="5151" formatCode="General">
                  <c:v>4.9467999999999996</c:v>
                </c:pt>
                <c:pt idx="5152" formatCode="General">
                  <c:v>4.9478</c:v>
                </c:pt>
                <c:pt idx="5153" formatCode="General">
                  <c:v>4.9488000000000003</c:v>
                </c:pt>
                <c:pt idx="5154" formatCode="General">
                  <c:v>4.9497999999999998</c:v>
                </c:pt>
                <c:pt idx="5155" formatCode="General">
                  <c:v>4.9508000000000001</c:v>
                </c:pt>
                <c:pt idx="5156" formatCode="General">
                  <c:v>4.9518000000000004</c:v>
                </c:pt>
                <c:pt idx="5157" formatCode="General">
                  <c:v>4.9527999999999999</c:v>
                </c:pt>
                <c:pt idx="5158" formatCode="General">
                  <c:v>4.9538000000000002</c:v>
                </c:pt>
                <c:pt idx="5159" formatCode="General">
                  <c:v>4.9547999999999996</c:v>
                </c:pt>
                <c:pt idx="5160" formatCode="General">
                  <c:v>4.9558</c:v>
                </c:pt>
                <c:pt idx="5161" formatCode="General">
                  <c:v>4.9568000000000003</c:v>
                </c:pt>
                <c:pt idx="5162" formatCode="General">
                  <c:v>4.9577999999999998</c:v>
                </c:pt>
                <c:pt idx="5163" formatCode="General">
                  <c:v>4.9588000000000001</c:v>
                </c:pt>
                <c:pt idx="5164" formatCode="General">
                  <c:v>4.9598000000000004</c:v>
                </c:pt>
                <c:pt idx="5165" formatCode="General">
                  <c:v>4.9607999999999999</c:v>
                </c:pt>
                <c:pt idx="5166" formatCode="General">
                  <c:v>4.9618000000000002</c:v>
                </c:pt>
                <c:pt idx="5167" formatCode="General">
                  <c:v>4.9627999999999997</c:v>
                </c:pt>
                <c:pt idx="5168" formatCode="General">
                  <c:v>4.9638</c:v>
                </c:pt>
                <c:pt idx="5169" formatCode="General">
                  <c:v>4.9648000000000003</c:v>
                </c:pt>
                <c:pt idx="5170" formatCode="General">
                  <c:v>4.9657999999999998</c:v>
                </c:pt>
                <c:pt idx="5171" formatCode="General">
                  <c:v>4.9668000000000001</c:v>
                </c:pt>
                <c:pt idx="5172" formatCode="General">
                  <c:v>4.9678000000000004</c:v>
                </c:pt>
                <c:pt idx="5173" formatCode="General">
                  <c:v>4.9687999999999999</c:v>
                </c:pt>
                <c:pt idx="5174" formatCode="General">
                  <c:v>4.9698000000000002</c:v>
                </c:pt>
                <c:pt idx="5175" formatCode="General">
                  <c:v>4.9707999999999997</c:v>
                </c:pt>
                <c:pt idx="5176" formatCode="General">
                  <c:v>4.9718</c:v>
                </c:pt>
                <c:pt idx="5177" formatCode="General">
                  <c:v>4.9728000000000003</c:v>
                </c:pt>
                <c:pt idx="5178" formatCode="General">
                  <c:v>4.9737999999999998</c:v>
                </c:pt>
                <c:pt idx="5179" formatCode="General">
                  <c:v>4.9748000000000001</c:v>
                </c:pt>
                <c:pt idx="5180" formatCode="General">
                  <c:v>4.9757999999999996</c:v>
                </c:pt>
                <c:pt idx="5181" formatCode="General">
                  <c:v>4.9767999999999999</c:v>
                </c:pt>
                <c:pt idx="5182" formatCode="General">
                  <c:v>4.9778000000000002</c:v>
                </c:pt>
                <c:pt idx="5183" formatCode="General">
                  <c:v>4.9787999999999997</c:v>
                </c:pt>
                <c:pt idx="5184" formatCode="General">
                  <c:v>4.9798</c:v>
                </c:pt>
                <c:pt idx="5185" formatCode="General">
                  <c:v>4.9808000000000003</c:v>
                </c:pt>
                <c:pt idx="5186" formatCode="General">
                  <c:v>4.9817999999999998</c:v>
                </c:pt>
                <c:pt idx="5187" formatCode="General">
                  <c:v>4.9828000000000001</c:v>
                </c:pt>
                <c:pt idx="5188" formatCode="General">
                  <c:v>4.9837999999999996</c:v>
                </c:pt>
                <c:pt idx="5189" formatCode="General">
                  <c:v>4.9847999999999999</c:v>
                </c:pt>
                <c:pt idx="5190" formatCode="General">
                  <c:v>4.9858000000000002</c:v>
                </c:pt>
                <c:pt idx="5191" formatCode="General">
                  <c:v>4.9867999999999997</c:v>
                </c:pt>
                <c:pt idx="5192" formatCode="General">
                  <c:v>4.9878</c:v>
                </c:pt>
                <c:pt idx="5193" formatCode="General">
                  <c:v>4.9888000000000003</c:v>
                </c:pt>
                <c:pt idx="5194" formatCode="General">
                  <c:v>4.9897999999999998</c:v>
                </c:pt>
                <c:pt idx="5195" formatCode="General">
                  <c:v>4.9908000000000001</c:v>
                </c:pt>
                <c:pt idx="5196" formatCode="General">
                  <c:v>4.9917999999999996</c:v>
                </c:pt>
                <c:pt idx="5197" formatCode="General">
                  <c:v>4.9927999999999999</c:v>
                </c:pt>
                <c:pt idx="5198" formatCode="General">
                  <c:v>4.9938000000000002</c:v>
                </c:pt>
                <c:pt idx="5199" formatCode="General">
                  <c:v>4.9947999999999997</c:v>
                </c:pt>
                <c:pt idx="5200" formatCode="General">
                  <c:v>4.9958</c:v>
                </c:pt>
                <c:pt idx="5201" formatCode="General">
                  <c:v>4.9968000000000004</c:v>
                </c:pt>
                <c:pt idx="5202" formatCode="General">
                  <c:v>4.9977999999999998</c:v>
                </c:pt>
                <c:pt idx="5203" formatCode="General">
                  <c:v>4.9988000000000001</c:v>
                </c:pt>
                <c:pt idx="5204" formatCode="General">
                  <c:v>4.9997999999999996</c:v>
                </c:pt>
                <c:pt idx="5205" formatCode="General">
                  <c:v>5.0007999999999999</c:v>
                </c:pt>
                <c:pt idx="5206" formatCode="General">
                  <c:v>5.0018000000000002</c:v>
                </c:pt>
                <c:pt idx="5207" formatCode="General">
                  <c:v>5.0027999999999997</c:v>
                </c:pt>
                <c:pt idx="5208" formatCode="General">
                  <c:v>5.0038</c:v>
                </c:pt>
                <c:pt idx="5209" formatCode="General">
                  <c:v>5.0048000000000004</c:v>
                </c:pt>
                <c:pt idx="5210" formatCode="General">
                  <c:v>5.0057999999999998</c:v>
                </c:pt>
                <c:pt idx="5211" formatCode="General">
                  <c:v>5.0068000000000001</c:v>
                </c:pt>
                <c:pt idx="5212" formatCode="General">
                  <c:v>5.0077999999999996</c:v>
                </c:pt>
                <c:pt idx="5213" formatCode="General">
                  <c:v>5.0087999999999999</c:v>
                </c:pt>
                <c:pt idx="5214" formatCode="General">
                  <c:v>5.0098000000000003</c:v>
                </c:pt>
                <c:pt idx="5215" formatCode="General">
                  <c:v>5.0107999999999997</c:v>
                </c:pt>
                <c:pt idx="5216" formatCode="General">
                  <c:v>5.0118</c:v>
                </c:pt>
                <c:pt idx="5217" formatCode="General">
                  <c:v>5.0128000000000004</c:v>
                </c:pt>
                <c:pt idx="5218" formatCode="General">
                  <c:v>5.0137999999999998</c:v>
                </c:pt>
                <c:pt idx="5219" formatCode="General">
                  <c:v>5.0148000000000001</c:v>
                </c:pt>
                <c:pt idx="5220" formatCode="General">
                  <c:v>5.0157999999999996</c:v>
                </c:pt>
                <c:pt idx="5221" formatCode="General">
                  <c:v>5.0167999999999999</c:v>
                </c:pt>
                <c:pt idx="5222" formatCode="General">
                  <c:v>5.0178000000000003</c:v>
                </c:pt>
                <c:pt idx="5223" formatCode="General">
                  <c:v>5.0187999999999997</c:v>
                </c:pt>
                <c:pt idx="5224" formatCode="General">
                  <c:v>5.0198</c:v>
                </c:pt>
                <c:pt idx="5225" formatCode="General">
                  <c:v>5.0208000000000004</c:v>
                </c:pt>
                <c:pt idx="5226" formatCode="General">
                  <c:v>5.0217999999999998</c:v>
                </c:pt>
                <c:pt idx="5227" formatCode="General">
                  <c:v>5.0228000000000002</c:v>
                </c:pt>
                <c:pt idx="5228" formatCode="General">
                  <c:v>5.0237999999999996</c:v>
                </c:pt>
                <c:pt idx="5229" formatCode="General">
                  <c:v>5.0247999999999999</c:v>
                </c:pt>
                <c:pt idx="5230" formatCode="General">
                  <c:v>5.0258000000000003</c:v>
                </c:pt>
                <c:pt idx="5231" formatCode="General">
                  <c:v>5.0267999999999997</c:v>
                </c:pt>
                <c:pt idx="5232" formatCode="General">
                  <c:v>5.0278</c:v>
                </c:pt>
                <c:pt idx="5233" formatCode="General">
                  <c:v>5.0288000000000004</c:v>
                </c:pt>
                <c:pt idx="5234" formatCode="General">
                  <c:v>5.0297999999999998</c:v>
                </c:pt>
                <c:pt idx="5235" formatCode="General">
                  <c:v>5.0308000000000002</c:v>
                </c:pt>
                <c:pt idx="5236" formatCode="General">
                  <c:v>5.0317999999999996</c:v>
                </c:pt>
                <c:pt idx="5237" formatCode="General">
                  <c:v>5.0327999999999999</c:v>
                </c:pt>
                <c:pt idx="5238" formatCode="General">
                  <c:v>5.0338000000000003</c:v>
                </c:pt>
                <c:pt idx="5239" formatCode="General">
                  <c:v>5.0347999999999997</c:v>
                </c:pt>
                <c:pt idx="5240" formatCode="General">
                  <c:v>5.0358000000000001</c:v>
                </c:pt>
                <c:pt idx="5241" formatCode="General">
                  <c:v>5.0368000000000004</c:v>
                </c:pt>
                <c:pt idx="5242" formatCode="General">
                  <c:v>5.0377999999999998</c:v>
                </c:pt>
                <c:pt idx="5243" formatCode="General">
                  <c:v>5.0388000000000002</c:v>
                </c:pt>
                <c:pt idx="5244" formatCode="General">
                  <c:v>5.0397999999999996</c:v>
                </c:pt>
                <c:pt idx="5245" formatCode="General">
                  <c:v>5.0407999999999999</c:v>
                </c:pt>
                <c:pt idx="5246" formatCode="General">
                  <c:v>5.0418000000000003</c:v>
                </c:pt>
                <c:pt idx="5247" formatCode="General">
                  <c:v>5.0427999999999997</c:v>
                </c:pt>
                <c:pt idx="5248" formatCode="General">
                  <c:v>5.0438000000000001</c:v>
                </c:pt>
                <c:pt idx="5249" formatCode="General">
                  <c:v>5.0448000000000004</c:v>
                </c:pt>
                <c:pt idx="5250" formatCode="General">
                  <c:v>5.0457999999999998</c:v>
                </c:pt>
                <c:pt idx="5251" formatCode="General">
                  <c:v>5.0468000000000002</c:v>
                </c:pt>
                <c:pt idx="5252" formatCode="General">
                  <c:v>5.0477999999999996</c:v>
                </c:pt>
                <c:pt idx="5253" formatCode="General">
                  <c:v>5.0488</c:v>
                </c:pt>
                <c:pt idx="5254" formatCode="General">
                  <c:v>5.0498000000000003</c:v>
                </c:pt>
                <c:pt idx="5255" formatCode="General">
                  <c:v>5.0507999999999997</c:v>
                </c:pt>
                <c:pt idx="5256" formatCode="General">
                  <c:v>5.0518000000000001</c:v>
                </c:pt>
                <c:pt idx="5257" formatCode="General">
                  <c:v>5.0528000000000004</c:v>
                </c:pt>
                <c:pt idx="5258" formatCode="General">
                  <c:v>5.0537999999999998</c:v>
                </c:pt>
                <c:pt idx="5259" formatCode="General">
                  <c:v>5.0548000000000002</c:v>
                </c:pt>
                <c:pt idx="5260" formatCode="General">
                  <c:v>5.0557999999999996</c:v>
                </c:pt>
                <c:pt idx="5261" formatCode="General">
                  <c:v>5.0568</c:v>
                </c:pt>
                <c:pt idx="5262" formatCode="General">
                  <c:v>5.0578000000000003</c:v>
                </c:pt>
                <c:pt idx="5263" formatCode="General">
                  <c:v>5.0587999999999997</c:v>
                </c:pt>
                <c:pt idx="5264" formatCode="General">
                  <c:v>5.0598000000000001</c:v>
                </c:pt>
                <c:pt idx="5265" formatCode="General">
                  <c:v>5.0608000000000004</c:v>
                </c:pt>
                <c:pt idx="5266" formatCode="General">
                  <c:v>5.0617999999999999</c:v>
                </c:pt>
                <c:pt idx="5267" formatCode="General">
                  <c:v>5.0628000000000002</c:v>
                </c:pt>
                <c:pt idx="5268" formatCode="General">
                  <c:v>5.0637999999999996</c:v>
                </c:pt>
                <c:pt idx="5269" formatCode="General">
                  <c:v>5.0648</c:v>
                </c:pt>
                <c:pt idx="5270" formatCode="General">
                  <c:v>5.0658000000000003</c:v>
                </c:pt>
                <c:pt idx="5271" formatCode="General">
                  <c:v>5.0667999999999997</c:v>
                </c:pt>
                <c:pt idx="5272" formatCode="General">
                  <c:v>5.0678000000000001</c:v>
                </c:pt>
                <c:pt idx="5273" formatCode="General">
                  <c:v>5.0688000000000004</c:v>
                </c:pt>
                <c:pt idx="5274" formatCode="General">
                  <c:v>5.0697999999999999</c:v>
                </c:pt>
                <c:pt idx="5275" formatCode="General">
                  <c:v>5.0708000000000002</c:v>
                </c:pt>
                <c:pt idx="5276" formatCode="General">
                  <c:v>5.0717999999999996</c:v>
                </c:pt>
                <c:pt idx="5277" formatCode="General">
                  <c:v>5.0728</c:v>
                </c:pt>
                <c:pt idx="5278" formatCode="General">
                  <c:v>5.0738000000000003</c:v>
                </c:pt>
                <c:pt idx="5279" formatCode="General">
                  <c:v>5.0747999999999998</c:v>
                </c:pt>
                <c:pt idx="5280" formatCode="General">
                  <c:v>5.0758000000000001</c:v>
                </c:pt>
                <c:pt idx="5281" formatCode="General">
                  <c:v>5.0768000000000004</c:v>
                </c:pt>
                <c:pt idx="5282" formatCode="General">
                  <c:v>5.0777999999999999</c:v>
                </c:pt>
                <c:pt idx="5283" formatCode="General">
                  <c:v>5.0788000000000002</c:v>
                </c:pt>
                <c:pt idx="5284" formatCode="General">
                  <c:v>5.0797999999999996</c:v>
                </c:pt>
                <c:pt idx="5285" formatCode="General">
                  <c:v>5.0808</c:v>
                </c:pt>
                <c:pt idx="5286" formatCode="General">
                  <c:v>5.0818000000000003</c:v>
                </c:pt>
                <c:pt idx="5287" formatCode="General">
                  <c:v>5.0827999999999998</c:v>
                </c:pt>
                <c:pt idx="5288" formatCode="General">
                  <c:v>5.0838000000000001</c:v>
                </c:pt>
                <c:pt idx="5289" formatCode="General">
                  <c:v>5.0848000000000004</c:v>
                </c:pt>
                <c:pt idx="5290" formatCode="General">
                  <c:v>5.0857999999999999</c:v>
                </c:pt>
                <c:pt idx="5291" formatCode="General">
                  <c:v>5.0868000000000002</c:v>
                </c:pt>
                <c:pt idx="5292" formatCode="General">
                  <c:v>5.0877999999999997</c:v>
                </c:pt>
                <c:pt idx="5293" formatCode="General">
                  <c:v>5.0888</c:v>
                </c:pt>
                <c:pt idx="5294" formatCode="General">
                  <c:v>5.0898000000000003</c:v>
                </c:pt>
                <c:pt idx="5295" formatCode="General">
                  <c:v>5.0907999999999998</c:v>
                </c:pt>
                <c:pt idx="5296" formatCode="General">
                  <c:v>5.0918000000000001</c:v>
                </c:pt>
                <c:pt idx="5297" formatCode="General">
                  <c:v>5.0928000000000004</c:v>
                </c:pt>
                <c:pt idx="5298" formatCode="General">
                  <c:v>5.0937999999999999</c:v>
                </c:pt>
                <c:pt idx="5299" formatCode="General">
                  <c:v>5.0948000000000002</c:v>
                </c:pt>
                <c:pt idx="5300" formatCode="General">
                  <c:v>5.0957999999999997</c:v>
                </c:pt>
                <c:pt idx="5301" formatCode="General">
                  <c:v>5.0968</c:v>
                </c:pt>
                <c:pt idx="5302" formatCode="General">
                  <c:v>5.0978000000000003</c:v>
                </c:pt>
                <c:pt idx="5303" formatCode="General">
                  <c:v>5.0987999999999998</c:v>
                </c:pt>
                <c:pt idx="5304" formatCode="General">
                  <c:v>5.0998000000000001</c:v>
                </c:pt>
                <c:pt idx="5305" formatCode="General">
                  <c:v>5.1007999999999996</c:v>
                </c:pt>
                <c:pt idx="5306" formatCode="General">
                  <c:v>5.1017999999999999</c:v>
                </c:pt>
                <c:pt idx="5307" formatCode="General">
                  <c:v>5.1028000000000002</c:v>
                </c:pt>
                <c:pt idx="5308" formatCode="General">
                  <c:v>5.1037999999999997</c:v>
                </c:pt>
                <c:pt idx="5309" formatCode="General">
                  <c:v>5.1048</c:v>
                </c:pt>
                <c:pt idx="5310" formatCode="General">
                  <c:v>5.1058000000000003</c:v>
                </c:pt>
                <c:pt idx="5311" formatCode="General">
                  <c:v>5.1067999999999998</c:v>
                </c:pt>
                <c:pt idx="5312" formatCode="General">
                  <c:v>5.1078000000000001</c:v>
                </c:pt>
                <c:pt idx="5313" formatCode="General">
                  <c:v>5.1087999999999996</c:v>
                </c:pt>
                <c:pt idx="5314" formatCode="General">
                  <c:v>5.1097999999999999</c:v>
                </c:pt>
                <c:pt idx="5315" formatCode="General">
                  <c:v>5.1108000000000002</c:v>
                </c:pt>
                <c:pt idx="5316" formatCode="General">
                  <c:v>5.1117999999999997</c:v>
                </c:pt>
                <c:pt idx="5317" formatCode="General">
                  <c:v>5.1128</c:v>
                </c:pt>
                <c:pt idx="5318" formatCode="General">
                  <c:v>5.1138000000000003</c:v>
                </c:pt>
                <c:pt idx="5319" formatCode="General">
                  <c:v>5.1147999999999998</c:v>
                </c:pt>
                <c:pt idx="5320" formatCode="General">
                  <c:v>5.1158000000000001</c:v>
                </c:pt>
                <c:pt idx="5321" formatCode="General">
                  <c:v>5.1167999999999996</c:v>
                </c:pt>
                <c:pt idx="5322" formatCode="General">
                  <c:v>5.1177999999999999</c:v>
                </c:pt>
                <c:pt idx="5323" formatCode="General">
                  <c:v>5.1188000000000002</c:v>
                </c:pt>
                <c:pt idx="5324" formatCode="General">
                  <c:v>5.1197999999999997</c:v>
                </c:pt>
                <c:pt idx="5325" formatCode="General">
                  <c:v>5.1208</c:v>
                </c:pt>
                <c:pt idx="5326" formatCode="General">
                  <c:v>5.1218000000000004</c:v>
                </c:pt>
                <c:pt idx="5327" formatCode="General">
                  <c:v>5.1227999999999998</c:v>
                </c:pt>
                <c:pt idx="5328" formatCode="General">
                  <c:v>5.1238000000000001</c:v>
                </c:pt>
                <c:pt idx="5329" formatCode="General">
                  <c:v>5.1247999999999996</c:v>
                </c:pt>
                <c:pt idx="5330" formatCode="General">
                  <c:v>5.1257999999999999</c:v>
                </c:pt>
                <c:pt idx="5331" formatCode="General">
                  <c:v>5.1268000000000002</c:v>
                </c:pt>
                <c:pt idx="5332" formatCode="General">
                  <c:v>5.1277999999999997</c:v>
                </c:pt>
                <c:pt idx="5333" formatCode="General">
                  <c:v>5.1288</c:v>
                </c:pt>
                <c:pt idx="5334" formatCode="General">
                  <c:v>5.1298000000000004</c:v>
                </c:pt>
                <c:pt idx="5335" formatCode="General">
                  <c:v>5.1307999999999998</c:v>
                </c:pt>
                <c:pt idx="5336" formatCode="General">
                  <c:v>5.1318000000000001</c:v>
                </c:pt>
                <c:pt idx="5337" formatCode="General">
                  <c:v>5.1327999999999996</c:v>
                </c:pt>
                <c:pt idx="5338" formatCode="General">
                  <c:v>5.1337999999999999</c:v>
                </c:pt>
                <c:pt idx="5339" formatCode="General">
                  <c:v>5.1348000000000003</c:v>
                </c:pt>
                <c:pt idx="5340" formatCode="General">
                  <c:v>5.1357999999999997</c:v>
                </c:pt>
                <c:pt idx="5341" formatCode="General">
                  <c:v>5.1368</c:v>
                </c:pt>
                <c:pt idx="5342" formatCode="General">
                  <c:v>5.1378000000000004</c:v>
                </c:pt>
                <c:pt idx="5343" formatCode="General">
                  <c:v>5.1387999999999998</c:v>
                </c:pt>
                <c:pt idx="5344" formatCode="General">
                  <c:v>5.1398000000000001</c:v>
                </c:pt>
                <c:pt idx="5345" formatCode="General">
                  <c:v>5.1407999999999996</c:v>
                </c:pt>
                <c:pt idx="5346" formatCode="General">
                  <c:v>5.1417999999999999</c:v>
                </c:pt>
                <c:pt idx="5347" formatCode="General">
                  <c:v>5.1428000000000003</c:v>
                </c:pt>
                <c:pt idx="5348" formatCode="General">
                  <c:v>5.1437999999999997</c:v>
                </c:pt>
                <c:pt idx="5349" formatCode="General">
                  <c:v>5.1448</c:v>
                </c:pt>
                <c:pt idx="5350" formatCode="General">
                  <c:v>5.1458000000000004</c:v>
                </c:pt>
                <c:pt idx="5351" formatCode="General">
                  <c:v>5.1467999999999998</c:v>
                </c:pt>
                <c:pt idx="5352" formatCode="General">
                  <c:v>5.1478000000000002</c:v>
                </c:pt>
                <c:pt idx="5353" formatCode="General">
                  <c:v>5.1487999999999996</c:v>
                </c:pt>
                <c:pt idx="5354" formatCode="General">
                  <c:v>5.1497999999999999</c:v>
                </c:pt>
                <c:pt idx="5355" formatCode="General">
                  <c:v>5.1508000000000003</c:v>
                </c:pt>
                <c:pt idx="5356" formatCode="General">
                  <c:v>5.1517999999999997</c:v>
                </c:pt>
                <c:pt idx="5357" formatCode="General">
                  <c:v>5.1528</c:v>
                </c:pt>
                <c:pt idx="5358" formatCode="General">
                  <c:v>5.1538000000000004</c:v>
                </c:pt>
                <c:pt idx="5359" formatCode="General">
                  <c:v>5.1547999999999998</c:v>
                </c:pt>
                <c:pt idx="5360" formatCode="General">
                  <c:v>5.1558000000000002</c:v>
                </c:pt>
                <c:pt idx="5361" formatCode="General">
                  <c:v>5.1567999999999996</c:v>
                </c:pt>
                <c:pt idx="5362" formatCode="General">
                  <c:v>5.1577999999999999</c:v>
                </c:pt>
                <c:pt idx="5363" formatCode="General">
                  <c:v>5.1588000000000003</c:v>
                </c:pt>
                <c:pt idx="5364" formatCode="General">
                  <c:v>5.1597999999999997</c:v>
                </c:pt>
                <c:pt idx="5365" formatCode="General">
                  <c:v>5.1608000000000001</c:v>
                </c:pt>
                <c:pt idx="5366" formatCode="General">
                  <c:v>5.1618000000000004</c:v>
                </c:pt>
                <c:pt idx="5367" formatCode="General">
                  <c:v>5.1627999999999998</c:v>
                </c:pt>
                <c:pt idx="5368" formatCode="General">
                  <c:v>5.1638000000000002</c:v>
                </c:pt>
                <c:pt idx="5369" formatCode="General">
                  <c:v>5.1647999999999996</c:v>
                </c:pt>
                <c:pt idx="5370" formatCode="General">
                  <c:v>5.1657999999999999</c:v>
                </c:pt>
                <c:pt idx="5371" formatCode="General">
                  <c:v>5.1668000000000003</c:v>
                </c:pt>
                <c:pt idx="5372" formatCode="General">
                  <c:v>5.1677999999999997</c:v>
                </c:pt>
                <c:pt idx="5373" formatCode="General">
                  <c:v>5.1688000000000001</c:v>
                </c:pt>
                <c:pt idx="5374" formatCode="General">
                  <c:v>5.1698000000000004</c:v>
                </c:pt>
                <c:pt idx="5375" formatCode="General">
                  <c:v>5.1707999999999998</c:v>
                </c:pt>
                <c:pt idx="5376" formatCode="General">
                  <c:v>5.1718000000000002</c:v>
                </c:pt>
                <c:pt idx="5377" formatCode="General">
                  <c:v>5.1727999999999996</c:v>
                </c:pt>
                <c:pt idx="5378" formatCode="General">
                  <c:v>5.1738</c:v>
                </c:pt>
                <c:pt idx="5379" formatCode="General">
                  <c:v>5.1748000000000003</c:v>
                </c:pt>
                <c:pt idx="5380" formatCode="General">
                  <c:v>5.1757999999999997</c:v>
                </c:pt>
                <c:pt idx="5381" formatCode="General">
                  <c:v>5.1768000000000001</c:v>
                </c:pt>
                <c:pt idx="5382" formatCode="General">
                  <c:v>5.1778000000000004</c:v>
                </c:pt>
                <c:pt idx="5383" formatCode="General">
                  <c:v>5.1787999999999998</c:v>
                </c:pt>
                <c:pt idx="5384" formatCode="General">
                  <c:v>5.1798000000000002</c:v>
                </c:pt>
                <c:pt idx="5385" formatCode="General">
                  <c:v>5.1807999999999996</c:v>
                </c:pt>
                <c:pt idx="5386" formatCode="General">
                  <c:v>5.1818</c:v>
                </c:pt>
                <c:pt idx="5387" formatCode="General">
                  <c:v>5.1828000000000003</c:v>
                </c:pt>
                <c:pt idx="5388" formatCode="General">
                  <c:v>5.1837999999999997</c:v>
                </c:pt>
                <c:pt idx="5389" formatCode="General">
                  <c:v>5.1848000000000001</c:v>
                </c:pt>
                <c:pt idx="5390" formatCode="General">
                  <c:v>5.1858000000000004</c:v>
                </c:pt>
                <c:pt idx="5391" formatCode="General">
                  <c:v>5.1867999999999999</c:v>
                </c:pt>
                <c:pt idx="5392" formatCode="General">
                  <c:v>5.1878000000000002</c:v>
                </c:pt>
                <c:pt idx="5393" formatCode="General">
                  <c:v>5.1887999999999996</c:v>
                </c:pt>
                <c:pt idx="5394" formatCode="General">
                  <c:v>5.1898</c:v>
                </c:pt>
                <c:pt idx="5395" formatCode="General">
                  <c:v>5.1908000000000003</c:v>
                </c:pt>
                <c:pt idx="5396" formatCode="General">
                  <c:v>5.1917999999999997</c:v>
                </c:pt>
                <c:pt idx="5397" formatCode="General">
                  <c:v>5.1928000000000001</c:v>
                </c:pt>
                <c:pt idx="5398" formatCode="General">
                  <c:v>5.1938000000000004</c:v>
                </c:pt>
                <c:pt idx="5399" formatCode="General">
                  <c:v>5.1947999999999999</c:v>
                </c:pt>
                <c:pt idx="5400" formatCode="General">
                  <c:v>5.1958000000000002</c:v>
                </c:pt>
                <c:pt idx="5401" formatCode="General">
                  <c:v>5.1967999999999996</c:v>
                </c:pt>
                <c:pt idx="5402" formatCode="General">
                  <c:v>5.1978</c:v>
                </c:pt>
                <c:pt idx="5403" formatCode="General">
                  <c:v>5.1988000000000003</c:v>
                </c:pt>
                <c:pt idx="5404" formatCode="General">
                  <c:v>5.1997999999999998</c:v>
                </c:pt>
                <c:pt idx="5405" formatCode="General">
                  <c:v>5.2008000000000001</c:v>
                </c:pt>
                <c:pt idx="5406" formatCode="General">
                  <c:v>5.2018000000000004</c:v>
                </c:pt>
                <c:pt idx="5407" formatCode="General">
                  <c:v>5.2027999999999999</c:v>
                </c:pt>
                <c:pt idx="5408" formatCode="General">
                  <c:v>5.2038000000000002</c:v>
                </c:pt>
                <c:pt idx="5409" formatCode="General">
                  <c:v>5.2047999999999996</c:v>
                </c:pt>
                <c:pt idx="5410" formatCode="General">
                  <c:v>5.2058</c:v>
                </c:pt>
                <c:pt idx="5411" formatCode="General">
                  <c:v>5.2068000000000003</c:v>
                </c:pt>
                <c:pt idx="5412" formatCode="General">
                  <c:v>5.2077999999999998</c:v>
                </c:pt>
                <c:pt idx="5413" formatCode="General">
                  <c:v>5.2088000000000001</c:v>
                </c:pt>
                <c:pt idx="5414" formatCode="General">
                  <c:v>5.2098000000000004</c:v>
                </c:pt>
                <c:pt idx="5415" formatCode="General">
                  <c:v>5.2107999999999999</c:v>
                </c:pt>
                <c:pt idx="5416" formatCode="General">
                  <c:v>5.2118000000000002</c:v>
                </c:pt>
                <c:pt idx="5417" formatCode="General">
                  <c:v>5.2127999999999997</c:v>
                </c:pt>
                <c:pt idx="5418" formatCode="General">
                  <c:v>5.2138</c:v>
                </c:pt>
                <c:pt idx="5419" formatCode="General">
                  <c:v>5.2148000000000003</c:v>
                </c:pt>
                <c:pt idx="5420" formatCode="General">
                  <c:v>5.2157999999999998</c:v>
                </c:pt>
                <c:pt idx="5421" formatCode="General">
                  <c:v>5.2168000000000001</c:v>
                </c:pt>
                <c:pt idx="5422" formatCode="General">
                  <c:v>5.2178000000000004</c:v>
                </c:pt>
                <c:pt idx="5423" formatCode="General">
                  <c:v>5.2187999999999999</c:v>
                </c:pt>
                <c:pt idx="5424" formatCode="General">
                  <c:v>5.2198000000000002</c:v>
                </c:pt>
                <c:pt idx="5425" formatCode="General">
                  <c:v>5.2207999999999997</c:v>
                </c:pt>
                <c:pt idx="5426" formatCode="General">
                  <c:v>5.2218</c:v>
                </c:pt>
                <c:pt idx="5427" formatCode="General">
                  <c:v>5.2228000000000003</c:v>
                </c:pt>
                <c:pt idx="5428" formatCode="General">
                  <c:v>5.2237999999999998</c:v>
                </c:pt>
                <c:pt idx="5429" formatCode="General">
                  <c:v>5.2248000000000001</c:v>
                </c:pt>
                <c:pt idx="5430" formatCode="General">
                  <c:v>5.2257999999999996</c:v>
                </c:pt>
                <c:pt idx="5431" formatCode="General">
                  <c:v>5.2267999999999999</c:v>
                </c:pt>
                <c:pt idx="5432" formatCode="General">
                  <c:v>5.2278000000000002</c:v>
                </c:pt>
                <c:pt idx="5433" formatCode="General">
                  <c:v>5.2287999999999997</c:v>
                </c:pt>
                <c:pt idx="5434" formatCode="General">
                  <c:v>5.2298</c:v>
                </c:pt>
                <c:pt idx="5435" formatCode="General">
                  <c:v>5.2308000000000003</c:v>
                </c:pt>
                <c:pt idx="5436" formatCode="General">
                  <c:v>5.2317999999999998</c:v>
                </c:pt>
                <c:pt idx="5437" formatCode="General">
                  <c:v>5.2328000000000001</c:v>
                </c:pt>
                <c:pt idx="5438" formatCode="General">
                  <c:v>5.2337999999999996</c:v>
                </c:pt>
                <c:pt idx="5439" formatCode="General">
                  <c:v>5.2347999999999999</c:v>
                </c:pt>
                <c:pt idx="5440" formatCode="General">
                  <c:v>5.2358000000000002</c:v>
                </c:pt>
                <c:pt idx="5441" formatCode="General">
                  <c:v>5.2367999999999997</c:v>
                </c:pt>
                <c:pt idx="5442" formatCode="General">
                  <c:v>5.2378</c:v>
                </c:pt>
                <c:pt idx="5443" formatCode="General">
                  <c:v>5.2388000000000003</c:v>
                </c:pt>
                <c:pt idx="5444" formatCode="General">
                  <c:v>5.2397999999999998</c:v>
                </c:pt>
                <c:pt idx="5445" formatCode="General">
                  <c:v>5.2408000000000001</c:v>
                </c:pt>
                <c:pt idx="5446" formatCode="General">
                  <c:v>5.2417999999999996</c:v>
                </c:pt>
                <c:pt idx="5447" formatCode="General">
                  <c:v>5.2427999999999999</c:v>
                </c:pt>
                <c:pt idx="5448" formatCode="General">
                  <c:v>5.2438000000000002</c:v>
                </c:pt>
                <c:pt idx="5449" formatCode="General">
                  <c:v>5.2447999999999997</c:v>
                </c:pt>
                <c:pt idx="5450" formatCode="General">
                  <c:v>5.2458</c:v>
                </c:pt>
                <c:pt idx="5451" formatCode="General">
                  <c:v>5.2468000000000004</c:v>
                </c:pt>
                <c:pt idx="5452" formatCode="General">
                  <c:v>5.2477999999999998</c:v>
                </c:pt>
                <c:pt idx="5453" formatCode="General">
                  <c:v>5.2488000000000001</c:v>
                </c:pt>
                <c:pt idx="5454" formatCode="General">
                  <c:v>5.2497999999999996</c:v>
                </c:pt>
                <c:pt idx="5455" formatCode="General">
                  <c:v>5.2507999999999999</c:v>
                </c:pt>
                <c:pt idx="5456" formatCode="General">
                  <c:v>5.2518000000000002</c:v>
                </c:pt>
                <c:pt idx="5457" formatCode="General">
                  <c:v>5.2527999999999997</c:v>
                </c:pt>
                <c:pt idx="5458" formatCode="General">
                  <c:v>5.2538</c:v>
                </c:pt>
                <c:pt idx="5459" formatCode="General">
                  <c:v>5.2548000000000004</c:v>
                </c:pt>
                <c:pt idx="5460" formatCode="General">
                  <c:v>5.2557999999999998</c:v>
                </c:pt>
                <c:pt idx="5461" formatCode="General">
                  <c:v>5.2568000000000001</c:v>
                </c:pt>
                <c:pt idx="5462" formatCode="General">
                  <c:v>5.2577999999999996</c:v>
                </c:pt>
                <c:pt idx="5463" formatCode="General">
                  <c:v>5.2587999999999999</c:v>
                </c:pt>
                <c:pt idx="5464" formatCode="General">
                  <c:v>5.2598000000000003</c:v>
                </c:pt>
                <c:pt idx="5465" formatCode="General">
                  <c:v>5.2607999999999997</c:v>
                </c:pt>
                <c:pt idx="5466" formatCode="General">
                  <c:v>5.2618</c:v>
                </c:pt>
                <c:pt idx="5467" formatCode="General">
                  <c:v>5.2628000000000004</c:v>
                </c:pt>
                <c:pt idx="5468" formatCode="General">
                  <c:v>5.2637999999999998</c:v>
                </c:pt>
                <c:pt idx="5469" formatCode="General">
                  <c:v>5.2648000000000001</c:v>
                </c:pt>
                <c:pt idx="5470" formatCode="General">
                  <c:v>5.2657999999999996</c:v>
                </c:pt>
                <c:pt idx="5471" formatCode="General">
                  <c:v>5.2667999999999999</c:v>
                </c:pt>
                <c:pt idx="5472" formatCode="General">
                  <c:v>5.2678000000000003</c:v>
                </c:pt>
                <c:pt idx="5473" formatCode="General">
                  <c:v>5.2687999999999997</c:v>
                </c:pt>
                <c:pt idx="5474" formatCode="General">
                  <c:v>5.2698</c:v>
                </c:pt>
                <c:pt idx="5475" formatCode="General">
                  <c:v>5.2708000000000004</c:v>
                </c:pt>
                <c:pt idx="5476" formatCode="General">
                  <c:v>5.2717999999999998</c:v>
                </c:pt>
                <c:pt idx="5477" formatCode="General">
                  <c:v>5.2728000000000002</c:v>
                </c:pt>
                <c:pt idx="5478" formatCode="General">
                  <c:v>5.2737999999999996</c:v>
                </c:pt>
                <c:pt idx="5479" formatCode="General">
                  <c:v>5.2747999999999999</c:v>
                </c:pt>
                <c:pt idx="5480" formatCode="General">
                  <c:v>5.2758000000000003</c:v>
                </c:pt>
                <c:pt idx="5481" formatCode="General">
                  <c:v>5.2767999999999997</c:v>
                </c:pt>
                <c:pt idx="5482" formatCode="General">
                  <c:v>5.2778</c:v>
                </c:pt>
                <c:pt idx="5483" formatCode="General">
                  <c:v>5.2788000000000004</c:v>
                </c:pt>
                <c:pt idx="5484" formatCode="General">
                  <c:v>5.2797999999999998</c:v>
                </c:pt>
                <c:pt idx="5485" formatCode="General">
                  <c:v>5.2808000000000002</c:v>
                </c:pt>
                <c:pt idx="5486" formatCode="General">
                  <c:v>5.2817999999999996</c:v>
                </c:pt>
                <c:pt idx="5487" formatCode="General">
                  <c:v>5.2827999999999999</c:v>
                </c:pt>
                <c:pt idx="5488" formatCode="General">
                  <c:v>5.2838000000000003</c:v>
                </c:pt>
                <c:pt idx="5489" formatCode="General">
                  <c:v>5.2847999999999997</c:v>
                </c:pt>
                <c:pt idx="5490" formatCode="General">
                  <c:v>5.2858000000000001</c:v>
                </c:pt>
                <c:pt idx="5491" formatCode="General">
                  <c:v>5.2868000000000004</c:v>
                </c:pt>
                <c:pt idx="5492" formatCode="General">
                  <c:v>5.2877999999999998</c:v>
                </c:pt>
                <c:pt idx="5493" formatCode="General">
                  <c:v>5.2888000000000002</c:v>
                </c:pt>
                <c:pt idx="5494" formatCode="General">
                  <c:v>5.2897999999999996</c:v>
                </c:pt>
                <c:pt idx="5495" formatCode="General">
                  <c:v>5.2907999999999999</c:v>
                </c:pt>
                <c:pt idx="5496" formatCode="General">
                  <c:v>5.2918000000000003</c:v>
                </c:pt>
                <c:pt idx="5497" formatCode="General">
                  <c:v>5.2927999999999997</c:v>
                </c:pt>
                <c:pt idx="5498" formatCode="General">
                  <c:v>5.2938000000000001</c:v>
                </c:pt>
                <c:pt idx="5499" formatCode="General">
                  <c:v>5.2948000000000004</c:v>
                </c:pt>
                <c:pt idx="5500" formatCode="General">
                  <c:v>5.2957999999999998</c:v>
                </c:pt>
                <c:pt idx="5501" formatCode="General">
                  <c:v>5.2968000000000002</c:v>
                </c:pt>
                <c:pt idx="5502" formatCode="General">
                  <c:v>5.2977999999999996</c:v>
                </c:pt>
                <c:pt idx="5503" formatCode="General">
                  <c:v>5.2988</c:v>
                </c:pt>
                <c:pt idx="5504" formatCode="General">
                  <c:v>5.2998000000000003</c:v>
                </c:pt>
                <c:pt idx="5505" formatCode="General">
                  <c:v>5.3007999999999997</c:v>
                </c:pt>
                <c:pt idx="5506" formatCode="General">
                  <c:v>5.3018000000000001</c:v>
                </c:pt>
                <c:pt idx="5507" formatCode="General">
                  <c:v>5.3028000000000004</c:v>
                </c:pt>
                <c:pt idx="5508" formatCode="General">
                  <c:v>5.3037999999999998</c:v>
                </c:pt>
                <c:pt idx="5509" formatCode="General">
                  <c:v>5.3048000000000002</c:v>
                </c:pt>
                <c:pt idx="5510" formatCode="General">
                  <c:v>5.3057999999999996</c:v>
                </c:pt>
                <c:pt idx="5511" formatCode="General">
                  <c:v>5.3068</c:v>
                </c:pt>
                <c:pt idx="5512" formatCode="General">
                  <c:v>5.3078000000000003</c:v>
                </c:pt>
                <c:pt idx="5513" formatCode="General">
                  <c:v>5.3087999999999997</c:v>
                </c:pt>
                <c:pt idx="5514" formatCode="General">
                  <c:v>5.3098000000000001</c:v>
                </c:pt>
                <c:pt idx="5515" formatCode="General">
                  <c:v>5.3108000000000004</c:v>
                </c:pt>
                <c:pt idx="5516" formatCode="General">
                  <c:v>5.3117999999999999</c:v>
                </c:pt>
                <c:pt idx="5517" formatCode="General">
                  <c:v>5.3128000000000002</c:v>
                </c:pt>
                <c:pt idx="5518" formatCode="General">
                  <c:v>5.3137999999999996</c:v>
                </c:pt>
                <c:pt idx="5519" formatCode="General">
                  <c:v>5.3148</c:v>
                </c:pt>
                <c:pt idx="5520" formatCode="General">
                  <c:v>5.3158000000000003</c:v>
                </c:pt>
                <c:pt idx="5521" formatCode="General">
                  <c:v>5.3167999999999997</c:v>
                </c:pt>
                <c:pt idx="5522" formatCode="General">
                  <c:v>5.3178000000000001</c:v>
                </c:pt>
                <c:pt idx="5523" formatCode="General">
                  <c:v>5.3188000000000004</c:v>
                </c:pt>
                <c:pt idx="5524" formatCode="General">
                  <c:v>5.3197999999999999</c:v>
                </c:pt>
                <c:pt idx="5525" formatCode="General">
                  <c:v>5.3208000000000002</c:v>
                </c:pt>
                <c:pt idx="5526" formatCode="General">
                  <c:v>5.3217999999999996</c:v>
                </c:pt>
                <c:pt idx="5527" formatCode="General">
                  <c:v>5.3228</c:v>
                </c:pt>
                <c:pt idx="5528" formatCode="General">
                  <c:v>5.3238000000000003</c:v>
                </c:pt>
                <c:pt idx="5529" formatCode="General">
                  <c:v>5.3247999999999998</c:v>
                </c:pt>
                <c:pt idx="5530" formatCode="General">
                  <c:v>5.3258000000000001</c:v>
                </c:pt>
                <c:pt idx="5531" formatCode="General">
                  <c:v>5.3268000000000004</c:v>
                </c:pt>
                <c:pt idx="5532" formatCode="General">
                  <c:v>5.3277999999999999</c:v>
                </c:pt>
                <c:pt idx="5533" formatCode="General">
                  <c:v>5.3288000000000002</c:v>
                </c:pt>
                <c:pt idx="5534" formatCode="General">
                  <c:v>5.3297999999999996</c:v>
                </c:pt>
                <c:pt idx="5535" formatCode="General">
                  <c:v>5.3308</c:v>
                </c:pt>
                <c:pt idx="5536" formatCode="General">
                  <c:v>5.3318000000000003</c:v>
                </c:pt>
                <c:pt idx="5537" formatCode="General">
                  <c:v>5.3327999999999998</c:v>
                </c:pt>
                <c:pt idx="5538" formatCode="General">
                  <c:v>5.3338000000000001</c:v>
                </c:pt>
                <c:pt idx="5539" formatCode="General">
                  <c:v>5.3348000000000004</c:v>
                </c:pt>
                <c:pt idx="5540" formatCode="General">
                  <c:v>5.3357999999999999</c:v>
                </c:pt>
                <c:pt idx="5541" formatCode="General">
                  <c:v>5.3368000000000002</c:v>
                </c:pt>
                <c:pt idx="5542" formatCode="General">
                  <c:v>5.3377999999999997</c:v>
                </c:pt>
                <c:pt idx="5543" formatCode="General">
                  <c:v>5.3388</c:v>
                </c:pt>
                <c:pt idx="5544" formatCode="General">
                  <c:v>5.3398000000000003</c:v>
                </c:pt>
                <c:pt idx="5545" formatCode="General">
                  <c:v>5.3407999999999998</c:v>
                </c:pt>
                <c:pt idx="5546" formatCode="General">
                  <c:v>5.3418000000000001</c:v>
                </c:pt>
                <c:pt idx="5547" formatCode="General">
                  <c:v>5.3428000000000004</c:v>
                </c:pt>
                <c:pt idx="5548" formatCode="General">
                  <c:v>5.3437999999999999</c:v>
                </c:pt>
                <c:pt idx="5549" formatCode="General">
                  <c:v>5.3448000000000002</c:v>
                </c:pt>
                <c:pt idx="5550" formatCode="General">
                  <c:v>5.3457999999999997</c:v>
                </c:pt>
                <c:pt idx="5551" formatCode="General">
                  <c:v>5.3468</c:v>
                </c:pt>
                <c:pt idx="5552" formatCode="General">
                  <c:v>5.3478000000000003</c:v>
                </c:pt>
                <c:pt idx="5553" formatCode="General">
                  <c:v>5.3487999999999998</c:v>
                </c:pt>
                <c:pt idx="5554" formatCode="General">
                  <c:v>5.3498000000000001</c:v>
                </c:pt>
                <c:pt idx="5555" formatCode="General">
                  <c:v>5.3507999999999996</c:v>
                </c:pt>
                <c:pt idx="5556" formatCode="General">
                  <c:v>5.3517999999999999</c:v>
                </c:pt>
                <c:pt idx="5557" formatCode="General">
                  <c:v>5.3528000000000002</c:v>
                </c:pt>
                <c:pt idx="5558" formatCode="General">
                  <c:v>5.3537999999999997</c:v>
                </c:pt>
                <c:pt idx="5559" formatCode="General">
                  <c:v>5.3548</c:v>
                </c:pt>
                <c:pt idx="5560" formatCode="General">
                  <c:v>5.3558000000000003</c:v>
                </c:pt>
                <c:pt idx="5561" formatCode="General">
                  <c:v>5.3567999999999998</c:v>
                </c:pt>
                <c:pt idx="5562" formatCode="General">
                  <c:v>5.3578000000000001</c:v>
                </c:pt>
                <c:pt idx="5563" formatCode="General">
                  <c:v>5.3587999999999996</c:v>
                </c:pt>
                <c:pt idx="5564" formatCode="General">
                  <c:v>5.3597999999999999</c:v>
                </c:pt>
                <c:pt idx="5565" formatCode="General">
                  <c:v>5.3608000000000002</c:v>
                </c:pt>
                <c:pt idx="5566" formatCode="General">
                  <c:v>5.3617999999999997</c:v>
                </c:pt>
                <c:pt idx="5567" formatCode="General">
                  <c:v>5.3628</c:v>
                </c:pt>
                <c:pt idx="5568" formatCode="General">
                  <c:v>5.3638000000000003</c:v>
                </c:pt>
                <c:pt idx="5569" formatCode="General">
                  <c:v>5.3647999999999998</c:v>
                </c:pt>
                <c:pt idx="5570" formatCode="General">
                  <c:v>5.3658000000000001</c:v>
                </c:pt>
                <c:pt idx="5571" formatCode="General">
                  <c:v>5.3667999999999996</c:v>
                </c:pt>
                <c:pt idx="5572" formatCode="General">
                  <c:v>5.3677999999999999</c:v>
                </c:pt>
                <c:pt idx="5573" formatCode="General">
                  <c:v>5.3688000000000002</c:v>
                </c:pt>
                <c:pt idx="5574" formatCode="General">
                  <c:v>5.3697999999999997</c:v>
                </c:pt>
                <c:pt idx="5575" formatCode="General">
                  <c:v>5.3708</c:v>
                </c:pt>
                <c:pt idx="5576" formatCode="General">
                  <c:v>5.3718000000000004</c:v>
                </c:pt>
                <c:pt idx="5577" formatCode="General">
                  <c:v>5.3727999999999998</c:v>
                </c:pt>
                <c:pt idx="5578" formatCode="General">
                  <c:v>5.3738000000000001</c:v>
                </c:pt>
                <c:pt idx="5579" formatCode="General">
                  <c:v>5.3747999999999996</c:v>
                </c:pt>
                <c:pt idx="5580" formatCode="General">
                  <c:v>5.3757999999999999</c:v>
                </c:pt>
                <c:pt idx="5581" formatCode="General">
                  <c:v>5.3768000000000002</c:v>
                </c:pt>
                <c:pt idx="5582" formatCode="General">
                  <c:v>5.3777999999999997</c:v>
                </c:pt>
                <c:pt idx="5583" formatCode="General">
                  <c:v>5.3788</c:v>
                </c:pt>
                <c:pt idx="5584" formatCode="General">
                  <c:v>5.3798000000000004</c:v>
                </c:pt>
                <c:pt idx="5585" formatCode="General">
                  <c:v>5.3807999999999998</c:v>
                </c:pt>
                <c:pt idx="5586" formatCode="General">
                  <c:v>5.3818000000000001</c:v>
                </c:pt>
                <c:pt idx="5587" formatCode="General">
                  <c:v>5.3827999999999996</c:v>
                </c:pt>
                <c:pt idx="5588" formatCode="General">
                  <c:v>5.3837999999999999</c:v>
                </c:pt>
                <c:pt idx="5589" formatCode="General">
                  <c:v>5.3848000000000003</c:v>
                </c:pt>
                <c:pt idx="5590" formatCode="General">
                  <c:v>5.3857999999999997</c:v>
                </c:pt>
                <c:pt idx="5591" formatCode="General">
                  <c:v>5.3868</c:v>
                </c:pt>
                <c:pt idx="5592" formatCode="General">
                  <c:v>5.3878000000000004</c:v>
                </c:pt>
                <c:pt idx="5593" formatCode="General">
                  <c:v>5.3887999999999998</c:v>
                </c:pt>
                <c:pt idx="5594" formatCode="General">
                  <c:v>5.3898000000000001</c:v>
                </c:pt>
                <c:pt idx="5595" formatCode="General">
                  <c:v>5.3907999999999996</c:v>
                </c:pt>
                <c:pt idx="5596" formatCode="General">
                  <c:v>5.3917999999999999</c:v>
                </c:pt>
                <c:pt idx="5597" formatCode="General">
                  <c:v>5.3928000000000003</c:v>
                </c:pt>
                <c:pt idx="5598" formatCode="General">
                  <c:v>5.3937999999999997</c:v>
                </c:pt>
                <c:pt idx="5599" formatCode="General">
                  <c:v>5.3948</c:v>
                </c:pt>
                <c:pt idx="5600" formatCode="General">
                  <c:v>5.3958000000000004</c:v>
                </c:pt>
                <c:pt idx="5601" formatCode="General">
                  <c:v>5.3967999999999998</c:v>
                </c:pt>
                <c:pt idx="5602" formatCode="General">
                  <c:v>5.3978000000000002</c:v>
                </c:pt>
                <c:pt idx="5603" formatCode="General">
                  <c:v>5.3987999999999996</c:v>
                </c:pt>
                <c:pt idx="5604" formatCode="General">
                  <c:v>5.3997999999999999</c:v>
                </c:pt>
                <c:pt idx="5605" formatCode="General">
                  <c:v>5.4008000000000003</c:v>
                </c:pt>
                <c:pt idx="5606" formatCode="General">
                  <c:v>5.4017999999999997</c:v>
                </c:pt>
                <c:pt idx="5607" formatCode="General">
                  <c:v>5.4028</c:v>
                </c:pt>
                <c:pt idx="5608" formatCode="General">
                  <c:v>5.4038000000000004</c:v>
                </c:pt>
                <c:pt idx="5609" formatCode="General">
                  <c:v>5.4047999999999998</c:v>
                </c:pt>
                <c:pt idx="5610" formatCode="General">
                  <c:v>5.4058000000000002</c:v>
                </c:pt>
                <c:pt idx="5611" formatCode="General">
                  <c:v>5.4067999999999996</c:v>
                </c:pt>
                <c:pt idx="5612" formatCode="General">
                  <c:v>5.4077999999999999</c:v>
                </c:pt>
                <c:pt idx="5613" formatCode="General">
                  <c:v>5.4088000000000003</c:v>
                </c:pt>
                <c:pt idx="5614" formatCode="General">
                  <c:v>5.4097999999999997</c:v>
                </c:pt>
                <c:pt idx="5615" formatCode="General">
                  <c:v>5.4108000000000001</c:v>
                </c:pt>
                <c:pt idx="5616" formatCode="General">
                  <c:v>5.4118000000000004</c:v>
                </c:pt>
                <c:pt idx="5617" formatCode="General">
                  <c:v>5.4127999999999998</c:v>
                </c:pt>
                <c:pt idx="5618" formatCode="General">
                  <c:v>5.4138000000000002</c:v>
                </c:pt>
                <c:pt idx="5619" formatCode="General">
                  <c:v>5.4147999999999996</c:v>
                </c:pt>
                <c:pt idx="5620" formatCode="General">
                  <c:v>5.4157999999999999</c:v>
                </c:pt>
                <c:pt idx="5621" formatCode="General">
                  <c:v>5.4168000000000003</c:v>
                </c:pt>
                <c:pt idx="5622" formatCode="General">
                  <c:v>5.4177999999999997</c:v>
                </c:pt>
                <c:pt idx="5623" formatCode="General">
                  <c:v>5.4188000000000001</c:v>
                </c:pt>
                <c:pt idx="5624" formatCode="General">
                  <c:v>5.4198000000000004</c:v>
                </c:pt>
                <c:pt idx="5625" formatCode="General">
                  <c:v>5.4207999999999998</c:v>
                </c:pt>
                <c:pt idx="5626" formatCode="General">
                  <c:v>5.4218000000000002</c:v>
                </c:pt>
                <c:pt idx="5627" formatCode="General">
                  <c:v>5.4227999999999996</c:v>
                </c:pt>
                <c:pt idx="5628" formatCode="General">
                  <c:v>5.4238</c:v>
                </c:pt>
                <c:pt idx="5629" formatCode="General">
                  <c:v>5.4248000000000003</c:v>
                </c:pt>
                <c:pt idx="5630" formatCode="General">
                  <c:v>5.4257999999999997</c:v>
                </c:pt>
                <c:pt idx="5631" formatCode="General">
                  <c:v>5.4268000000000001</c:v>
                </c:pt>
                <c:pt idx="5632" formatCode="General">
                  <c:v>5.4278000000000004</c:v>
                </c:pt>
                <c:pt idx="5633" formatCode="General">
                  <c:v>5.4287999999999998</c:v>
                </c:pt>
                <c:pt idx="5634" formatCode="General">
                  <c:v>5.4298000000000002</c:v>
                </c:pt>
                <c:pt idx="5635" formatCode="General">
                  <c:v>5.4307999999999996</c:v>
                </c:pt>
                <c:pt idx="5636" formatCode="General">
                  <c:v>5.4318</c:v>
                </c:pt>
                <c:pt idx="5637" formatCode="General">
                  <c:v>5.4328000000000003</c:v>
                </c:pt>
                <c:pt idx="5638" formatCode="General">
                  <c:v>5.4337999999999997</c:v>
                </c:pt>
                <c:pt idx="5639" formatCode="General">
                  <c:v>5.4348000000000001</c:v>
                </c:pt>
                <c:pt idx="5640" formatCode="General">
                  <c:v>5.4358000000000004</c:v>
                </c:pt>
                <c:pt idx="5641" formatCode="General">
                  <c:v>5.4367999999999999</c:v>
                </c:pt>
                <c:pt idx="5642" formatCode="General">
                  <c:v>5.4378000000000002</c:v>
                </c:pt>
                <c:pt idx="5643" formatCode="General">
                  <c:v>5.4387999999999996</c:v>
                </c:pt>
                <c:pt idx="5644" formatCode="General">
                  <c:v>5.4398</c:v>
                </c:pt>
                <c:pt idx="5645" formatCode="General">
                  <c:v>5.4408000000000003</c:v>
                </c:pt>
                <c:pt idx="5646" formatCode="General">
                  <c:v>5.4417999999999997</c:v>
                </c:pt>
                <c:pt idx="5647" formatCode="General">
                  <c:v>5.4428000000000001</c:v>
                </c:pt>
                <c:pt idx="5648" formatCode="General">
                  <c:v>5.4438000000000004</c:v>
                </c:pt>
                <c:pt idx="5649" formatCode="General">
                  <c:v>5.4447999999999999</c:v>
                </c:pt>
                <c:pt idx="5650" formatCode="General">
                  <c:v>5.4458000000000002</c:v>
                </c:pt>
                <c:pt idx="5651" formatCode="General">
                  <c:v>5.4467999999999996</c:v>
                </c:pt>
                <c:pt idx="5652" formatCode="General">
                  <c:v>5.4478</c:v>
                </c:pt>
                <c:pt idx="5653" formatCode="General">
                  <c:v>5.4488000000000003</c:v>
                </c:pt>
                <c:pt idx="5654" formatCode="General">
                  <c:v>5.4497999999999998</c:v>
                </c:pt>
                <c:pt idx="5655" formatCode="General">
                  <c:v>5.4508000000000001</c:v>
                </c:pt>
                <c:pt idx="5656" formatCode="General">
                  <c:v>5.4518000000000004</c:v>
                </c:pt>
                <c:pt idx="5657" formatCode="General">
                  <c:v>5.4527999999999999</c:v>
                </c:pt>
                <c:pt idx="5658" formatCode="General">
                  <c:v>5.4538000000000002</c:v>
                </c:pt>
                <c:pt idx="5659" formatCode="General">
                  <c:v>5.4547999999999996</c:v>
                </c:pt>
                <c:pt idx="5660" formatCode="General">
                  <c:v>5.4558</c:v>
                </c:pt>
                <c:pt idx="5661" formatCode="General">
                  <c:v>5.4568000000000003</c:v>
                </c:pt>
                <c:pt idx="5662" formatCode="General">
                  <c:v>5.4577999999999998</c:v>
                </c:pt>
                <c:pt idx="5663" formatCode="General">
                  <c:v>5.4588000000000001</c:v>
                </c:pt>
                <c:pt idx="5664" formatCode="General">
                  <c:v>5.4598000000000004</c:v>
                </c:pt>
                <c:pt idx="5665" formatCode="General">
                  <c:v>5.4607999999999999</c:v>
                </c:pt>
                <c:pt idx="5666" formatCode="General">
                  <c:v>5.4618000000000002</c:v>
                </c:pt>
                <c:pt idx="5667" formatCode="General">
                  <c:v>5.4627999999999997</c:v>
                </c:pt>
                <c:pt idx="5668" formatCode="General">
                  <c:v>5.4638</c:v>
                </c:pt>
                <c:pt idx="5669" formatCode="General">
                  <c:v>5.4648000000000003</c:v>
                </c:pt>
                <c:pt idx="5670" formatCode="General">
                  <c:v>5.4657999999999998</c:v>
                </c:pt>
                <c:pt idx="5671" formatCode="General">
                  <c:v>5.4668000000000001</c:v>
                </c:pt>
                <c:pt idx="5672" formatCode="General">
                  <c:v>5.4678000000000004</c:v>
                </c:pt>
                <c:pt idx="5673" formatCode="General">
                  <c:v>5.4687999999999999</c:v>
                </c:pt>
                <c:pt idx="5674" formatCode="General">
                  <c:v>5.4698000000000002</c:v>
                </c:pt>
                <c:pt idx="5675" formatCode="General">
                  <c:v>5.4707999999999997</c:v>
                </c:pt>
                <c:pt idx="5676" formatCode="General">
                  <c:v>5.4718</c:v>
                </c:pt>
                <c:pt idx="5677" formatCode="General">
                  <c:v>5.4728000000000003</c:v>
                </c:pt>
                <c:pt idx="5678" formatCode="General">
                  <c:v>5.4737999999999998</c:v>
                </c:pt>
                <c:pt idx="5679" formatCode="General">
                  <c:v>5.4748000000000001</c:v>
                </c:pt>
                <c:pt idx="5680" formatCode="General">
                  <c:v>5.4757999999999996</c:v>
                </c:pt>
                <c:pt idx="5681" formatCode="General">
                  <c:v>5.4767999999999999</c:v>
                </c:pt>
                <c:pt idx="5682" formatCode="General">
                  <c:v>5.4778000000000002</c:v>
                </c:pt>
                <c:pt idx="5683" formatCode="General">
                  <c:v>5.4787999999999997</c:v>
                </c:pt>
                <c:pt idx="5684" formatCode="General">
                  <c:v>5.4798</c:v>
                </c:pt>
                <c:pt idx="5685" formatCode="General">
                  <c:v>5.4808000000000003</c:v>
                </c:pt>
                <c:pt idx="5686" formatCode="General">
                  <c:v>5.4817999999999998</c:v>
                </c:pt>
                <c:pt idx="5687" formatCode="General">
                  <c:v>5.4828000000000001</c:v>
                </c:pt>
                <c:pt idx="5688" formatCode="General">
                  <c:v>5.4837999999999996</c:v>
                </c:pt>
                <c:pt idx="5689" formatCode="General">
                  <c:v>5.4847999999999999</c:v>
                </c:pt>
                <c:pt idx="5690" formatCode="General">
                  <c:v>5.4858000000000002</c:v>
                </c:pt>
                <c:pt idx="5691" formatCode="General">
                  <c:v>5.4867999999999997</c:v>
                </c:pt>
                <c:pt idx="5692" formatCode="General">
                  <c:v>5.4878</c:v>
                </c:pt>
                <c:pt idx="5693" formatCode="General">
                  <c:v>5.4888000000000003</c:v>
                </c:pt>
                <c:pt idx="5694" formatCode="General">
                  <c:v>5.4897999999999998</c:v>
                </c:pt>
                <c:pt idx="5695" formatCode="General">
                  <c:v>5.4908000000000001</c:v>
                </c:pt>
                <c:pt idx="5696" formatCode="General">
                  <c:v>5.4917999999999996</c:v>
                </c:pt>
                <c:pt idx="5697" formatCode="General">
                  <c:v>5.4927999999999999</c:v>
                </c:pt>
                <c:pt idx="5698" formatCode="General">
                  <c:v>5.4938000000000002</c:v>
                </c:pt>
                <c:pt idx="5699" formatCode="General">
                  <c:v>5.4947999999999997</c:v>
                </c:pt>
                <c:pt idx="5700" formatCode="General">
                  <c:v>5.4958</c:v>
                </c:pt>
                <c:pt idx="5701" formatCode="General">
                  <c:v>5.4968000000000004</c:v>
                </c:pt>
                <c:pt idx="5702" formatCode="General">
                  <c:v>5.4977999999999998</c:v>
                </c:pt>
              </c:numCache>
            </c:numRef>
          </c:xVal>
          <c:yVal>
            <c:numRef>
              <c:f>Sheet1!$D$2:$D$5704</c:f>
              <c:numCache>
                <c:formatCode>General</c:formatCode>
                <c:ptCount val="5703"/>
                <c:pt idx="0">
                  <c:v>10.6846</c:v>
                </c:pt>
                <c:pt idx="1">
                  <c:v>-13.72395</c:v>
                </c:pt>
                <c:pt idx="2">
                  <c:v>2.662633</c:v>
                </c:pt>
                <c:pt idx="3">
                  <c:v>0.28069260000000001</c:v>
                </c:pt>
                <c:pt idx="4">
                  <c:v>-8.1407460000000001E-2</c:v>
                </c:pt>
                <c:pt idx="5">
                  <c:v>1.3002079999999999E-2</c:v>
                </c:pt>
                <c:pt idx="6">
                  <c:v>5.2183950000000002E-4</c:v>
                </c:pt>
                <c:pt idx="7">
                  <c:v>1.6714659999999999E-2</c:v>
                </c:pt>
                <c:pt idx="8">
                  <c:v>1.359809E-2</c:v>
                </c:pt>
                <c:pt idx="9">
                  <c:v>8.1867829999999996E-3</c:v>
                </c:pt>
                <c:pt idx="10">
                  <c:v>5.1239880000000003E-3</c:v>
                </c:pt>
                <c:pt idx="11">
                  <c:v>-3.3832890000000003E-4</c:v>
                </c:pt>
                <c:pt idx="12">
                  <c:v>-1.514247E-3</c:v>
                </c:pt>
                <c:pt idx="13">
                  <c:v>7.2276429999999997E-4</c:v>
                </c:pt>
                <c:pt idx="14">
                  <c:v>-8.5930930000000004E-4</c:v>
                </c:pt>
                <c:pt idx="15">
                  <c:v>2.3329290000000001E-3</c:v>
                </c:pt>
                <c:pt idx="16">
                  <c:v>3.6825619999999998E-4</c:v>
                </c:pt>
                <c:pt idx="17">
                  <c:v>1.096667E-3</c:v>
                </c:pt>
                <c:pt idx="18">
                  <c:v>-1.7926319999999999E-4</c:v>
                </c:pt>
                <c:pt idx="19">
                  <c:v>7.0331690000000004E-4</c:v>
                </c:pt>
                <c:pt idx="20" formatCode="0.00E+00">
                  <c:v>-8.4124759999999995E-5</c:v>
                </c:pt>
                <c:pt idx="21">
                  <c:v>7.8422229999999999E-4</c:v>
                </c:pt>
                <c:pt idx="22">
                  <c:v>3.2961680000000003E-4</c:v>
                </c:pt>
                <c:pt idx="23">
                  <c:v>7.6566429999999999E-4</c:v>
                </c:pt>
                <c:pt idx="24">
                  <c:v>3.3026410000000001E-4</c:v>
                </c:pt>
                <c:pt idx="25">
                  <c:v>5.733992E-4</c:v>
                </c:pt>
                <c:pt idx="26">
                  <c:v>2.1533230000000001E-4</c:v>
                </c:pt>
                <c:pt idx="27">
                  <c:v>4.003732E-4</c:v>
                </c:pt>
                <c:pt idx="28">
                  <c:v>1.8373169999999999E-4</c:v>
                </c:pt>
                <c:pt idx="29">
                  <c:v>3.2670060000000001E-4</c:v>
                </c:pt>
                <c:pt idx="30">
                  <c:v>1.614792E-4</c:v>
                </c:pt>
                <c:pt idx="31">
                  <c:v>2.7152980000000001E-4</c:v>
                </c:pt>
                <c:pt idx="32">
                  <c:v>1.3317599999999999E-4</c:v>
                </c:pt>
                <c:pt idx="33">
                  <c:v>2.2614639999999999E-4</c:v>
                </c:pt>
                <c:pt idx="34">
                  <c:v>1.066345E-4</c:v>
                </c:pt>
                <c:pt idx="35">
                  <c:v>1.7773260000000001E-4</c:v>
                </c:pt>
                <c:pt idx="36" formatCode="0.00E+00">
                  <c:v>7.0416179999999997E-5</c:v>
                </c:pt>
                <c:pt idx="37">
                  <c:v>1.539569E-4</c:v>
                </c:pt>
                <c:pt idx="38" formatCode="0.00E+00">
                  <c:v>6.6022759999999998E-5</c:v>
                </c:pt>
                <c:pt idx="39">
                  <c:v>1.3416590000000001E-4</c:v>
                </c:pt>
                <c:pt idx="40" formatCode="0.00E+00">
                  <c:v>6.005742E-5</c:v>
                </c:pt>
                <c:pt idx="41">
                  <c:v>1.129898E-4</c:v>
                </c:pt>
                <c:pt idx="42" formatCode="0.00E+00">
                  <c:v>2.6362869999999999E-5</c:v>
                </c:pt>
                <c:pt idx="43" formatCode="0.00E+00">
                  <c:v>7.952352E-5</c:v>
                </c:pt>
                <c:pt idx="44" formatCode="0.00E+00">
                  <c:v>1.544928E-5</c:v>
                </c:pt>
                <c:pt idx="45" formatCode="0.00E+00">
                  <c:v>7.4998729999999999E-5</c:v>
                </c:pt>
                <c:pt idx="46" formatCode="0.00E+00">
                  <c:v>3.074155E-6</c:v>
                </c:pt>
                <c:pt idx="47" formatCode="0.00E+00">
                  <c:v>6.0537800000000002E-5</c:v>
                </c:pt>
                <c:pt idx="48" formatCode="0.00E+00">
                  <c:v>-7.3556149999999997E-6</c:v>
                </c:pt>
                <c:pt idx="49" formatCode="0.00E+00">
                  <c:v>4.3171969999999997E-5</c:v>
                </c:pt>
                <c:pt idx="50" formatCode="0.00E+00">
                  <c:v>-2.1104419999999999E-5</c:v>
                </c:pt>
                <c:pt idx="51" formatCode="0.00E+00">
                  <c:v>3.2587569999999997E-5</c:v>
                </c:pt>
                <c:pt idx="52" formatCode="0.00E+00">
                  <c:v>-3.002963E-5</c:v>
                </c:pt>
                <c:pt idx="53" formatCode="0.00E+00">
                  <c:v>1.941118E-5</c:v>
                </c:pt>
                <c:pt idx="54" formatCode="0.00E+00">
                  <c:v>-2.8903839999999999E-5</c:v>
                </c:pt>
                <c:pt idx="55" formatCode="0.00E+00">
                  <c:v>8.1658030000000005E-6</c:v>
                </c:pt>
                <c:pt idx="56" formatCode="0.00E+00">
                  <c:v>-4.0911059999999999E-5</c:v>
                </c:pt>
                <c:pt idx="57" formatCode="0.00E+00">
                  <c:v>1.2922230000000001E-6</c:v>
                </c:pt>
                <c:pt idx="58" formatCode="0.00E+00">
                  <c:v>-3.776701E-5</c:v>
                </c:pt>
                <c:pt idx="59" formatCode="0.00E+00">
                  <c:v>9.7674620000000003E-6</c:v>
                </c:pt>
                <c:pt idx="60" formatCode="0.00E+00">
                  <c:v>-3.0827700000000003E-5</c:v>
                </c:pt>
                <c:pt idx="61" formatCode="0.00E+00">
                  <c:v>1.1708660000000001E-5</c:v>
                </c:pt>
                <c:pt idx="62" formatCode="0.00E+00">
                  <c:v>-2.5631199999999999E-5</c:v>
                </c:pt>
                <c:pt idx="63" formatCode="0.00E+00">
                  <c:v>5.5843040000000002E-6</c:v>
                </c:pt>
                <c:pt idx="64" formatCode="0.00E+00">
                  <c:v>-3.008804E-5</c:v>
                </c:pt>
                <c:pt idx="65" formatCode="0.00E+00">
                  <c:v>9.0630430000000004E-6</c:v>
                </c:pt>
                <c:pt idx="66" formatCode="0.00E+00">
                  <c:v>-2.4061239999999999E-5</c:v>
                </c:pt>
                <c:pt idx="67" formatCode="0.00E+00">
                  <c:v>9.9900689999999996E-6</c:v>
                </c:pt>
                <c:pt idx="68" formatCode="0.00E+00">
                  <c:v>-2.277944E-5</c:v>
                </c:pt>
                <c:pt idx="69" formatCode="0.00E+00">
                  <c:v>2.520637E-6</c:v>
                </c:pt>
                <c:pt idx="70" formatCode="0.00E+00">
                  <c:v>-3.352158E-5</c:v>
                </c:pt>
                <c:pt idx="71" formatCode="0.00E+00">
                  <c:v>7.134797E-6</c:v>
                </c:pt>
                <c:pt idx="72" formatCode="0.00E+00">
                  <c:v>-1.7340419999999999E-5</c:v>
                </c:pt>
                <c:pt idx="73" formatCode="0.00E+00">
                  <c:v>1.6092839999999999E-5</c:v>
                </c:pt>
                <c:pt idx="74" formatCode="0.00E+00">
                  <c:v>-1.0875710000000001E-5</c:v>
                </c:pt>
                <c:pt idx="75" formatCode="0.00E+00">
                  <c:v>2.5378559999999998E-5</c:v>
                </c:pt>
                <c:pt idx="76" formatCode="0.00E+00">
                  <c:v>-1.0181840000000001E-5</c:v>
                </c:pt>
                <c:pt idx="77" formatCode="0.00E+00">
                  <c:v>2.8506689999999999E-5</c:v>
                </c:pt>
                <c:pt idx="78" formatCode="0.00E+00">
                  <c:v>-4.3605799999999997E-6</c:v>
                </c:pt>
                <c:pt idx="79" formatCode="0.00E+00">
                  <c:v>2.8352139999999999E-5</c:v>
                </c:pt>
                <c:pt idx="80" formatCode="0.00E+00">
                  <c:v>-4.956083E-6</c:v>
                </c:pt>
                <c:pt idx="81" formatCode="0.00E+00">
                  <c:v>2.6583950000000002E-5</c:v>
                </c:pt>
                <c:pt idx="82" formatCode="0.00E+00">
                  <c:v>-2.9984439999999999E-6</c:v>
                </c:pt>
                <c:pt idx="83" formatCode="0.00E+00">
                  <c:v>1.9989680000000001E-5</c:v>
                </c:pt>
                <c:pt idx="84" formatCode="0.00E+00">
                  <c:v>-1.2998230000000001E-5</c:v>
                </c:pt>
                <c:pt idx="85" formatCode="0.00E+00">
                  <c:v>1.236131E-5</c:v>
                </c:pt>
                <c:pt idx="86" formatCode="0.00E+00">
                  <c:v>-1.1124170000000001E-5</c:v>
                </c:pt>
                <c:pt idx="87" formatCode="0.00E+00">
                  <c:v>1.912954E-5</c:v>
                </c:pt>
                <c:pt idx="88" formatCode="0.00E+00">
                  <c:v>-8.3408300000000002E-6</c:v>
                </c:pt>
                <c:pt idx="89" formatCode="0.00E+00">
                  <c:v>1.684022E-5</c:v>
                </c:pt>
                <c:pt idx="90" formatCode="0.00E+00">
                  <c:v>-2.7849990000000002E-6</c:v>
                </c:pt>
                <c:pt idx="91" formatCode="0.00E+00">
                  <c:v>2.3758620000000001E-5</c:v>
                </c:pt>
                <c:pt idx="92" formatCode="0.00E+00">
                  <c:v>2.2272009999999999E-6</c:v>
                </c:pt>
                <c:pt idx="93" formatCode="0.00E+00">
                  <c:v>2.533024E-5</c:v>
                </c:pt>
                <c:pt idx="94" formatCode="0.00E+00">
                  <c:v>-2.3323570000000002E-6</c:v>
                </c:pt>
                <c:pt idx="95" formatCode="0.00E+00">
                  <c:v>2.9169439999999998E-5</c:v>
                </c:pt>
                <c:pt idx="96" formatCode="0.00E+00">
                  <c:v>-1.6273800000000001E-7</c:v>
                </c:pt>
                <c:pt idx="97" formatCode="0.00E+00">
                  <c:v>2.632278E-5</c:v>
                </c:pt>
                <c:pt idx="98" formatCode="0.00E+00">
                  <c:v>1.3047829999999999E-5</c:v>
                </c:pt>
                <c:pt idx="99" formatCode="0.00E+00">
                  <c:v>3.5669859999999999E-5</c:v>
                </c:pt>
                <c:pt idx="100" formatCode="0.00E+00">
                  <c:v>1.734905E-5</c:v>
                </c:pt>
                <c:pt idx="101" formatCode="0.00E+00">
                  <c:v>3.7864200000000002E-5</c:v>
                </c:pt>
                <c:pt idx="102" formatCode="0.00E+00">
                  <c:v>2.1278589999999999E-5</c:v>
                </c:pt>
                <c:pt idx="103" formatCode="0.00E+00">
                  <c:v>4.218359E-5</c:v>
                </c:pt>
                <c:pt idx="104" formatCode="0.00E+00">
                  <c:v>2.6298140000000001E-5</c:v>
                </c:pt>
                <c:pt idx="105" formatCode="0.00E+00">
                  <c:v>4.3986980000000003E-5</c:v>
                </c:pt>
                <c:pt idx="106" formatCode="0.00E+00">
                  <c:v>2.5521480000000001E-5</c:v>
                </c:pt>
                <c:pt idx="107" formatCode="0.00E+00">
                  <c:v>3.9052640000000002E-5</c:v>
                </c:pt>
                <c:pt idx="108" formatCode="0.00E+00">
                  <c:v>2.6874749999999999E-5</c:v>
                </c:pt>
                <c:pt idx="109" formatCode="0.00E+00">
                  <c:v>4.2729689999999998E-5</c:v>
                </c:pt>
                <c:pt idx="110" formatCode="0.00E+00">
                  <c:v>3.0243449999999999E-5</c:v>
                </c:pt>
                <c:pt idx="111" formatCode="0.00E+00">
                  <c:v>4.5045700000000001E-5</c:v>
                </c:pt>
                <c:pt idx="112" formatCode="0.00E+00">
                  <c:v>3.1294329999999998E-5</c:v>
                </c:pt>
                <c:pt idx="113" formatCode="0.00E+00">
                  <c:v>4.083862E-5</c:v>
                </c:pt>
                <c:pt idx="114" formatCode="0.00E+00">
                  <c:v>2.833041E-5</c:v>
                </c:pt>
                <c:pt idx="115" formatCode="0.00E+00">
                  <c:v>4.3255559999999997E-5</c:v>
                </c:pt>
                <c:pt idx="116" formatCode="0.00E+00">
                  <c:v>3.1487399999999999E-5</c:v>
                </c:pt>
                <c:pt idx="117" formatCode="0.00E+00">
                  <c:v>4.6801870000000001E-5</c:v>
                </c:pt>
                <c:pt idx="118" formatCode="0.00E+00">
                  <c:v>3.3003480000000002E-5</c:v>
                </c:pt>
                <c:pt idx="119" formatCode="0.00E+00">
                  <c:v>4.7516740000000001E-5</c:v>
                </c:pt>
                <c:pt idx="120" formatCode="0.00E+00">
                  <c:v>3.5528660000000001E-5</c:v>
                </c:pt>
                <c:pt idx="121" formatCode="0.00E+00">
                  <c:v>4.692797E-5</c:v>
                </c:pt>
                <c:pt idx="122" formatCode="0.00E+00">
                  <c:v>3.3558700000000001E-5</c:v>
                </c:pt>
                <c:pt idx="123" formatCode="0.00E+00">
                  <c:v>4.7629990000000002E-5</c:v>
                </c:pt>
                <c:pt idx="124" formatCode="0.00E+00">
                  <c:v>3.7551049999999997E-5</c:v>
                </c:pt>
                <c:pt idx="125" formatCode="0.00E+00">
                  <c:v>4.5619589999999999E-5</c:v>
                </c:pt>
                <c:pt idx="126" formatCode="0.00E+00">
                  <c:v>3.5572309999999999E-5</c:v>
                </c:pt>
                <c:pt idx="127" formatCode="0.00E+00">
                  <c:v>4.5725990000000002E-5</c:v>
                </c:pt>
                <c:pt idx="128" formatCode="0.00E+00">
                  <c:v>3.4734870000000003E-5</c:v>
                </c:pt>
                <c:pt idx="129" formatCode="0.00E+00">
                  <c:v>4.6320869999999997E-5</c:v>
                </c:pt>
                <c:pt idx="130" formatCode="0.00E+00">
                  <c:v>3.819447E-5</c:v>
                </c:pt>
                <c:pt idx="131" formatCode="0.00E+00">
                  <c:v>4.7022879999999999E-5</c:v>
                </c:pt>
                <c:pt idx="132" formatCode="0.00E+00">
                  <c:v>3.5067100000000002E-5</c:v>
                </c:pt>
                <c:pt idx="133" formatCode="0.00E+00">
                  <c:v>4.5647720000000001E-5</c:v>
                </c:pt>
                <c:pt idx="134" formatCode="0.00E+00">
                  <c:v>3.507347E-5</c:v>
                </c:pt>
                <c:pt idx="135" formatCode="0.00E+00">
                  <c:v>4.9965739999999998E-5</c:v>
                </c:pt>
                <c:pt idx="136" formatCode="0.00E+00">
                  <c:v>3.6816200000000002E-5</c:v>
                </c:pt>
                <c:pt idx="137" formatCode="0.00E+00">
                  <c:v>4.823904E-5</c:v>
                </c:pt>
                <c:pt idx="138" formatCode="0.00E+00">
                  <c:v>3.6420210000000001E-5</c:v>
                </c:pt>
                <c:pt idx="139" formatCode="0.00E+00">
                  <c:v>4.2351909999999997E-5</c:v>
                </c:pt>
                <c:pt idx="140" formatCode="0.00E+00">
                  <c:v>2.9848260000000001E-5</c:v>
                </c:pt>
                <c:pt idx="141" formatCode="0.00E+00">
                  <c:v>4.2959400000000001E-5</c:v>
                </c:pt>
                <c:pt idx="142" formatCode="0.00E+00">
                  <c:v>2.7786090000000001E-5</c:v>
                </c:pt>
                <c:pt idx="143" formatCode="0.00E+00">
                  <c:v>3.5361409999999997E-5</c:v>
                </c:pt>
                <c:pt idx="144" formatCode="0.00E+00">
                  <c:v>2.0101840000000001E-5</c:v>
                </c:pt>
                <c:pt idx="145" formatCode="0.00E+00">
                  <c:v>3.3506749999999999E-5</c:v>
                </c:pt>
                <c:pt idx="146" formatCode="0.00E+00">
                  <c:v>2.6853330000000001E-5</c:v>
                </c:pt>
                <c:pt idx="147" formatCode="0.00E+00">
                  <c:v>3.5006409999999998E-5</c:v>
                </c:pt>
                <c:pt idx="148" formatCode="0.00E+00">
                  <c:v>2.6709620000000001E-5</c:v>
                </c:pt>
                <c:pt idx="149" formatCode="0.00E+00">
                  <c:v>3.5040580000000003E-5</c:v>
                </c:pt>
                <c:pt idx="150" formatCode="0.00E+00">
                  <c:v>2.4313239999999999E-5</c:v>
                </c:pt>
                <c:pt idx="151" formatCode="0.00E+00">
                  <c:v>3.1107389999999999E-5</c:v>
                </c:pt>
                <c:pt idx="152" formatCode="0.00E+00">
                  <c:v>1.6592900000000002E-5</c:v>
                </c:pt>
                <c:pt idx="153" formatCode="0.00E+00">
                  <c:v>2.1634460000000002E-5</c:v>
                </c:pt>
                <c:pt idx="154" formatCode="0.00E+00">
                  <c:v>1.9954039999999998E-5</c:v>
                </c:pt>
                <c:pt idx="155" formatCode="0.00E+00">
                  <c:v>2.6930720000000001E-5</c:v>
                </c:pt>
                <c:pt idx="156" formatCode="0.00E+00">
                  <c:v>1.336382E-5</c:v>
                </c:pt>
                <c:pt idx="157" formatCode="0.00E+00">
                  <c:v>2.2083539999999999E-5</c:v>
                </c:pt>
                <c:pt idx="158" formatCode="0.00E+00">
                  <c:v>1.3677450000000001E-5</c:v>
                </c:pt>
                <c:pt idx="159" formatCode="0.00E+00">
                  <c:v>2.3412960000000002E-5</c:v>
                </c:pt>
                <c:pt idx="160" formatCode="0.00E+00">
                  <c:v>1.1623709999999999E-5</c:v>
                </c:pt>
                <c:pt idx="161" formatCode="0.00E+00">
                  <c:v>1.7404499999999999E-5</c:v>
                </c:pt>
                <c:pt idx="162" formatCode="0.00E+00">
                  <c:v>1.158405E-5</c:v>
                </c:pt>
                <c:pt idx="163" formatCode="0.00E+00">
                  <c:v>1.6234820000000001E-5</c:v>
                </c:pt>
                <c:pt idx="164" formatCode="0.00E+00">
                  <c:v>1.041717E-5</c:v>
                </c:pt>
                <c:pt idx="165" formatCode="0.00E+00">
                  <c:v>1.8730779999999999E-5</c:v>
                </c:pt>
                <c:pt idx="166" formatCode="0.00E+00">
                  <c:v>1.3343410000000001E-5</c:v>
                </c:pt>
                <c:pt idx="167" formatCode="0.00E+00">
                  <c:v>2.033741E-5</c:v>
                </c:pt>
                <c:pt idx="168" formatCode="0.00E+00">
                  <c:v>1.4494970000000001E-5</c:v>
                </c:pt>
                <c:pt idx="169" formatCode="0.00E+00">
                  <c:v>1.641295E-5</c:v>
                </c:pt>
                <c:pt idx="170" formatCode="0.00E+00">
                  <c:v>8.0886909999999997E-6</c:v>
                </c:pt>
                <c:pt idx="171" formatCode="0.00E+00">
                  <c:v>1.6203050000000001E-5</c:v>
                </c:pt>
                <c:pt idx="172" formatCode="0.00E+00">
                  <c:v>9.1663519999999995E-6</c:v>
                </c:pt>
                <c:pt idx="173" formatCode="0.00E+00">
                  <c:v>1.6205149999999998E-5</c:v>
                </c:pt>
                <c:pt idx="174" formatCode="0.00E+00">
                  <c:v>1.1749270000000001E-5</c:v>
                </c:pt>
                <c:pt idx="175" formatCode="0.00E+00">
                  <c:v>1.473712E-5</c:v>
                </c:pt>
                <c:pt idx="176" formatCode="0.00E+00">
                  <c:v>1.103064E-5</c:v>
                </c:pt>
                <c:pt idx="177" formatCode="0.00E+00">
                  <c:v>1.411639E-5</c:v>
                </c:pt>
                <c:pt idx="178" formatCode="0.00E+00">
                  <c:v>7.6147140000000001E-6</c:v>
                </c:pt>
                <c:pt idx="179" formatCode="0.00E+00">
                  <c:v>1.4654850000000001E-5</c:v>
                </c:pt>
                <c:pt idx="180" formatCode="0.00E+00">
                  <c:v>1.2319279999999999E-5</c:v>
                </c:pt>
                <c:pt idx="181" formatCode="0.00E+00">
                  <c:v>1.861228E-5</c:v>
                </c:pt>
                <c:pt idx="182" formatCode="0.00E+00">
                  <c:v>1.221962E-5</c:v>
                </c:pt>
                <c:pt idx="183" formatCode="0.00E+00">
                  <c:v>1.8131419999999999E-5</c:v>
                </c:pt>
                <c:pt idx="184" formatCode="0.00E+00">
                  <c:v>1.277931E-5</c:v>
                </c:pt>
                <c:pt idx="185" formatCode="0.00E+00">
                  <c:v>1.7555599999999998E-5</c:v>
                </c:pt>
                <c:pt idx="186" formatCode="0.00E+00">
                  <c:v>9.9727860000000005E-6</c:v>
                </c:pt>
                <c:pt idx="187" formatCode="0.00E+00">
                  <c:v>1.42103E-5</c:v>
                </c:pt>
                <c:pt idx="188" formatCode="0.00E+00">
                  <c:v>6.0618969999999996E-6</c:v>
                </c:pt>
                <c:pt idx="189" formatCode="0.00E+00">
                  <c:v>1.3352540000000001E-5</c:v>
                </c:pt>
                <c:pt idx="190" formatCode="0.00E+00">
                  <c:v>6.6880519999999999E-6</c:v>
                </c:pt>
                <c:pt idx="191" formatCode="0.00E+00">
                  <c:v>1.020859E-5</c:v>
                </c:pt>
                <c:pt idx="192" formatCode="0.00E+00">
                  <c:v>5.9461340000000002E-6</c:v>
                </c:pt>
                <c:pt idx="193" formatCode="0.00E+00">
                  <c:v>1.109832E-5</c:v>
                </c:pt>
                <c:pt idx="194" formatCode="0.00E+00">
                  <c:v>5.9712779999999997E-6</c:v>
                </c:pt>
                <c:pt idx="195" formatCode="0.00E+00">
                  <c:v>7.337707E-6</c:v>
                </c:pt>
                <c:pt idx="196" formatCode="0.00E+00">
                  <c:v>6.3276530000000002E-6</c:v>
                </c:pt>
                <c:pt idx="197" formatCode="0.00E+00">
                  <c:v>1.0129729999999999E-5</c:v>
                </c:pt>
                <c:pt idx="198" formatCode="0.00E+00">
                  <c:v>8.437818E-6</c:v>
                </c:pt>
                <c:pt idx="199" formatCode="0.00E+00">
                  <c:v>1.282921E-5</c:v>
                </c:pt>
                <c:pt idx="200" formatCode="0.00E+00">
                  <c:v>7.5554490000000004E-6</c:v>
                </c:pt>
                <c:pt idx="201" formatCode="0.00E+00">
                  <c:v>1.176512E-5</c:v>
                </c:pt>
                <c:pt idx="202" formatCode="0.00E+00">
                  <c:v>5.411055E-6</c:v>
                </c:pt>
                <c:pt idx="203" formatCode="0.00E+00">
                  <c:v>9.6338769999999998E-6</c:v>
                </c:pt>
                <c:pt idx="204" formatCode="0.00E+00">
                  <c:v>6.0367789999999996E-6</c:v>
                </c:pt>
                <c:pt idx="205" formatCode="0.00E+00">
                  <c:v>1.046972E-5</c:v>
                </c:pt>
                <c:pt idx="206" formatCode="0.00E+00">
                  <c:v>5.5661160000000004E-6</c:v>
                </c:pt>
                <c:pt idx="207" formatCode="0.00E+00">
                  <c:v>1.157108E-5</c:v>
                </c:pt>
                <c:pt idx="208" formatCode="0.00E+00">
                  <c:v>6.544763E-6</c:v>
                </c:pt>
                <c:pt idx="209" formatCode="0.00E+00">
                  <c:v>9.8318699999999994E-6</c:v>
                </c:pt>
                <c:pt idx="210" formatCode="0.00E+00">
                  <c:v>6.1780659999999997E-6</c:v>
                </c:pt>
                <c:pt idx="211" formatCode="0.00E+00">
                  <c:v>1.1752179999999999E-5</c:v>
                </c:pt>
                <c:pt idx="212" formatCode="0.00E+00">
                  <c:v>7.1258429999999997E-6</c:v>
                </c:pt>
                <c:pt idx="213" formatCode="0.00E+00">
                  <c:v>1.303449E-5</c:v>
                </c:pt>
                <c:pt idx="214" formatCode="0.00E+00">
                  <c:v>9.2971540000000005E-6</c:v>
                </c:pt>
                <c:pt idx="215" formatCode="0.00E+00">
                  <c:v>1.5031560000000001E-5</c:v>
                </c:pt>
                <c:pt idx="216" formatCode="0.00E+00">
                  <c:v>1.159871E-5</c:v>
                </c:pt>
                <c:pt idx="217" formatCode="0.00E+00">
                  <c:v>1.517638E-5</c:v>
                </c:pt>
                <c:pt idx="218" formatCode="0.00E+00">
                  <c:v>1.2549819999999999E-5</c:v>
                </c:pt>
                <c:pt idx="219" formatCode="0.00E+00">
                  <c:v>1.6491280000000001E-5</c:v>
                </c:pt>
                <c:pt idx="220" formatCode="0.00E+00">
                  <c:v>1.258974E-5</c:v>
                </c:pt>
                <c:pt idx="221" formatCode="0.00E+00">
                  <c:v>1.402257E-5</c:v>
                </c:pt>
                <c:pt idx="222" formatCode="0.00E+00">
                  <c:v>8.7168939999999998E-6</c:v>
                </c:pt>
                <c:pt idx="223" formatCode="0.00E+00">
                  <c:v>1.1526260000000001E-5</c:v>
                </c:pt>
                <c:pt idx="224" formatCode="0.00E+00">
                  <c:v>1.014277E-5</c:v>
                </c:pt>
                <c:pt idx="225" formatCode="0.00E+00">
                  <c:v>1.5961910000000001E-5</c:v>
                </c:pt>
                <c:pt idx="226" formatCode="0.00E+00">
                  <c:v>1.300408E-5</c:v>
                </c:pt>
                <c:pt idx="227" formatCode="0.00E+00">
                  <c:v>2.162192E-6</c:v>
                </c:pt>
                <c:pt idx="228" formatCode="0.00E+00">
                  <c:v>4.683614E-5</c:v>
                </c:pt>
                <c:pt idx="229" formatCode="0.00E+00">
                  <c:v>7.0333949999999999E-6</c:v>
                </c:pt>
                <c:pt idx="230" formatCode="0.00E+00">
                  <c:v>5.045191E-6</c:v>
                </c:pt>
                <c:pt idx="231" formatCode="0.00E+00">
                  <c:v>2.7696149999999999E-6</c:v>
                </c:pt>
                <c:pt idx="232" formatCode="0.00E+00">
                  <c:v>1.342729E-5</c:v>
                </c:pt>
                <c:pt idx="233" formatCode="0.00E+00">
                  <c:v>8.1239169999999998E-5</c:v>
                </c:pt>
                <c:pt idx="234" formatCode="0.00E+00">
                  <c:v>5.4342139999999999E-5</c:v>
                </c:pt>
                <c:pt idx="235" formatCode="0.00E+00">
                  <c:v>7.951238E-6</c:v>
                </c:pt>
                <c:pt idx="236" formatCode="0.00E+00">
                  <c:v>1.810756E-5</c:v>
                </c:pt>
                <c:pt idx="237">
                  <c:v>1.122278E-4</c:v>
                </c:pt>
                <c:pt idx="238" formatCode="0.00E+00">
                  <c:v>4.5048269999999998E-5</c:v>
                </c:pt>
                <c:pt idx="239" formatCode="0.00E+00">
                  <c:v>2.207489E-5</c:v>
                </c:pt>
                <c:pt idx="240" formatCode="0.00E+00">
                  <c:v>2.6347390000000001E-5</c:v>
                </c:pt>
                <c:pt idx="241">
                  <c:v>1.005025E-4</c:v>
                </c:pt>
                <c:pt idx="242" formatCode="0.00E+00">
                  <c:v>9.391678E-5</c:v>
                </c:pt>
                <c:pt idx="243" formatCode="0.00E+00">
                  <c:v>7.8093830000000003E-6</c:v>
                </c:pt>
                <c:pt idx="244" formatCode="0.00E+00">
                  <c:v>4.1913370000000002E-5</c:v>
                </c:pt>
                <c:pt idx="245" formatCode="0.00E+00">
                  <c:v>5.1331490000000001E-5</c:v>
                </c:pt>
                <c:pt idx="246" formatCode="0.00E+00">
                  <c:v>9.9468790000000005E-5</c:v>
                </c:pt>
                <c:pt idx="247" formatCode="0.00E+00">
                  <c:v>4.8573370000000003E-5</c:v>
                </c:pt>
                <c:pt idx="248" formatCode="0.00E+00">
                  <c:v>4.8695590000000001E-5</c:v>
                </c:pt>
                <c:pt idx="249" formatCode="0.00E+00">
                  <c:v>3.2527619999999998E-5</c:v>
                </c:pt>
                <c:pt idx="250" formatCode="0.00E+00">
                  <c:v>6.4615269999999996E-5</c:v>
                </c:pt>
                <c:pt idx="251" formatCode="0.00E+00">
                  <c:v>2.1936040000000001E-5</c:v>
                </c:pt>
                <c:pt idx="252" formatCode="0.00E+00">
                  <c:v>2.182221E-5</c:v>
                </c:pt>
                <c:pt idx="253" formatCode="0.00E+00">
                  <c:v>7.7339159999999997E-5</c:v>
                </c:pt>
                <c:pt idx="254" formatCode="0.00E+00">
                  <c:v>8.424165E-5</c:v>
                </c:pt>
                <c:pt idx="255" formatCode="0.00E+00">
                  <c:v>1.600045E-5</c:v>
                </c:pt>
                <c:pt idx="256" formatCode="0.00E+00">
                  <c:v>2.039204E-5</c:v>
                </c:pt>
                <c:pt idx="257" formatCode="0.00E+00">
                  <c:v>7.7650180000000003E-5</c:v>
                </c:pt>
                <c:pt idx="258" formatCode="0.00E+00">
                  <c:v>1.9953809999999999E-5</c:v>
                </c:pt>
                <c:pt idx="259" formatCode="0.00E+00">
                  <c:v>6.343377E-5</c:v>
                </c:pt>
                <c:pt idx="260" formatCode="0.00E+00">
                  <c:v>4.130328E-5</c:v>
                </c:pt>
                <c:pt idx="261" formatCode="0.00E+00">
                  <c:v>3.9200070000000002E-5</c:v>
                </c:pt>
                <c:pt idx="262" formatCode="0.00E+00">
                  <c:v>5.8836270000000002E-5</c:v>
                </c:pt>
                <c:pt idx="263" formatCode="0.00E+00">
                  <c:v>1.2244329999999999E-5</c:v>
                </c:pt>
                <c:pt idx="264" formatCode="0.00E+00">
                  <c:v>1.9568949999999998E-5</c:v>
                </c:pt>
                <c:pt idx="265" formatCode="0.00E+00">
                  <c:v>9.0668009999999994E-5</c:v>
                </c:pt>
                <c:pt idx="266" formatCode="0.00E+00">
                  <c:v>7.7978439999999995E-5</c:v>
                </c:pt>
                <c:pt idx="267" formatCode="0.00E+00">
                  <c:v>-3.2071140000000001E-6</c:v>
                </c:pt>
                <c:pt idx="268" formatCode="0.00E+00">
                  <c:v>2.1792340000000001E-5</c:v>
                </c:pt>
                <c:pt idx="269" formatCode="0.00E+00">
                  <c:v>3.5195779999999998E-5</c:v>
                </c:pt>
                <c:pt idx="270" formatCode="0.00E+00">
                  <c:v>8.0716849999999996E-5</c:v>
                </c:pt>
                <c:pt idx="271" formatCode="0.00E+00">
                  <c:v>4.5807670000000003E-5</c:v>
                </c:pt>
                <c:pt idx="272" formatCode="0.00E+00">
                  <c:v>4.2773879999999999E-5</c:v>
                </c:pt>
                <c:pt idx="273" formatCode="0.00E+00">
                  <c:v>2.5237049999999999E-5</c:v>
                </c:pt>
                <c:pt idx="274" formatCode="0.00E+00">
                  <c:v>3.7703880000000002E-5</c:v>
                </c:pt>
                <c:pt idx="275" formatCode="0.00E+00">
                  <c:v>5.3077590000000001E-5</c:v>
                </c:pt>
                <c:pt idx="276" formatCode="0.00E+00">
                  <c:v>4.7004230000000002E-5</c:v>
                </c:pt>
                <c:pt idx="277" formatCode="0.00E+00">
                  <c:v>3.5887540000000001E-5</c:v>
                </c:pt>
                <c:pt idx="278" formatCode="0.00E+00">
                  <c:v>4.0496559999999998E-5</c:v>
                </c:pt>
                <c:pt idx="279" formatCode="0.00E+00">
                  <c:v>4.3294989999999997E-5</c:v>
                </c:pt>
                <c:pt idx="280" formatCode="0.00E+00">
                  <c:v>4.844527E-5</c:v>
                </c:pt>
                <c:pt idx="281" formatCode="0.00E+00">
                  <c:v>4.3264879999999998E-5</c:v>
                </c:pt>
                <c:pt idx="282" formatCode="0.00E+00">
                  <c:v>5.9524290000000001E-5</c:v>
                </c:pt>
                <c:pt idx="283" formatCode="0.00E+00">
                  <c:v>5.04501E-5</c:v>
                </c:pt>
                <c:pt idx="284" formatCode="0.00E+00">
                  <c:v>5.4613890000000002E-5</c:v>
                </c:pt>
                <c:pt idx="285" formatCode="0.00E+00">
                  <c:v>5.536458E-5</c:v>
                </c:pt>
                <c:pt idx="286" formatCode="0.00E+00">
                  <c:v>5.5117359999999999E-5</c:v>
                </c:pt>
                <c:pt idx="287" formatCode="0.00E+00">
                  <c:v>3.4158819999999997E-5</c:v>
                </c:pt>
                <c:pt idx="288" formatCode="0.00E+00">
                  <c:v>4.2011510000000003E-5</c:v>
                </c:pt>
                <c:pt idx="289" formatCode="0.00E+00">
                  <c:v>7.309068E-5</c:v>
                </c:pt>
                <c:pt idx="290" formatCode="0.00E+00">
                  <c:v>4.6271440000000002E-5</c:v>
                </c:pt>
                <c:pt idx="291" formatCode="0.00E+00">
                  <c:v>4.547518E-5</c:v>
                </c:pt>
                <c:pt idx="292" formatCode="0.00E+00">
                  <c:v>5.9865250000000001E-5</c:v>
                </c:pt>
                <c:pt idx="293" formatCode="0.00E+00">
                  <c:v>5.9104049999999999E-5</c:v>
                </c:pt>
                <c:pt idx="294" formatCode="0.00E+00">
                  <c:v>4.5897060000000002E-5</c:v>
                </c:pt>
                <c:pt idx="295" formatCode="0.00E+00">
                  <c:v>6.7878849999999995E-5</c:v>
                </c:pt>
                <c:pt idx="296" formatCode="0.00E+00">
                  <c:v>4.4629809999999998E-5</c:v>
                </c:pt>
                <c:pt idx="297" formatCode="0.00E+00">
                  <c:v>4.787967E-5</c:v>
                </c:pt>
                <c:pt idx="298" formatCode="0.00E+00">
                  <c:v>6.2220120000000006E-5</c:v>
                </c:pt>
                <c:pt idx="299" formatCode="0.00E+00">
                  <c:v>6.2607879999999999E-5</c:v>
                </c:pt>
                <c:pt idx="300" formatCode="0.00E+00">
                  <c:v>6.2818039999999997E-5</c:v>
                </c:pt>
                <c:pt idx="301" formatCode="0.00E+00">
                  <c:v>4.6336810000000001E-5</c:v>
                </c:pt>
                <c:pt idx="302" formatCode="0.00E+00">
                  <c:v>6.8542619999999998E-5</c:v>
                </c:pt>
                <c:pt idx="303" formatCode="0.00E+00">
                  <c:v>6.9504709999999999E-5</c:v>
                </c:pt>
                <c:pt idx="304" formatCode="0.00E+00">
                  <c:v>2.8333680000000001E-5</c:v>
                </c:pt>
                <c:pt idx="305" formatCode="0.00E+00">
                  <c:v>3.9711149999999997E-5</c:v>
                </c:pt>
                <c:pt idx="306" formatCode="0.00E+00">
                  <c:v>9.6498110000000004E-5</c:v>
                </c:pt>
                <c:pt idx="307" formatCode="0.00E+00">
                  <c:v>5.3860070000000001E-5</c:v>
                </c:pt>
                <c:pt idx="308" formatCode="0.00E+00">
                  <c:v>5.2639629999999999E-5</c:v>
                </c:pt>
                <c:pt idx="309" formatCode="0.00E+00">
                  <c:v>6.371099E-5</c:v>
                </c:pt>
                <c:pt idx="310" formatCode="0.00E+00">
                  <c:v>7.1631770000000006E-5</c:v>
                </c:pt>
                <c:pt idx="311" formatCode="0.00E+00">
                  <c:v>7.6811609999999996E-5</c:v>
                </c:pt>
                <c:pt idx="312" formatCode="0.00E+00">
                  <c:v>5.4398689999999997E-5</c:v>
                </c:pt>
                <c:pt idx="313" formatCode="0.00E+00">
                  <c:v>6.1991710000000006E-5</c:v>
                </c:pt>
                <c:pt idx="314" formatCode="0.00E+00">
                  <c:v>6.5680969999999995E-5</c:v>
                </c:pt>
                <c:pt idx="315" formatCode="0.00E+00">
                  <c:v>7.2881769999999995E-5</c:v>
                </c:pt>
                <c:pt idx="316" formatCode="0.00E+00">
                  <c:v>6.089966E-5</c:v>
                </c:pt>
                <c:pt idx="317" formatCode="0.00E+00">
                  <c:v>6.6459920000000005E-5</c:v>
                </c:pt>
                <c:pt idx="318" formatCode="0.00E+00">
                  <c:v>6.2294890000000005E-5</c:v>
                </c:pt>
                <c:pt idx="319" formatCode="0.00E+00">
                  <c:v>5.8451349999999997E-5</c:v>
                </c:pt>
                <c:pt idx="320" formatCode="0.00E+00">
                  <c:v>5.9134400000000001E-5</c:v>
                </c:pt>
                <c:pt idx="321" formatCode="0.00E+00">
                  <c:v>6.4022800000000006E-5</c:v>
                </c:pt>
                <c:pt idx="322" formatCode="0.00E+00">
                  <c:v>7.1348710000000004E-5</c:v>
                </c:pt>
                <c:pt idx="323" formatCode="0.00E+00">
                  <c:v>7.2357430000000002E-5</c:v>
                </c:pt>
                <c:pt idx="324" formatCode="0.00E+00">
                  <c:v>7.3237380000000003E-5</c:v>
                </c:pt>
                <c:pt idx="325" formatCode="0.00E+00">
                  <c:v>6.3267360000000001E-5</c:v>
                </c:pt>
                <c:pt idx="326" formatCode="0.00E+00">
                  <c:v>6.8717719999999996E-5</c:v>
                </c:pt>
                <c:pt idx="327" formatCode="0.00E+00">
                  <c:v>7.8773800000000001E-5</c:v>
                </c:pt>
                <c:pt idx="328" formatCode="0.00E+00">
                  <c:v>8.1800209999999997E-5</c:v>
                </c:pt>
                <c:pt idx="329" formatCode="0.00E+00">
                  <c:v>6.076027E-5</c:v>
                </c:pt>
                <c:pt idx="330" formatCode="0.00E+00">
                  <c:v>6.6430919999999996E-5</c:v>
                </c:pt>
                <c:pt idx="331" formatCode="0.00E+00">
                  <c:v>7.9099890000000004E-5</c:v>
                </c:pt>
                <c:pt idx="332" formatCode="0.00E+00">
                  <c:v>7.9992580000000002E-5</c:v>
                </c:pt>
                <c:pt idx="333" formatCode="0.00E+00">
                  <c:v>6.5183560000000001E-5</c:v>
                </c:pt>
                <c:pt idx="334" formatCode="0.00E+00">
                  <c:v>7.8565309999999999E-5</c:v>
                </c:pt>
                <c:pt idx="335" formatCode="0.00E+00">
                  <c:v>7.6832499999999993E-5</c:v>
                </c:pt>
                <c:pt idx="336" formatCode="0.00E+00">
                  <c:v>6.8460239999999995E-5</c:v>
                </c:pt>
                <c:pt idx="337" formatCode="0.00E+00">
                  <c:v>8.3138950000000001E-5</c:v>
                </c:pt>
                <c:pt idx="338" formatCode="0.00E+00">
                  <c:v>8.2751100000000001E-5</c:v>
                </c:pt>
                <c:pt idx="339" formatCode="0.00E+00">
                  <c:v>7.2487349999999996E-5</c:v>
                </c:pt>
                <c:pt idx="340" formatCode="0.00E+00">
                  <c:v>7.8670689999999998E-5</c:v>
                </c:pt>
                <c:pt idx="341" formatCode="0.00E+00">
                  <c:v>8.7929439999999995E-5</c:v>
                </c:pt>
                <c:pt idx="342" formatCode="0.00E+00">
                  <c:v>8.617721E-5</c:v>
                </c:pt>
                <c:pt idx="343" formatCode="0.00E+00">
                  <c:v>8.2563459999999994E-5</c:v>
                </c:pt>
                <c:pt idx="344" formatCode="0.00E+00">
                  <c:v>7.6611119999999997E-5</c:v>
                </c:pt>
                <c:pt idx="345" formatCode="0.00E+00">
                  <c:v>7.7347590000000004E-5</c:v>
                </c:pt>
                <c:pt idx="346" formatCode="0.00E+00">
                  <c:v>8.2426149999999997E-5</c:v>
                </c:pt>
                <c:pt idx="347" formatCode="0.00E+00">
                  <c:v>7.1450099999999995E-5</c:v>
                </c:pt>
                <c:pt idx="348" formatCode="0.00E+00">
                  <c:v>7.1593269999999996E-5</c:v>
                </c:pt>
                <c:pt idx="349" formatCode="0.00E+00">
                  <c:v>7.2816089999999995E-5</c:v>
                </c:pt>
                <c:pt idx="350" formatCode="0.00E+00">
                  <c:v>7.3032119999999996E-5</c:v>
                </c:pt>
                <c:pt idx="351" formatCode="0.00E+00">
                  <c:v>6.975793E-5</c:v>
                </c:pt>
                <c:pt idx="352" formatCode="0.00E+00">
                  <c:v>7.6219470000000002E-5</c:v>
                </c:pt>
                <c:pt idx="353" formatCode="0.00E+00">
                  <c:v>7.4840360000000007E-5</c:v>
                </c:pt>
                <c:pt idx="354" formatCode="0.00E+00">
                  <c:v>8.2988820000000002E-5</c:v>
                </c:pt>
                <c:pt idx="355" formatCode="0.00E+00">
                  <c:v>7.5998539999999997E-5</c:v>
                </c:pt>
                <c:pt idx="356" formatCode="0.00E+00">
                  <c:v>7.7056560000000001E-5</c:v>
                </c:pt>
                <c:pt idx="357" formatCode="0.00E+00">
                  <c:v>7.5497939999999997E-5</c:v>
                </c:pt>
                <c:pt idx="358" formatCode="0.00E+00">
                  <c:v>7.7567939999999996E-5</c:v>
                </c:pt>
                <c:pt idx="359" formatCode="0.00E+00">
                  <c:v>7.2467629999999999E-5</c:v>
                </c:pt>
                <c:pt idx="360" formatCode="0.00E+00">
                  <c:v>7.2964509999999996E-5</c:v>
                </c:pt>
                <c:pt idx="361" formatCode="0.00E+00">
                  <c:v>7.1912870000000005E-5</c:v>
                </c:pt>
                <c:pt idx="362" formatCode="0.00E+00">
                  <c:v>7.2952060000000006E-5</c:v>
                </c:pt>
                <c:pt idx="363" formatCode="0.00E+00">
                  <c:v>6.3227739999999994E-5</c:v>
                </c:pt>
                <c:pt idx="364" formatCode="0.00E+00">
                  <c:v>7.0131169999999995E-5</c:v>
                </c:pt>
                <c:pt idx="365" formatCode="0.00E+00">
                  <c:v>7.1099020000000006E-5</c:v>
                </c:pt>
                <c:pt idx="366" formatCode="0.00E+00">
                  <c:v>7.2225009999999994E-5</c:v>
                </c:pt>
                <c:pt idx="367" formatCode="0.00E+00">
                  <c:v>6.8075519999999997E-5</c:v>
                </c:pt>
                <c:pt idx="368" formatCode="0.00E+00">
                  <c:v>6.3357250000000001E-5</c:v>
                </c:pt>
                <c:pt idx="369" formatCode="0.00E+00">
                  <c:v>6.330377E-5</c:v>
                </c:pt>
                <c:pt idx="370" formatCode="0.00E+00">
                  <c:v>7.7249350000000003E-5</c:v>
                </c:pt>
                <c:pt idx="371" formatCode="0.00E+00">
                  <c:v>8.0066580000000002E-5</c:v>
                </c:pt>
                <c:pt idx="372" formatCode="0.00E+00">
                  <c:v>7.2027649999999998E-5</c:v>
                </c:pt>
                <c:pt idx="373" formatCode="0.00E+00">
                  <c:v>6.7877860000000007E-5</c:v>
                </c:pt>
                <c:pt idx="374" formatCode="0.00E+00">
                  <c:v>5.5069260000000002E-5</c:v>
                </c:pt>
                <c:pt idx="375" formatCode="0.00E+00">
                  <c:v>8.6762769999999993E-5</c:v>
                </c:pt>
                <c:pt idx="376" formatCode="0.00E+00">
                  <c:v>7.9545379999999998E-5</c:v>
                </c:pt>
                <c:pt idx="377" formatCode="0.00E+00">
                  <c:v>4.9222769999999997E-5</c:v>
                </c:pt>
                <c:pt idx="378" formatCode="0.00E+00">
                  <c:v>4.0050850000000003E-5</c:v>
                </c:pt>
                <c:pt idx="379" formatCode="0.00E+00">
                  <c:v>7.4616560000000004E-5</c:v>
                </c:pt>
                <c:pt idx="380" formatCode="0.00E+00">
                  <c:v>7.7128440000000001E-5</c:v>
                </c:pt>
                <c:pt idx="381" formatCode="0.00E+00">
                  <c:v>4.7893850000000002E-5</c:v>
                </c:pt>
                <c:pt idx="382" formatCode="0.00E+00">
                  <c:v>4.903295E-5</c:v>
                </c:pt>
                <c:pt idx="383" formatCode="0.00E+00">
                  <c:v>6.5472579999999999E-5</c:v>
                </c:pt>
                <c:pt idx="384" formatCode="0.00E+00">
                  <c:v>4.385763E-5</c:v>
                </c:pt>
                <c:pt idx="385" formatCode="0.00E+00">
                  <c:v>4.7703880000000001E-5</c:v>
                </c:pt>
                <c:pt idx="386" formatCode="0.00E+00">
                  <c:v>9.4467519999999998E-5</c:v>
                </c:pt>
                <c:pt idx="387" formatCode="0.00E+00">
                  <c:v>6.9319360000000003E-5</c:v>
                </c:pt>
                <c:pt idx="388" formatCode="0.00E+00">
                  <c:v>3.8163049999999997E-5</c:v>
                </c:pt>
                <c:pt idx="389" formatCode="0.00E+00">
                  <c:v>6.9756089999999994E-5</c:v>
                </c:pt>
                <c:pt idx="390" formatCode="0.00E+00">
                  <c:v>6.5566390000000002E-5</c:v>
                </c:pt>
                <c:pt idx="391" formatCode="0.00E+00">
                  <c:v>6.4271249999999999E-5</c:v>
                </c:pt>
                <c:pt idx="392" formatCode="0.00E+00">
                  <c:v>6.5892529999999995E-5</c:v>
                </c:pt>
                <c:pt idx="393" formatCode="0.00E+00">
                  <c:v>7.1186590000000007E-5</c:v>
                </c:pt>
                <c:pt idx="394" formatCode="0.00E+00">
                  <c:v>7.0141039999999994E-5</c:v>
                </c:pt>
                <c:pt idx="395" formatCode="0.00E+00">
                  <c:v>7.7502750000000003E-5</c:v>
                </c:pt>
                <c:pt idx="396" formatCode="0.00E+00">
                  <c:v>6.9406730000000003E-5</c:v>
                </c:pt>
                <c:pt idx="397" formatCode="0.00E+00">
                  <c:v>8.4348899999999995E-5</c:v>
                </c:pt>
                <c:pt idx="398" formatCode="0.00E+00">
                  <c:v>7.4084509999999999E-5</c:v>
                </c:pt>
                <c:pt idx="399" formatCode="0.00E+00">
                  <c:v>7.8636270000000003E-5</c:v>
                </c:pt>
                <c:pt idx="400" formatCode="0.00E+00">
                  <c:v>8.5860789999999996E-5</c:v>
                </c:pt>
                <c:pt idx="401" formatCode="0.00E+00">
                  <c:v>7.7814240000000001E-5</c:v>
                </c:pt>
                <c:pt idx="402" formatCode="0.00E+00">
                  <c:v>7.8117969999999998E-5</c:v>
                </c:pt>
                <c:pt idx="403" formatCode="0.00E+00">
                  <c:v>7.7429890000000001E-5</c:v>
                </c:pt>
                <c:pt idx="404" formatCode="0.00E+00">
                  <c:v>8.3998109999999999E-5</c:v>
                </c:pt>
                <c:pt idx="405" formatCode="0.00E+00">
                  <c:v>8.5606049999999997E-5</c:v>
                </c:pt>
                <c:pt idx="406" formatCode="0.00E+00">
                  <c:v>8.1506000000000002E-5</c:v>
                </c:pt>
                <c:pt idx="407" formatCode="0.00E+00">
                  <c:v>9.1176789999999997E-5</c:v>
                </c:pt>
                <c:pt idx="408" formatCode="0.00E+00">
                  <c:v>8.090017E-5</c:v>
                </c:pt>
                <c:pt idx="409" formatCode="0.00E+00">
                  <c:v>7.9776570000000002E-5</c:v>
                </c:pt>
                <c:pt idx="410" formatCode="0.00E+00">
                  <c:v>8.4496119999999994E-5</c:v>
                </c:pt>
                <c:pt idx="411" formatCode="0.00E+00">
                  <c:v>7.9889419999999996E-5</c:v>
                </c:pt>
                <c:pt idx="412" formatCode="0.00E+00">
                  <c:v>8.141627E-5</c:v>
                </c:pt>
                <c:pt idx="413" formatCode="0.00E+00">
                  <c:v>8.1155180000000004E-5</c:v>
                </c:pt>
                <c:pt idx="414" formatCode="0.00E+00">
                  <c:v>7.3472180000000003E-5</c:v>
                </c:pt>
                <c:pt idx="415" formatCode="0.00E+00">
                  <c:v>8.3047550000000004E-5</c:v>
                </c:pt>
                <c:pt idx="416" formatCode="0.00E+00">
                  <c:v>6.5283299999999999E-5</c:v>
                </c:pt>
                <c:pt idx="417" formatCode="0.00E+00">
                  <c:v>7.6385120000000003E-5</c:v>
                </c:pt>
                <c:pt idx="418" formatCode="0.00E+00">
                  <c:v>9.5576110000000002E-5</c:v>
                </c:pt>
                <c:pt idx="419" formatCode="0.00E+00">
                  <c:v>9.0171679999999995E-5</c:v>
                </c:pt>
                <c:pt idx="420" formatCode="0.00E+00">
                  <c:v>5.4723540000000002E-5</c:v>
                </c:pt>
                <c:pt idx="421" formatCode="0.00E+00">
                  <c:v>6.9016550000000002E-5</c:v>
                </c:pt>
                <c:pt idx="422">
                  <c:v>1.0425379999999999E-4</c:v>
                </c:pt>
                <c:pt idx="423" formatCode="0.00E+00">
                  <c:v>9.9245600000000004E-5</c:v>
                </c:pt>
                <c:pt idx="424" formatCode="0.00E+00">
                  <c:v>5.6881659999999998E-5</c:v>
                </c:pt>
                <c:pt idx="425" formatCode="0.00E+00">
                  <c:v>8.7134779999999997E-5</c:v>
                </c:pt>
                <c:pt idx="426" formatCode="0.00E+00">
                  <c:v>8.3619549999999998E-5</c:v>
                </c:pt>
                <c:pt idx="427" formatCode="0.00E+00">
                  <c:v>7.9512599999999995E-5</c:v>
                </c:pt>
                <c:pt idx="428" formatCode="0.00E+00">
                  <c:v>9.0773789999999994E-5</c:v>
                </c:pt>
                <c:pt idx="429" formatCode="0.00E+00">
                  <c:v>8.8374269999999996E-5</c:v>
                </c:pt>
                <c:pt idx="430" formatCode="0.00E+00">
                  <c:v>8.7523870000000002E-5</c:v>
                </c:pt>
                <c:pt idx="431" formatCode="0.00E+00">
                  <c:v>9.3769440000000007E-5</c:v>
                </c:pt>
                <c:pt idx="432" formatCode="0.00E+00">
                  <c:v>9.6577609999999996E-5</c:v>
                </c:pt>
                <c:pt idx="433" formatCode="0.00E+00">
                  <c:v>7.9038919999999994E-5</c:v>
                </c:pt>
                <c:pt idx="434" formatCode="0.00E+00">
                  <c:v>8.6935690000000001E-5</c:v>
                </c:pt>
                <c:pt idx="435" formatCode="0.00E+00">
                  <c:v>7.9496969999999999E-5</c:v>
                </c:pt>
                <c:pt idx="436" formatCode="0.00E+00">
                  <c:v>8.1799769999999994E-5</c:v>
                </c:pt>
                <c:pt idx="437">
                  <c:v>1.1955099999999999E-4</c:v>
                </c:pt>
                <c:pt idx="438" formatCode="0.00E+00">
                  <c:v>6.7731829999999996E-5</c:v>
                </c:pt>
                <c:pt idx="439" formatCode="0.00E+00">
                  <c:v>7.1939580000000004E-5</c:v>
                </c:pt>
                <c:pt idx="440">
                  <c:v>1.0604579999999999E-4</c:v>
                </c:pt>
                <c:pt idx="441">
                  <c:v>1.0776439999999999E-4</c:v>
                </c:pt>
                <c:pt idx="442">
                  <c:v>1.131454E-4</c:v>
                </c:pt>
                <c:pt idx="443">
                  <c:v>1.0643770000000001E-4</c:v>
                </c:pt>
                <c:pt idx="444">
                  <c:v>1.154227E-4</c:v>
                </c:pt>
                <c:pt idx="445">
                  <c:v>1.130419E-4</c:v>
                </c:pt>
                <c:pt idx="446">
                  <c:v>1.193944E-4</c:v>
                </c:pt>
                <c:pt idx="447">
                  <c:v>1.0775159999999999E-4</c:v>
                </c:pt>
                <c:pt idx="448">
                  <c:v>1.054744E-4</c:v>
                </c:pt>
                <c:pt idx="449">
                  <c:v>1.158735E-4</c:v>
                </c:pt>
                <c:pt idx="450">
                  <c:v>1.2010119999999999E-4</c:v>
                </c:pt>
                <c:pt idx="451">
                  <c:v>1.1460890000000001E-4</c:v>
                </c:pt>
                <c:pt idx="452" formatCode="0.00E+00">
                  <c:v>9.9176020000000002E-5</c:v>
                </c:pt>
                <c:pt idx="453">
                  <c:v>1.319197E-4</c:v>
                </c:pt>
                <c:pt idx="454">
                  <c:v>1.341169E-4</c:v>
                </c:pt>
                <c:pt idx="455">
                  <c:v>1.2904560000000001E-4</c:v>
                </c:pt>
                <c:pt idx="456">
                  <c:v>1.195027E-4</c:v>
                </c:pt>
                <c:pt idx="457">
                  <c:v>1.2272429999999999E-4</c:v>
                </c:pt>
                <c:pt idx="458" formatCode="0.00E+00">
                  <c:v>9.8044369999999997E-5</c:v>
                </c:pt>
                <c:pt idx="459">
                  <c:v>1.246729E-4</c:v>
                </c:pt>
                <c:pt idx="460">
                  <c:v>1.190106E-4</c:v>
                </c:pt>
                <c:pt idx="461">
                  <c:v>1.3842689999999999E-4</c:v>
                </c:pt>
                <c:pt idx="462">
                  <c:v>1.8007670000000001E-4</c:v>
                </c:pt>
                <c:pt idx="463">
                  <c:v>1.2362230000000001E-4</c:v>
                </c:pt>
                <c:pt idx="464">
                  <c:v>1.3192069999999999E-4</c:v>
                </c:pt>
                <c:pt idx="465">
                  <c:v>1.4773450000000001E-4</c:v>
                </c:pt>
                <c:pt idx="466">
                  <c:v>1.443572E-4</c:v>
                </c:pt>
                <c:pt idx="467">
                  <c:v>1.7679109999999999E-4</c:v>
                </c:pt>
                <c:pt idx="468">
                  <c:v>1.525222E-4</c:v>
                </c:pt>
                <c:pt idx="469">
                  <c:v>1.6330070000000001E-4</c:v>
                </c:pt>
                <c:pt idx="470">
                  <c:v>1.6501969999999999E-4</c:v>
                </c:pt>
                <c:pt idx="471">
                  <c:v>1.462015E-4</c:v>
                </c:pt>
                <c:pt idx="472">
                  <c:v>1.2542900000000001E-4</c:v>
                </c:pt>
                <c:pt idx="473">
                  <c:v>1.4881329999999999E-4</c:v>
                </c:pt>
                <c:pt idx="474">
                  <c:v>1.8370490000000001E-4</c:v>
                </c:pt>
                <c:pt idx="475">
                  <c:v>1.7885620000000001E-4</c:v>
                </c:pt>
                <c:pt idx="476">
                  <c:v>1.261619E-4</c:v>
                </c:pt>
                <c:pt idx="477">
                  <c:v>1.2948570000000001E-4</c:v>
                </c:pt>
                <c:pt idx="478">
                  <c:v>1.9933740000000001E-4</c:v>
                </c:pt>
                <c:pt idx="479">
                  <c:v>1.8462759999999999E-4</c:v>
                </c:pt>
                <c:pt idx="480" formatCode="0.00E+00">
                  <c:v>9.2797810000000002E-5</c:v>
                </c:pt>
                <c:pt idx="481">
                  <c:v>1.179317E-4</c:v>
                </c:pt>
                <c:pt idx="482">
                  <c:v>1.876077E-4</c:v>
                </c:pt>
                <c:pt idx="483">
                  <c:v>1.3518610000000001E-4</c:v>
                </c:pt>
                <c:pt idx="484">
                  <c:v>1.406007E-4</c:v>
                </c:pt>
                <c:pt idx="485">
                  <c:v>1.9405909999999999E-4</c:v>
                </c:pt>
                <c:pt idx="486">
                  <c:v>1.8409970000000001E-4</c:v>
                </c:pt>
                <c:pt idx="487">
                  <c:v>1.055347E-4</c:v>
                </c:pt>
                <c:pt idx="488">
                  <c:v>1.8157730000000001E-4</c:v>
                </c:pt>
                <c:pt idx="489">
                  <c:v>1.7848730000000001E-4</c:v>
                </c:pt>
                <c:pt idx="490">
                  <c:v>1.895814E-4</c:v>
                </c:pt>
                <c:pt idx="491">
                  <c:v>1.8476310000000001E-4</c:v>
                </c:pt>
                <c:pt idx="492">
                  <c:v>1.920421E-4</c:v>
                </c:pt>
                <c:pt idx="493">
                  <c:v>1.74966E-4</c:v>
                </c:pt>
                <c:pt idx="494">
                  <c:v>1.749244E-4</c:v>
                </c:pt>
                <c:pt idx="495">
                  <c:v>1.8402720000000001E-4</c:v>
                </c:pt>
                <c:pt idx="496">
                  <c:v>1.481837E-4</c:v>
                </c:pt>
                <c:pt idx="497">
                  <c:v>1.6537959999999999E-4</c:v>
                </c:pt>
                <c:pt idx="498">
                  <c:v>2.4676780000000001E-4</c:v>
                </c:pt>
                <c:pt idx="499">
                  <c:v>1.9513850000000001E-4</c:v>
                </c:pt>
                <c:pt idx="500">
                  <c:v>1.9072530000000001E-4</c:v>
                </c:pt>
                <c:pt idx="501">
                  <c:v>2.0072140000000001E-4</c:v>
                </c:pt>
                <c:pt idx="502">
                  <c:v>2.1993429999999999E-4</c:v>
                </c:pt>
                <c:pt idx="503">
                  <c:v>2.347138E-4</c:v>
                </c:pt>
                <c:pt idx="504">
                  <c:v>2.3420790000000001E-4</c:v>
                </c:pt>
                <c:pt idx="505">
                  <c:v>2.0086719999999999E-4</c:v>
                </c:pt>
                <c:pt idx="506">
                  <c:v>1.8927359999999999E-4</c:v>
                </c:pt>
                <c:pt idx="507">
                  <c:v>2.324967E-4</c:v>
                </c:pt>
                <c:pt idx="508">
                  <c:v>2.296023E-4</c:v>
                </c:pt>
                <c:pt idx="509">
                  <c:v>1.72941E-4</c:v>
                </c:pt>
                <c:pt idx="510">
                  <c:v>2.5316720000000001E-4</c:v>
                </c:pt>
                <c:pt idx="511">
                  <c:v>2.6175869999999998E-4</c:v>
                </c:pt>
                <c:pt idx="512">
                  <c:v>2.229082E-4</c:v>
                </c:pt>
                <c:pt idx="513">
                  <c:v>2.3231630000000001E-4</c:v>
                </c:pt>
                <c:pt idx="514">
                  <c:v>2.245591E-4</c:v>
                </c:pt>
                <c:pt idx="515">
                  <c:v>2.215044E-4</c:v>
                </c:pt>
                <c:pt idx="516">
                  <c:v>1.970478E-4</c:v>
                </c:pt>
                <c:pt idx="517">
                  <c:v>2.266274E-4</c:v>
                </c:pt>
                <c:pt idx="518">
                  <c:v>2.8799750000000002E-4</c:v>
                </c:pt>
                <c:pt idx="519">
                  <c:v>2.2815809999999999E-4</c:v>
                </c:pt>
                <c:pt idx="520">
                  <c:v>2.3225780000000001E-4</c:v>
                </c:pt>
                <c:pt idx="521">
                  <c:v>2.5320619999999997E-4</c:v>
                </c:pt>
                <c:pt idx="522">
                  <c:v>2.7638709999999999E-4</c:v>
                </c:pt>
                <c:pt idx="523">
                  <c:v>2.9695120000000001E-4</c:v>
                </c:pt>
                <c:pt idx="524">
                  <c:v>2.7664619999999998E-4</c:v>
                </c:pt>
                <c:pt idx="525">
                  <c:v>2.762574E-4</c:v>
                </c:pt>
                <c:pt idx="526">
                  <c:v>2.8494309999999999E-4</c:v>
                </c:pt>
                <c:pt idx="527">
                  <c:v>2.663028E-4</c:v>
                </c:pt>
                <c:pt idx="528">
                  <c:v>2.6057720000000002E-4</c:v>
                </c:pt>
                <c:pt idx="529">
                  <c:v>2.5461009999999998E-4</c:v>
                </c:pt>
                <c:pt idx="530">
                  <c:v>2.4883099999999998E-4</c:v>
                </c:pt>
                <c:pt idx="531">
                  <c:v>2.5212690000000001E-4</c:v>
                </c:pt>
                <c:pt idx="532">
                  <c:v>2.5642839999999998E-4</c:v>
                </c:pt>
                <c:pt idx="533">
                  <c:v>2.6682129999999998E-4</c:v>
                </c:pt>
                <c:pt idx="534">
                  <c:v>2.3821110000000001E-4</c:v>
                </c:pt>
                <c:pt idx="535">
                  <c:v>2.7820930000000001E-4</c:v>
                </c:pt>
                <c:pt idx="536">
                  <c:v>2.998842E-4</c:v>
                </c:pt>
                <c:pt idx="537">
                  <c:v>2.7075979999999998E-4</c:v>
                </c:pt>
                <c:pt idx="538">
                  <c:v>2.6065590000000003E-4</c:v>
                </c:pt>
                <c:pt idx="539">
                  <c:v>2.6076750000000003E-4</c:v>
                </c:pt>
                <c:pt idx="540">
                  <c:v>2.90372E-4</c:v>
                </c:pt>
                <c:pt idx="541">
                  <c:v>2.7243120000000002E-4</c:v>
                </c:pt>
                <c:pt idx="542">
                  <c:v>2.5203440000000002E-4</c:v>
                </c:pt>
                <c:pt idx="543">
                  <c:v>2.4951580000000001E-4</c:v>
                </c:pt>
                <c:pt idx="544">
                  <c:v>2.9465300000000003E-4</c:v>
                </c:pt>
                <c:pt idx="545">
                  <c:v>2.5646780000000002E-4</c:v>
                </c:pt>
                <c:pt idx="546">
                  <c:v>2.775632E-4</c:v>
                </c:pt>
                <c:pt idx="547">
                  <c:v>3.1595879999999997E-4</c:v>
                </c:pt>
                <c:pt idx="548">
                  <c:v>2.938676E-4</c:v>
                </c:pt>
                <c:pt idx="549">
                  <c:v>3.01716E-4</c:v>
                </c:pt>
                <c:pt idx="550">
                  <c:v>2.7748699999999998E-4</c:v>
                </c:pt>
                <c:pt idx="551">
                  <c:v>2.987687E-4</c:v>
                </c:pt>
                <c:pt idx="552">
                  <c:v>3.038564E-4</c:v>
                </c:pt>
                <c:pt idx="553">
                  <c:v>2.929265E-4</c:v>
                </c:pt>
                <c:pt idx="554">
                  <c:v>3.0951619999999998E-4</c:v>
                </c:pt>
                <c:pt idx="555">
                  <c:v>3.107804E-4</c:v>
                </c:pt>
                <c:pt idx="556">
                  <c:v>3.2217509999999999E-4</c:v>
                </c:pt>
                <c:pt idx="557">
                  <c:v>3.1877899999999999E-4</c:v>
                </c:pt>
                <c:pt idx="558">
                  <c:v>3.1475360000000001E-4</c:v>
                </c:pt>
                <c:pt idx="559">
                  <c:v>3.0735369999999998E-4</c:v>
                </c:pt>
                <c:pt idx="560">
                  <c:v>3.1091209999999997E-4</c:v>
                </c:pt>
                <c:pt idx="561">
                  <c:v>3.0489699999999999E-4</c:v>
                </c:pt>
                <c:pt idx="562">
                  <c:v>3.331481E-4</c:v>
                </c:pt>
                <c:pt idx="563">
                  <c:v>3.2676740000000003E-4</c:v>
                </c:pt>
                <c:pt idx="564">
                  <c:v>3.1320600000000001E-4</c:v>
                </c:pt>
                <c:pt idx="565">
                  <c:v>3.2363180000000001E-4</c:v>
                </c:pt>
                <c:pt idx="566">
                  <c:v>3.3637510000000001E-4</c:v>
                </c:pt>
                <c:pt idx="567">
                  <c:v>3.4576129999999998E-4</c:v>
                </c:pt>
                <c:pt idx="568">
                  <c:v>3.5003809999999998E-4</c:v>
                </c:pt>
                <c:pt idx="569">
                  <c:v>3.6548960000000003E-4</c:v>
                </c:pt>
                <c:pt idx="570">
                  <c:v>3.6003549999999999E-4</c:v>
                </c:pt>
                <c:pt idx="571">
                  <c:v>3.5053450000000001E-4</c:v>
                </c:pt>
                <c:pt idx="572">
                  <c:v>3.5786489999999998E-4</c:v>
                </c:pt>
                <c:pt idx="573">
                  <c:v>3.4729679999999998E-4</c:v>
                </c:pt>
                <c:pt idx="574">
                  <c:v>3.6184489999999998E-4</c:v>
                </c:pt>
                <c:pt idx="575">
                  <c:v>3.6624999999999998E-4</c:v>
                </c:pt>
                <c:pt idx="576">
                  <c:v>3.8291120000000001E-4</c:v>
                </c:pt>
                <c:pt idx="577">
                  <c:v>3.7711340000000002E-4</c:v>
                </c:pt>
                <c:pt idx="578">
                  <c:v>3.5398150000000002E-4</c:v>
                </c:pt>
                <c:pt idx="579">
                  <c:v>3.74266E-4</c:v>
                </c:pt>
                <c:pt idx="580">
                  <c:v>3.9122270000000001E-4</c:v>
                </c:pt>
                <c:pt idx="581">
                  <c:v>3.7398850000000002E-4</c:v>
                </c:pt>
                <c:pt idx="582">
                  <c:v>3.6480950000000002E-4</c:v>
                </c:pt>
                <c:pt idx="583">
                  <c:v>3.6192780000000001E-4</c:v>
                </c:pt>
                <c:pt idx="584">
                  <c:v>3.5706540000000003E-4</c:v>
                </c:pt>
                <c:pt idx="585">
                  <c:v>3.8059040000000001E-4</c:v>
                </c:pt>
                <c:pt idx="586">
                  <c:v>4.0144159999999998E-4</c:v>
                </c:pt>
                <c:pt idx="587">
                  <c:v>3.817591E-4</c:v>
                </c:pt>
                <c:pt idx="588">
                  <c:v>3.424317E-4</c:v>
                </c:pt>
                <c:pt idx="589">
                  <c:v>3.8004480000000001E-4</c:v>
                </c:pt>
                <c:pt idx="590">
                  <c:v>4.4701119999999999E-4</c:v>
                </c:pt>
                <c:pt idx="591">
                  <c:v>3.706955E-4</c:v>
                </c:pt>
                <c:pt idx="592">
                  <c:v>4.3206880000000003E-4</c:v>
                </c:pt>
                <c:pt idx="593">
                  <c:v>4.2555309999999999E-4</c:v>
                </c:pt>
                <c:pt idx="594">
                  <c:v>3.8832249999999998E-4</c:v>
                </c:pt>
                <c:pt idx="595">
                  <c:v>3.8647380000000003E-4</c:v>
                </c:pt>
                <c:pt idx="596">
                  <c:v>4.344533E-4</c:v>
                </c:pt>
                <c:pt idx="597">
                  <c:v>4.2763490000000001E-4</c:v>
                </c:pt>
                <c:pt idx="598">
                  <c:v>3.9779019999999998E-4</c:v>
                </c:pt>
                <c:pt idx="599">
                  <c:v>4.0654800000000001E-4</c:v>
                </c:pt>
                <c:pt idx="600">
                  <c:v>4.3268460000000001E-4</c:v>
                </c:pt>
                <c:pt idx="601">
                  <c:v>4.2573719999999999E-4</c:v>
                </c:pt>
                <c:pt idx="602">
                  <c:v>4.0236519999999997E-4</c:v>
                </c:pt>
                <c:pt idx="603">
                  <c:v>4.2738159999999999E-4</c:v>
                </c:pt>
                <c:pt idx="604">
                  <c:v>4.367749E-4</c:v>
                </c:pt>
                <c:pt idx="605">
                  <c:v>4.2503350000000002E-4</c:v>
                </c:pt>
                <c:pt idx="606">
                  <c:v>4.233633E-4</c:v>
                </c:pt>
                <c:pt idx="607">
                  <c:v>4.3016099999999998E-4</c:v>
                </c:pt>
                <c:pt idx="608">
                  <c:v>4.4606939999999997E-4</c:v>
                </c:pt>
                <c:pt idx="609">
                  <c:v>4.4395479999999999E-4</c:v>
                </c:pt>
                <c:pt idx="610">
                  <c:v>4.3677190000000001E-4</c:v>
                </c:pt>
                <c:pt idx="611">
                  <c:v>4.3429850000000002E-4</c:v>
                </c:pt>
                <c:pt idx="612">
                  <c:v>4.7426160000000001E-4</c:v>
                </c:pt>
                <c:pt idx="613">
                  <c:v>4.3771430000000001E-4</c:v>
                </c:pt>
                <c:pt idx="614">
                  <c:v>4.395704E-4</c:v>
                </c:pt>
                <c:pt idx="615">
                  <c:v>4.3266410000000001E-4</c:v>
                </c:pt>
                <c:pt idx="616">
                  <c:v>4.3469720000000002E-4</c:v>
                </c:pt>
                <c:pt idx="617">
                  <c:v>4.368668E-4</c:v>
                </c:pt>
                <c:pt idx="618">
                  <c:v>4.4722499999999999E-4</c:v>
                </c:pt>
                <c:pt idx="619">
                  <c:v>4.3366960000000001E-4</c:v>
                </c:pt>
                <c:pt idx="620">
                  <c:v>4.4050920000000002E-4</c:v>
                </c:pt>
                <c:pt idx="621">
                  <c:v>4.3381419999999999E-4</c:v>
                </c:pt>
                <c:pt idx="622">
                  <c:v>4.4219149999999999E-4</c:v>
                </c:pt>
                <c:pt idx="623">
                  <c:v>4.4534989999999998E-4</c:v>
                </c:pt>
                <c:pt idx="624">
                  <c:v>4.3651999999999997E-4</c:v>
                </c:pt>
                <c:pt idx="625">
                  <c:v>4.4261350000000002E-4</c:v>
                </c:pt>
                <c:pt idx="626">
                  <c:v>4.4921909999999998E-4</c:v>
                </c:pt>
                <c:pt idx="627">
                  <c:v>4.5460720000000001E-4</c:v>
                </c:pt>
                <c:pt idx="628">
                  <c:v>4.3851410000000002E-4</c:v>
                </c:pt>
                <c:pt idx="629">
                  <c:v>4.4885470000000002E-4</c:v>
                </c:pt>
                <c:pt idx="630">
                  <c:v>4.5612909999999998E-4</c:v>
                </c:pt>
                <c:pt idx="631">
                  <c:v>4.6568899999999998E-4</c:v>
                </c:pt>
                <c:pt idx="632">
                  <c:v>4.6311680000000002E-4</c:v>
                </c:pt>
                <c:pt idx="633">
                  <c:v>4.6445280000000002E-4</c:v>
                </c:pt>
                <c:pt idx="634">
                  <c:v>4.6979250000000003E-4</c:v>
                </c:pt>
                <c:pt idx="635">
                  <c:v>4.7331780000000001E-4</c:v>
                </c:pt>
                <c:pt idx="636">
                  <c:v>4.7635629999999998E-4</c:v>
                </c:pt>
                <c:pt idx="637">
                  <c:v>4.6180229999999997E-4</c:v>
                </c:pt>
                <c:pt idx="638">
                  <c:v>4.5916369999999998E-4</c:v>
                </c:pt>
                <c:pt idx="639">
                  <c:v>4.5202399999999998E-4</c:v>
                </c:pt>
                <c:pt idx="640">
                  <c:v>4.640987E-4</c:v>
                </c:pt>
                <c:pt idx="641">
                  <c:v>5.14487E-4</c:v>
                </c:pt>
                <c:pt idx="642">
                  <c:v>4.9056239999999997E-4</c:v>
                </c:pt>
                <c:pt idx="643">
                  <c:v>4.9956109999999996E-4</c:v>
                </c:pt>
                <c:pt idx="644">
                  <c:v>4.9934630000000001E-4</c:v>
                </c:pt>
                <c:pt idx="645">
                  <c:v>5.0938239999999998E-4</c:v>
                </c:pt>
                <c:pt idx="646">
                  <c:v>5.101455E-4</c:v>
                </c:pt>
                <c:pt idx="647">
                  <c:v>5.068564E-4</c:v>
                </c:pt>
                <c:pt idx="648">
                  <c:v>5.0886509999999998E-4</c:v>
                </c:pt>
                <c:pt idx="649">
                  <c:v>5.139802E-4</c:v>
                </c:pt>
                <c:pt idx="650">
                  <c:v>5.0799929999999997E-4</c:v>
                </c:pt>
                <c:pt idx="651">
                  <c:v>4.869311E-4</c:v>
                </c:pt>
                <c:pt idx="652">
                  <c:v>4.8451819999999999E-4</c:v>
                </c:pt>
                <c:pt idx="653">
                  <c:v>5.0103759999999995E-4</c:v>
                </c:pt>
                <c:pt idx="654">
                  <c:v>5.0457569999999997E-4</c:v>
                </c:pt>
                <c:pt idx="655">
                  <c:v>5.0953740000000004E-4</c:v>
                </c:pt>
                <c:pt idx="656">
                  <c:v>4.8743769999999998E-4</c:v>
                </c:pt>
                <c:pt idx="657">
                  <c:v>5.1068429999999996E-4</c:v>
                </c:pt>
                <c:pt idx="658">
                  <c:v>5.66579E-4</c:v>
                </c:pt>
                <c:pt idx="659">
                  <c:v>5.6354370000000003E-4</c:v>
                </c:pt>
                <c:pt idx="660">
                  <c:v>5.4737340000000001E-4</c:v>
                </c:pt>
                <c:pt idx="661">
                  <c:v>5.4072509999999996E-4</c:v>
                </c:pt>
                <c:pt idx="662">
                  <c:v>5.3556100000000004E-4</c:v>
                </c:pt>
                <c:pt idx="663">
                  <c:v>5.578391E-4</c:v>
                </c:pt>
                <c:pt idx="664">
                  <c:v>5.4437949999999995E-4</c:v>
                </c:pt>
                <c:pt idx="665">
                  <c:v>5.5752830000000005E-4</c:v>
                </c:pt>
                <c:pt idx="666">
                  <c:v>5.5888780000000005E-4</c:v>
                </c:pt>
                <c:pt idx="667">
                  <c:v>5.5675609999999997E-4</c:v>
                </c:pt>
                <c:pt idx="668">
                  <c:v>5.6981529999999999E-4</c:v>
                </c:pt>
                <c:pt idx="669">
                  <c:v>5.6936550000000002E-4</c:v>
                </c:pt>
                <c:pt idx="670">
                  <c:v>5.7169220000000001E-4</c:v>
                </c:pt>
                <c:pt idx="671">
                  <c:v>5.600914E-4</c:v>
                </c:pt>
                <c:pt idx="672">
                  <c:v>5.6165540000000002E-4</c:v>
                </c:pt>
                <c:pt idx="673">
                  <c:v>5.6280580000000005E-4</c:v>
                </c:pt>
                <c:pt idx="674">
                  <c:v>5.7501820000000002E-4</c:v>
                </c:pt>
                <c:pt idx="675">
                  <c:v>5.6973419999999998E-4</c:v>
                </c:pt>
                <c:pt idx="676">
                  <c:v>5.5988920000000001E-4</c:v>
                </c:pt>
                <c:pt idx="677">
                  <c:v>5.4602139999999997E-4</c:v>
                </c:pt>
                <c:pt idx="678">
                  <c:v>5.6222909999999995E-4</c:v>
                </c:pt>
                <c:pt idx="679">
                  <c:v>5.73892E-4</c:v>
                </c:pt>
                <c:pt idx="680">
                  <c:v>5.7119039999999999E-4</c:v>
                </c:pt>
                <c:pt idx="681">
                  <c:v>5.7396460000000004E-4</c:v>
                </c:pt>
                <c:pt idx="682">
                  <c:v>5.8755090000000003E-4</c:v>
                </c:pt>
                <c:pt idx="683">
                  <c:v>5.9639199999999995E-4</c:v>
                </c:pt>
                <c:pt idx="684">
                  <c:v>5.6824969999999997E-4</c:v>
                </c:pt>
                <c:pt idx="685">
                  <c:v>5.6731369999999998E-4</c:v>
                </c:pt>
                <c:pt idx="686">
                  <c:v>5.7135330000000002E-4</c:v>
                </c:pt>
                <c:pt idx="687">
                  <c:v>5.7378829999999998E-4</c:v>
                </c:pt>
                <c:pt idx="688">
                  <c:v>5.6445870000000002E-4</c:v>
                </c:pt>
                <c:pt idx="689">
                  <c:v>5.5827419999999995E-4</c:v>
                </c:pt>
                <c:pt idx="690">
                  <c:v>5.7112510000000005E-4</c:v>
                </c:pt>
                <c:pt idx="691">
                  <c:v>5.5531340000000002E-4</c:v>
                </c:pt>
                <c:pt idx="692">
                  <c:v>5.6675279999999996E-4</c:v>
                </c:pt>
                <c:pt idx="693">
                  <c:v>5.6446190000000002E-4</c:v>
                </c:pt>
                <c:pt idx="694">
                  <c:v>5.9573860000000005E-4</c:v>
                </c:pt>
                <c:pt idx="695">
                  <c:v>5.3812269999999995E-4</c:v>
                </c:pt>
                <c:pt idx="696">
                  <c:v>5.3620709999999995E-4</c:v>
                </c:pt>
                <c:pt idx="697">
                  <c:v>5.6473150000000002E-4</c:v>
                </c:pt>
                <c:pt idx="698">
                  <c:v>5.2719620000000003E-4</c:v>
                </c:pt>
                <c:pt idx="699">
                  <c:v>5.3009439999999997E-4</c:v>
                </c:pt>
                <c:pt idx="700">
                  <c:v>5.9416999999999998E-4</c:v>
                </c:pt>
                <c:pt idx="701">
                  <c:v>5.8088379999999998E-4</c:v>
                </c:pt>
                <c:pt idx="702">
                  <c:v>5.1212199999999995E-4</c:v>
                </c:pt>
                <c:pt idx="703">
                  <c:v>5.4451019999999996E-4</c:v>
                </c:pt>
                <c:pt idx="704">
                  <c:v>6.0325839999999999E-4</c:v>
                </c:pt>
                <c:pt idx="705">
                  <c:v>5.9525889999999997E-4</c:v>
                </c:pt>
                <c:pt idx="706">
                  <c:v>5.4471809999999995E-4</c:v>
                </c:pt>
                <c:pt idx="707">
                  <c:v>5.7820340000000003E-4</c:v>
                </c:pt>
                <c:pt idx="708">
                  <c:v>5.8755899999999998E-4</c:v>
                </c:pt>
                <c:pt idx="709">
                  <c:v>5.868208E-4</c:v>
                </c:pt>
                <c:pt idx="710">
                  <c:v>5.8812700000000003E-4</c:v>
                </c:pt>
                <c:pt idx="711">
                  <c:v>5.9552509999999999E-4</c:v>
                </c:pt>
                <c:pt idx="712">
                  <c:v>5.7216400000000001E-4</c:v>
                </c:pt>
                <c:pt idx="713">
                  <c:v>5.8582260000000004E-4</c:v>
                </c:pt>
                <c:pt idx="714">
                  <c:v>5.8452389999999997E-4</c:v>
                </c:pt>
                <c:pt idx="715">
                  <c:v>5.8734620000000005E-4</c:v>
                </c:pt>
                <c:pt idx="716">
                  <c:v>5.9030889999999998E-4</c:v>
                </c:pt>
                <c:pt idx="717">
                  <c:v>5.8801779999999998E-4</c:v>
                </c:pt>
                <c:pt idx="718">
                  <c:v>6.1378340000000004E-4</c:v>
                </c:pt>
                <c:pt idx="719">
                  <c:v>6.1915889999999995E-4</c:v>
                </c:pt>
                <c:pt idx="720">
                  <c:v>6.3291539999999998E-4</c:v>
                </c:pt>
                <c:pt idx="721">
                  <c:v>6.2334689999999997E-4</c:v>
                </c:pt>
                <c:pt idx="722">
                  <c:v>6.2297820000000001E-4</c:v>
                </c:pt>
                <c:pt idx="723">
                  <c:v>6.3928010000000003E-4</c:v>
                </c:pt>
                <c:pt idx="724">
                  <c:v>6.5067809999999995E-4</c:v>
                </c:pt>
                <c:pt idx="725">
                  <c:v>6.6417280000000004E-4</c:v>
                </c:pt>
                <c:pt idx="726">
                  <c:v>6.7798680000000005E-4</c:v>
                </c:pt>
                <c:pt idx="727">
                  <c:v>6.6247240000000002E-4</c:v>
                </c:pt>
                <c:pt idx="728">
                  <c:v>6.5578130000000002E-4</c:v>
                </c:pt>
                <c:pt idx="729">
                  <c:v>6.4768910000000005E-4</c:v>
                </c:pt>
                <c:pt idx="730">
                  <c:v>6.5654220000000004E-4</c:v>
                </c:pt>
                <c:pt idx="731">
                  <c:v>6.666288E-4</c:v>
                </c:pt>
                <c:pt idx="732">
                  <c:v>6.6548449999999999E-4</c:v>
                </c:pt>
                <c:pt idx="733">
                  <c:v>6.6990439999999995E-4</c:v>
                </c:pt>
                <c:pt idx="734">
                  <c:v>6.8637539999999995E-4</c:v>
                </c:pt>
                <c:pt idx="735">
                  <c:v>7.0341469999999999E-4</c:v>
                </c:pt>
                <c:pt idx="736">
                  <c:v>7.2767749999999999E-4</c:v>
                </c:pt>
                <c:pt idx="737">
                  <c:v>7.3460870000000001E-4</c:v>
                </c:pt>
                <c:pt idx="738">
                  <c:v>7.383302E-4</c:v>
                </c:pt>
                <c:pt idx="739">
                  <c:v>7.4955970000000003E-4</c:v>
                </c:pt>
                <c:pt idx="740">
                  <c:v>7.3431069999999998E-4</c:v>
                </c:pt>
                <c:pt idx="741">
                  <c:v>7.4982360000000004E-4</c:v>
                </c:pt>
                <c:pt idx="742">
                  <c:v>7.9432410000000004E-4</c:v>
                </c:pt>
                <c:pt idx="743">
                  <c:v>7.9601360000000003E-4</c:v>
                </c:pt>
                <c:pt idx="744">
                  <c:v>7.9553740000000005E-4</c:v>
                </c:pt>
                <c:pt idx="745">
                  <c:v>8.173074E-4</c:v>
                </c:pt>
                <c:pt idx="746">
                  <c:v>8.3624719999999999E-4</c:v>
                </c:pt>
                <c:pt idx="747">
                  <c:v>8.2330860000000001E-4</c:v>
                </c:pt>
                <c:pt idx="748">
                  <c:v>8.3539569999999997E-4</c:v>
                </c:pt>
                <c:pt idx="749">
                  <c:v>8.5421230000000002E-4</c:v>
                </c:pt>
                <c:pt idx="750">
                  <c:v>8.5672470000000003E-4</c:v>
                </c:pt>
                <c:pt idx="751">
                  <c:v>8.670018E-4</c:v>
                </c:pt>
                <c:pt idx="752">
                  <c:v>8.781851E-4</c:v>
                </c:pt>
                <c:pt idx="753">
                  <c:v>9.2050219999999998E-4</c:v>
                </c:pt>
                <c:pt idx="754">
                  <c:v>9.5044819999999996E-4</c:v>
                </c:pt>
                <c:pt idx="755">
                  <c:v>9.258968E-4</c:v>
                </c:pt>
                <c:pt idx="756">
                  <c:v>9.4717629999999998E-4</c:v>
                </c:pt>
                <c:pt idx="757">
                  <c:v>9.5989329999999996E-4</c:v>
                </c:pt>
                <c:pt idx="758">
                  <c:v>9.6922060000000001E-4</c:v>
                </c:pt>
                <c:pt idx="759">
                  <c:v>9.8030019999999999E-4</c:v>
                </c:pt>
                <c:pt idx="760">
                  <c:v>9.982553999999999E-4</c:v>
                </c:pt>
                <c:pt idx="761">
                  <c:v>9.9142710000000005E-4</c:v>
                </c:pt>
                <c:pt idx="762">
                  <c:v>9.9631570000000003E-4</c:v>
                </c:pt>
                <c:pt idx="763">
                  <c:v>1.013524E-3</c:v>
                </c:pt>
                <c:pt idx="764">
                  <c:v>1.0374889999999999E-3</c:v>
                </c:pt>
                <c:pt idx="765">
                  <c:v>1.0506859999999999E-3</c:v>
                </c:pt>
                <c:pt idx="766">
                  <c:v>1.0753920000000001E-3</c:v>
                </c:pt>
                <c:pt idx="767">
                  <c:v>1.0683800000000001E-3</c:v>
                </c:pt>
                <c:pt idx="768">
                  <c:v>1.099587E-3</c:v>
                </c:pt>
                <c:pt idx="769">
                  <c:v>1.1067239999999999E-3</c:v>
                </c:pt>
                <c:pt idx="770">
                  <c:v>1.103798E-3</c:v>
                </c:pt>
                <c:pt idx="771">
                  <c:v>1.124248E-3</c:v>
                </c:pt>
                <c:pt idx="772">
                  <c:v>1.1199459999999999E-3</c:v>
                </c:pt>
                <c:pt idx="773">
                  <c:v>1.157436E-3</c:v>
                </c:pt>
                <c:pt idx="774">
                  <c:v>1.1700580000000001E-3</c:v>
                </c:pt>
                <c:pt idx="775">
                  <c:v>1.146822E-3</c:v>
                </c:pt>
                <c:pt idx="776">
                  <c:v>1.170887E-3</c:v>
                </c:pt>
                <c:pt idx="777">
                  <c:v>1.1867620000000001E-3</c:v>
                </c:pt>
                <c:pt idx="778">
                  <c:v>1.1974209999999999E-3</c:v>
                </c:pt>
                <c:pt idx="779">
                  <c:v>1.195984E-3</c:v>
                </c:pt>
                <c:pt idx="780">
                  <c:v>1.208586E-3</c:v>
                </c:pt>
                <c:pt idx="781">
                  <c:v>1.2097010000000001E-3</c:v>
                </c:pt>
                <c:pt idx="782">
                  <c:v>1.2158119999999999E-3</c:v>
                </c:pt>
                <c:pt idx="783">
                  <c:v>1.223671E-3</c:v>
                </c:pt>
                <c:pt idx="784">
                  <c:v>1.2201099999999999E-3</c:v>
                </c:pt>
                <c:pt idx="785">
                  <c:v>1.2172750000000001E-3</c:v>
                </c:pt>
                <c:pt idx="786">
                  <c:v>1.2145470000000001E-3</c:v>
                </c:pt>
                <c:pt idx="787">
                  <c:v>1.2190829999999999E-3</c:v>
                </c:pt>
                <c:pt idx="788">
                  <c:v>1.2433710000000001E-3</c:v>
                </c:pt>
                <c:pt idx="789">
                  <c:v>1.2341940000000001E-3</c:v>
                </c:pt>
                <c:pt idx="790">
                  <c:v>1.1905469999999999E-3</c:v>
                </c:pt>
                <c:pt idx="791">
                  <c:v>1.2265310000000001E-3</c:v>
                </c:pt>
                <c:pt idx="792">
                  <c:v>1.2345520000000001E-3</c:v>
                </c:pt>
                <c:pt idx="793">
                  <c:v>1.200067E-3</c:v>
                </c:pt>
                <c:pt idx="794">
                  <c:v>1.1902519999999999E-3</c:v>
                </c:pt>
                <c:pt idx="795">
                  <c:v>1.2005080000000001E-3</c:v>
                </c:pt>
                <c:pt idx="796">
                  <c:v>1.194257E-3</c:v>
                </c:pt>
                <c:pt idx="797">
                  <c:v>1.161533E-3</c:v>
                </c:pt>
                <c:pt idx="798">
                  <c:v>1.1719829999999999E-3</c:v>
                </c:pt>
                <c:pt idx="799">
                  <c:v>1.182102E-3</c:v>
                </c:pt>
                <c:pt idx="800">
                  <c:v>1.1236519999999999E-3</c:v>
                </c:pt>
                <c:pt idx="801">
                  <c:v>1.144988E-3</c:v>
                </c:pt>
                <c:pt idx="802">
                  <c:v>1.167923E-3</c:v>
                </c:pt>
                <c:pt idx="803">
                  <c:v>1.1774750000000001E-3</c:v>
                </c:pt>
                <c:pt idx="804">
                  <c:v>1.1789330000000001E-3</c:v>
                </c:pt>
                <c:pt idx="805">
                  <c:v>1.184816E-3</c:v>
                </c:pt>
                <c:pt idx="806">
                  <c:v>1.158664E-3</c:v>
                </c:pt>
                <c:pt idx="807">
                  <c:v>1.1357990000000001E-3</c:v>
                </c:pt>
                <c:pt idx="808">
                  <c:v>1.1392139999999999E-3</c:v>
                </c:pt>
                <c:pt idx="809">
                  <c:v>1.0589869999999999E-3</c:v>
                </c:pt>
                <c:pt idx="810">
                  <c:v>1.038176E-3</c:v>
                </c:pt>
                <c:pt idx="811">
                  <c:v>1.054192E-3</c:v>
                </c:pt>
                <c:pt idx="812">
                  <c:v>1.064958E-3</c:v>
                </c:pt>
                <c:pt idx="813">
                  <c:v>1.0912350000000001E-3</c:v>
                </c:pt>
                <c:pt idx="814">
                  <c:v>1.0727099999999999E-3</c:v>
                </c:pt>
                <c:pt idx="815">
                  <c:v>1.0419069999999999E-3</c:v>
                </c:pt>
                <c:pt idx="816">
                  <c:v>9.9371190000000008E-4</c:v>
                </c:pt>
                <c:pt idx="817">
                  <c:v>9.7861140000000003E-4</c:v>
                </c:pt>
                <c:pt idx="818">
                  <c:v>1.003297E-3</c:v>
                </c:pt>
                <c:pt idx="819">
                  <c:v>1.002235E-3</c:v>
                </c:pt>
                <c:pt idx="820">
                  <c:v>9.893797000000001E-4</c:v>
                </c:pt>
                <c:pt idx="821">
                  <c:v>1.0097870000000001E-3</c:v>
                </c:pt>
                <c:pt idx="822">
                  <c:v>1.0174050000000001E-3</c:v>
                </c:pt>
                <c:pt idx="823">
                  <c:v>9.883273000000001E-4</c:v>
                </c:pt>
                <c:pt idx="824">
                  <c:v>9.6767459999999995E-4</c:v>
                </c:pt>
                <c:pt idx="825">
                  <c:v>9.7235590000000003E-4</c:v>
                </c:pt>
                <c:pt idx="826">
                  <c:v>9.5302080000000001E-4</c:v>
                </c:pt>
                <c:pt idx="827">
                  <c:v>9.5593900000000005E-4</c:v>
                </c:pt>
                <c:pt idx="828">
                  <c:v>9.671781E-4</c:v>
                </c:pt>
                <c:pt idx="829">
                  <c:v>9.5226179999999998E-4</c:v>
                </c:pt>
                <c:pt idx="830">
                  <c:v>9.2436410000000004E-4</c:v>
                </c:pt>
                <c:pt idx="831">
                  <c:v>9.0374699999999999E-4</c:v>
                </c:pt>
                <c:pt idx="832">
                  <c:v>9.0586710000000001E-4</c:v>
                </c:pt>
                <c:pt idx="833">
                  <c:v>8.7672189999999999E-4</c:v>
                </c:pt>
                <c:pt idx="834">
                  <c:v>8.4857859999999999E-4</c:v>
                </c:pt>
                <c:pt idx="835">
                  <c:v>8.497604E-4</c:v>
                </c:pt>
                <c:pt idx="836">
                  <c:v>8.3472440000000004E-4</c:v>
                </c:pt>
                <c:pt idx="837">
                  <c:v>8.3231020000000002E-4</c:v>
                </c:pt>
                <c:pt idx="838">
                  <c:v>8.4554529999999995E-4</c:v>
                </c:pt>
                <c:pt idx="839">
                  <c:v>8.4435360000000004E-4</c:v>
                </c:pt>
                <c:pt idx="840">
                  <c:v>8.2413919999999995E-4</c:v>
                </c:pt>
                <c:pt idx="841">
                  <c:v>8.1081879999999999E-4</c:v>
                </c:pt>
                <c:pt idx="842">
                  <c:v>8.1909720000000004E-4</c:v>
                </c:pt>
                <c:pt idx="843">
                  <c:v>8.2262959999999995E-4</c:v>
                </c:pt>
                <c:pt idx="844">
                  <c:v>7.4854119999999999E-4</c:v>
                </c:pt>
                <c:pt idx="845">
                  <c:v>7.9778390000000002E-4</c:v>
                </c:pt>
                <c:pt idx="846">
                  <c:v>8.0842019999999998E-4</c:v>
                </c:pt>
                <c:pt idx="847">
                  <c:v>7.1616050000000004E-4</c:v>
                </c:pt>
                <c:pt idx="848">
                  <c:v>7.4740799999999997E-4</c:v>
                </c:pt>
                <c:pt idx="849">
                  <c:v>7.7917389999999996E-4</c:v>
                </c:pt>
                <c:pt idx="850">
                  <c:v>8.2588919999999997E-4</c:v>
                </c:pt>
                <c:pt idx="851">
                  <c:v>7.9480350000000002E-4</c:v>
                </c:pt>
                <c:pt idx="852">
                  <c:v>7.9252580000000003E-4</c:v>
                </c:pt>
                <c:pt idx="853">
                  <c:v>8.0302399999999995E-4</c:v>
                </c:pt>
                <c:pt idx="854">
                  <c:v>8.1788130000000001E-4</c:v>
                </c:pt>
                <c:pt idx="855">
                  <c:v>8.438044E-4</c:v>
                </c:pt>
                <c:pt idx="856">
                  <c:v>8.5465529999999995E-4</c:v>
                </c:pt>
                <c:pt idx="857">
                  <c:v>8.4306259999999999E-4</c:v>
                </c:pt>
                <c:pt idx="858">
                  <c:v>8.5101139999999996E-4</c:v>
                </c:pt>
                <c:pt idx="859">
                  <c:v>8.4452159999999997E-4</c:v>
                </c:pt>
                <c:pt idx="860">
                  <c:v>8.3661949999999999E-4</c:v>
                </c:pt>
                <c:pt idx="861">
                  <c:v>8.6017329999999999E-4</c:v>
                </c:pt>
                <c:pt idx="862">
                  <c:v>8.8658369999999995E-4</c:v>
                </c:pt>
                <c:pt idx="863">
                  <c:v>9.1123560000000003E-4</c:v>
                </c:pt>
                <c:pt idx="864">
                  <c:v>9.4900080000000003E-4</c:v>
                </c:pt>
                <c:pt idx="865">
                  <c:v>9.2995239999999998E-4</c:v>
                </c:pt>
                <c:pt idx="866">
                  <c:v>9.8104500000000005E-4</c:v>
                </c:pt>
                <c:pt idx="867">
                  <c:v>1.0079240000000001E-3</c:v>
                </c:pt>
                <c:pt idx="868">
                  <c:v>1.0176689999999999E-3</c:v>
                </c:pt>
                <c:pt idx="869">
                  <c:v>1.0720409999999999E-3</c:v>
                </c:pt>
                <c:pt idx="870">
                  <c:v>1.108078E-3</c:v>
                </c:pt>
                <c:pt idx="871">
                  <c:v>1.142704E-3</c:v>
                </c:pt>
                <c:pt idx="872">
                  <c:v>1.1853829999999999E-3</c:v>
                </c:pt>
                <c:pt idx="873">
                  <c:v>1.1917950000000001E-3</c:v>
                </c:pt>
                <c:pt idx="874">
                  <c:v>1.2129529999999999E-3</c:v>
                </c:pt>
                <c:pt idx="875">
                  <c:v>1.1858820000000001E-3</c:v>
                </c:pt>
                <c:pt idx="876">
                  <c:v>1.2582069999999999E-3</c:v>
                </c:pt>
                <c:pt idx="877">
                  <c:v>1.3145069999999999E-3</c:v>
                </c:pt>
                <c:pt idx="878">
                  <c:v>1.314747E-3</c:v>
                </c:pt>
                <c:pt idx="879">
                  <c:v>1.381403E-3</c:v>
                </c:pt>
                <c:pt idx="880">
                  <c:v>1.3873449999999999E-3</c:v>
                </c:pt>
                <c:pt idx="881">
                  <c:v>1.4164869999999999E-3</c:v>
                </c:pt>
                <c:pt idx="882">
                  <c:v>1.433515E-3</c:v>
                </c:pt>
                <c:pt idx="883">
                  <c:v>1.4612480000000001E-3</c:v>
                </c:pt>
                <c:pt idx="884">
                  <c:v>1.536365E-3</c:v>
                </c:pt>
                <c:pt idx="885">
                  <c:v>1.543764E-3</c:v>
                </c:pt>
                <c:pt idx="886">
                  <c:v>1.5497169999999999E-3</c:v>
                </c:pt>
                <c:pt idx="887">
                  <c:v>1.547451E-3</c:v>
                </c:pt>
                <c:pt idx="888">
                  <c:v>1.558371E-3</c:v>
                </c:pt>
                <c:pt idx="889">
                  <c:v>1.5463149999999999E-3</c:v>
                </c:pt>
                <c:pt idx="890">
                  <c:v>1.5496069999999999E-3</c:v>
                </c:pt>
                <c:pt idx="891">
                  <c:v>1.5794310000000001E-3</c:v>
                </c:pt>
                <c:pt idx="892">
                  <c:v>1.574333E-3</c:v>
                </c:pt>
                <c:pt idx="893">
                  <c:v>1.6073019999999999E-3</c:v>
                </c:pt>
                <c:pt idx="894">
                  <c:v>1.6158640000000001E-3</c:v>
                </c:pt>
                <c:pt idx="895">
                  <c:v>1.631331E-3</c:v>
                </c:pt>
                <c:pt idx="896">
                  <c:v>1.627816E-3</c:v>
                </c:pt>
                <c:pt idx="897">
                  <c:v>1.630018E-3</c:v>
                </c:pt>
                <c:pt idx="898">
                  <c:v>1.6695200000000001E-3</c:v>
                </c:pt>
                <c:pt idx="899">
                  <c:v>1.672544E-3</c:v>
                </c:pt>
                <c:pt idx="900">
                  <c:v>1.6059710000000001E-3</c:v>
                </c:pt>
                <c:pt idx="901">
                  <c:v>1.664841E-3</c:v>
                </c:pt>
                <c:pt idx="902">
                  <c:v>1.65964E-3</c:v>
                </c:pt>
                <c:pt idx="903">
                  <c:v>1.6060219999999999E-3</c:v>
                </c:pt>
                <c:pt idx="904">
                  <c:v>1.610497E-3</c:v>
                </c:pt>
                <c:pt idx="905">
                  <c:v>1.5665360000000001E-3</c:v>
                </c:pt>
                <c:pt idx="906">
                  <c:v>1.5395439999999999E-3</c:v>
                </c:pt>
                <c:pt idx="907">
                  <c:v>1.548944E-3</c:v>
                </c:pt>
                <c:pt idx="908">
                  <c:v>1.54937E-3</c:v>
                </c:pt>
                <c:pt idx="909">
                  <c:v>1.5771649999999999E-3</c:v>
                </c:pt>
                <c:pt idx="910">
                  <c:v>1.578194E-3</c:v>
                </c:pt>
                <c:pt idx="911">
                  <c:v>1.4940349999999999E-3</c:v>
                </c:pt>
                <c:pt idx="912">
                  <c:v>1.5669830000000001E-3</c:v>
                </c:pt>
                <c:pt idx="913">
                  <c:v>1.5414700000000001E-3</c:v>
                </c:pt>
                <c:pt idx="914">
                  <c:v>1.459842E-3</c:v>
                </c:pt>
                <c:pt idx="915">
                  <c:v>1.4510339999999999E-3</c:v>
                </c:pt>
                <c:pt idx="916">
                  <c:v>1.5454570000000001E-3</c:v>
                </c:pt>
                <c:pt idx="917">
                  <c:v>1.5437529999999999E-3</c:v>
                </c:pt>
                <c:pt idx="918">
                  <c:v>1.4588820000000001E-3</c:v>
                </c:pt>
                <c:pt idx="919">
                  <c:v>1.409216E-3</c:v>
                </c:pt>
                <c:pt idx="920">
                  <c:v>1.5068760000000001E-3</c:v>
                </c:pt>
                <c:pt idx="921">
                  <c:v>1.4420399999999999E-3</c:v>
                </c:pt>
                <c:pt idx="922">
                  <c:v>1.4228330000000001E-3</c:v>
                </c:pt>
                <c:pt idx="923">
                  <c:v>1.4092320000000001E-3</c:v>
                </c:pt>
                <c:pt idx="924">
                  <c:v>1.3995909999999999E-3</c:v>
                </c:pt>
                <c:pt idx="925">
                  <c:v>1.430784E-3</c:v>
                </c:pt>
                <c:pt idx="926">
                  <c:v>1.419259E-3</c:v>
                </c:pt>
                <c:pt idx="927">
                  <c:v>1.359074E-3</c:v>
                </c:pt>
                <c:pt idx="928">
                  <c:v>1.341093E-3</c:v>
                </c:pt>
                <c:pt idx="929">
                  <c:v>1.3607929999999999E-3</c:v>
                </c:pt>
                <c:pt idx="930">
                  <c:v>1.33577E-3</c:v>
                </c:pt>
                <c:pt idx="931">
                  <c:v>1.33596E-3</c:v>
                </c:pt>
                <c:pt idx="932">
                  <c:v>1.3521819999999999E-3</c:v>
                </c:pt>
                <c:pt idx="933">
                  <c:v>1.359772E-3</c:v>
                </c:pt>
                <c:pt idx="934">
                  <c:v>1.3251700000000001E-3</c:v>
                </c:pt>
                <c:pt idx="935">
                  <c:v>1.300427E-3</c:v>
                </c:pt>
                <c:pt idx="936">
                  <c:v>1.314165E-3</c:v>
                </c:pt>
                <c:pt idx="937">
                  <c:v>1.3519370000000001E-3</c:v>
                </c:pt>
                <c:pt idx="938">
                  <c:v>1.3119550000000001E-3</c:v>
                </c:pt>
                <c:pt idx="939">
                  <c:v>1.24628E-3</c:v>
                </c:pt>
                <c:pt idx="940">
                  <c:v>1.2548839999999999E-3</c:v>
                </c:pt>
                <c:pt idx="941">
                  <c:v>1.256533E-3</c:v>
                </c:pt>
                <c:pt idx="942">
                  <c:v>1.2393320000000001E-3</c:v>
                </c:pt>
                <c:pt idx="943">
                  <c:v>1.2423390000000001E-3</c:v>
                </c:pt>
                <c:pt idx="944">
                  <c:v>1.2325470000000001E-3</c:v>
                </c:pt>
                <c:pt idx="945">
                  <c:v>1.2250469999999999E-3</c:v>
                </c:pt>
                <c:pt idx="946">
                  <c:v>1.225811E-3</c:v>
                </c:pt>
                <c:pt idx="947">
                  <c:v>1.22445E-3</c:v>
                </c:pt>
                <c:pt idx="948">
                  <c:v>1.2179859999999999E-3</c:v>
                </c:pt>
                <c:pt idx="949">
                  <c:v>1.211391E-3</c:v>
                </c:pt>
                <c:pt idx="950">
                  <c:v>1.2253380000000001E-3</c:v>
                </c:pt>
                <c:pt idx="951">
                  <c:v>1.198754E-3</c:v>
                </c:pt>
                <c:pt idx="952">
                  <c:v>1.15693E-3</c:v>
                </c:pt>
                <c:pt idx="953">
                  <c:v>1.1390790000000001E-3</c:v>
                </c:pt>
                <c:pt idx="954">
                  <c:v>1.1261330000000001E-3</c:v>
                </c:pt>
                <c:pt idx="955">
                  <c:v>1.1287529999999999E-3</c:v>
                </c:pt>
                <c:pt idx="956">
                  <c:v>1.133062E-3</c:v>
                </c:pt>
                <c:pt idx="957">
                  <c:v>1.177644E-3</c:v>
                </c:pt>
                <c:pt idx="958">
                  <c:v>1.1444440000000001E-3</c:v>
                </c:pt>
                <c:pt idx="959">
                  <c:v>1.0260099999999999E-3</c:v>
                </c:pt>
                <c:pt idx="960">
                  <c:v>1.0462449999999999E-3</c:v>
                </c:pt>
                <c:pt idx="961">
                  <c:v>1.076034E-3</c:v>
                </c:pt>
                <c:pt idx="962">
                  <c:v>1.0634520000000001E-3</c:v>
                </c:pt>
                <c:pt idx="963">
                  <c:v>1.0200809999999999E-3</c:v>
                </c:pt>
                <c:pt idx="964">
                  <c:v>1.0527850000000001E-3</c:v>
                </c:pt>
                <c:pt idx="965">
                  <c:v>1.053851E-3</c:v>
                </c:pt>
                <c:pt idx="966">
                  <c:v>9.738692E-4</c:v>
                </c:pt>
                <c:pt idx="967">
                  <c:v>1.0282239999999999E-3</c:v>
                </c:pt>
                <c:pt idx="968">
                  <c:v>9.7860409999999992E-4</c:v>
                </c:pt>
                <c:pt idx="969">
                  <c:v>9.0582140000000004E-4</c:v>
                </c:pt>
                <c:pt idx="970">
                  <c:v>8.9372629999999995E-4</c:v>
                </c:pt>
                <c:pt idx="971">
                  <c:v>8.5098499999999996E-4</c:v>
                </c:pt>
                <c:pt idx="972">
                  <c:v>8.1059540000000003E-4</c:v>
                </c:pt>
                <c:pt idx="973">
                  <c:v>7.9567989999999996E-4</c:v>
                </c:pt>
                <c:pt idx="974">
                  <c:v>7.8865749999999996E-4</c:v>
                </c:pt>
                <c:pt idx="975">
                  <c:v>7.5513320000000002E-4</c:v>
                </c:pt>
                <c:pt idx="976">
                  <c:v>6.7403099999999996E-4</c:v>
                </c:pt>
                <c:pt idx="977">
                  <c:v>6.3451790000000001E-4</c:v>
                </c:pt>
                <c:pt idx="978">
                  <c:v>5.9251020000000004E-4</c:v>
                </c:pt>
                <c:pt idx="979">
                  <c:v>5.7052100000000005E-4</c:v>
                </c:pt>
                <c:pt idx="980">
                  <c:v>4.6379819999999998E-4</c:v>
                </c:pt>
                <c:pt idx="981">
                  <c:v>4.0159439999999999E-4</c:v>
                </c:pt>
                <c:pt idx="982">
                  <c:v>3.670964E-4</c:v>
                </c:pt>
                <c:pt idx="983">
                  <c:v>3.2642359999999999E-4</c:v>
                </c:pt>
                <c:pt idx="984">
                  <c:v>2.436649E-4</c:v>
                </c:pt>
                <c:pt idx="985">
                  <c:v>1.9323619999999999E-4</c:v>
                </c:pt>
                <c:pt idx="986">
                  <c:v>1.6248409999999999E-4</c:v>
                </c:pt>
                <c:pt idx="987">
                  <c:v>1.552309E-4</c:v>
                </c:pt>
                <c:pt idx="988">
                  <c:v>1.101267E-4</c:v>
                </c:pt>
                <c:pt idx="989" formatCode="0.00E+00">
                  <c:v>4.1320869999999997E-5</c:v>
                </c:pt>
                <c:pt idx="990" formatCode="0.00E+00">
                  <c:v>-6.0949699999999997E-6</c:v>
                </c:pt>
                <c:pt idx="991" formatCode="0.00E+00">
                  <c:v>-3.5925350000000003E-5</c:v>
                </c:pt>
                <c:pt idx="992" formatCode="0.00E+00">
                  <c:v>-4.775171E-5</c:v>
                </c:pt>
                <c:pt idx="993" formatCode="0.00E+00">
                  <c:v>-5.395033E-5</c:v>
                </c:pt>
                <c:pt idx="994" formatCode="0.00E+00">
                  <c:v>-6.6149560000000005E-5</c:v>
                </c:pt>
                <c:pt idx="995" formatCode="0.00E+00">
                  <c:v>-6.502042E-5</c:v>
                </c:pt>
                <c:pt idx="996" formatCode="0.00E+00">
                  <c:v>-6.0908030000000002E-5</c:v>
                </c:pt>
                <c:pt idx="997">
                  <c:v>-1.4374280000000001E-4</c:v>
                </c:pt>
                <c:pt idx="998">
                  <c:v>-1.706906E-4</c:v>
                </c:pt>
                <c:pt idx="999">
                  <c:v>-1.8362890000000001E-4</c:v>
                </c:pt>
                <c:pt idx="1000">
                  <c:v>-1.625912E-4</c:v>
                </c:pt>
                <c:pt idx="1001">
                  <c:v>-1.171595E-4</c:v>
                </c:pt>
                <c:pt idx="1002" formatCode="0.00E+00">
                  <c:v>-7.9557179999999996E-5</c:v>
                </c:pt>
                <c:pt idx="1003">
                  <c:v>-1.087732E-4</c:v>
                </c:pt>
                <c:pt idx="1004">
                  <c:v>-1.4000779999999999E-4</c:v>
                </c:pt>
                <c:pt idx="1005">
                  <c:v>-1.3969039999999999E-4</c:v>
                </c:pt>
                <c:pt idx="1006" formatCode="0.00E+00">
                  <c:v>-7.9213770000000002E-5</c:v>
                </c:pt>
                <c:pt idx="1007" formatCode="0.00E+00">
                  <c:v>-5.4337689999999999E-5</c:v>
                </c:pt>
                <c:pt idx="1008" formatCode="0.00E+00">
                  <c:v>-6.4888069999999998E-5</c:v>
                </c:pt>
                <c:pt idx="1009" formatCode="0.00E+00">
                  <c:v>6.3795639999999999E-5</c:v>
                </c:pt>
                <c:pt idx="1010" formatCode="0.00E+00">
                  <c:v>8.1133480000000004E-5</c:v>
                </c:pt>
                <c:pt idx="1011" formatCode="0.00E+00">
                  <c:v>9.3837719999999999E-5</c:v>
                </c:pt>
                <c:pt idx="1012">
                  <c:v>1.0606729999999999E-4</c:v>
                </c:pt>
                <c:pt idx="1013">
                  <c:v>1.8641799999999999E-4</c:v>
                </c:pt>
                <c:pt idx="1014">
                  <c:v>2.840184E-4</c:v>
                </c:pt>
                <c:pt idx="1015">
                  <c:v>3.1671809999999999E-4</c:v>
                </c:pt>
                <c:pt idx="1016">
                  <c:v>3.7086299999999998E-4</c:v>
                </c:pt>
                <c:pt idx="1017">
                  <c:v>4.208619E-4</c:v>
                </c:pt>
                <c:pt idx="1018">
                  <c:v>4.5393540000000001E-4</c:v>
                </c:pt>
                <c:pt idx="1019">
                  <c:v>6.7686790000000003E-4</c:v>
                </c:pt>
                <c:pt idx="1020">
                  <c:v>7.1893279999999998E-4</c:v>
                </c:pt>
                <c:pt idx="1021">
                  <c:v>6.5824389999999996E-4</c:v>
                </c:pt>
                <c:pt idx="1022">
                  <c:v>8.2639900000000001E-4</c:v>
                </c:pt>
                <c:pt idx="1023">
                  <c:v>8.739927E-4</c:v>
                </c:pt>
                <c:pt idx="1024">
                  <c:v>1.0048469999999999E-3</c:v>
                </c:pt>
                <c:pt idx="1025">
                  <c:v>1.059969E-3</c:v>
                </c:pt>
                <c:pt idx="1026">
                  <c:v>1.227005E-3</c:v>
                </c:pt>
                <c:pt idx="1027">
                  <c:v>1.263112E-3</c:v>
                </c:pt>
                <c:pt idx="1028">
                  <c:v>1.3117739999999999E-3</c:v>
                </c:pt>
                <c:pt idx="1029">
                  <c:v>1.3477949999999999E-3</c:v>
                </c:pt>
                <c:pt idx="1030">
                  <c:v>1.445703E-3</c:v>
                </c:pt>
                <c:pt idx="1031">
                  <c:v>1.4892779999999999E-3</c:v>
                </c:pt>
                <c:pt idx="1032">
                  <c:v>1.5687520000000001E-3</c:v>
                </c:pt>
                <c:pt idx="1033">
                  <c:v>1.6608079999999999E-3</c:v>
                </c:pt>
                <c:pt idx="1034">
                  <c:v>1.7083199999999999E-3</c:v>
                </c:pt>
                <c:pt idx="1035">
                  <c:v>1.8870989999999999E-3</c:v>
                </c:pt>
                <c:pt idx="1036">
                  <c:v>1.9542019999999999E-3</c:v>
                </c:pt>
                <c:pt idx="1037">
                  <c:v>1.939741E-3</c:v>
                </c:pt>
                <c:pt idx="1038">
                  <c:v>2.1150499999999998E-3</c:v>
                </c:pt>
                <c:pt idx="1039">
                  <c:v>2.1715660000000002E-3</c:v>
                </c:pt>
                <c:pt idx="1040">
                  <c:v>2.2577069999999999E-3</c:v>
                </c:pt>
                <c:pt idx="1041">
                  <c:v>2.3248829999999998E-3</c:v>
                </c:pt>
                <c:pt idx="1042">
                  <c:v>2.377274E-3</c:v>
                </c:pt>
                <c:pt idx="1043">
                  <c:v>2.4650190000000002E-3</c:v>
                </c:pt>
                <c:pt idx="1044">
                  <c:v>2.5330880000000002E-3</c:v>
                </c:pt>
                <c:pt idx="1045">
                  <c:v>2.584626E-3</c:v>
                </c:pt>
                <c:pt idx="1046">
                  <c:v>2.6484260000000002E-3</c:v>
                </c:pt>
                <c:pt idx="1047">
                  <c:v>2.6940139999999998E-3</c:v>
                </c:pt>
                <c:pt idx="1048">
                  <c:v>2.6943919999999999E-3</c:v>
                </c:pt>
                <c:pt idx="1049">
                  <c:v>2.7535010000000002E-3</c:v>
                </c:pt>
                <c:pt idx="1050">
                  <c:v>2.8355659999999999E-3</c:v>
                </c:pt>
                <c:pt idx="1051">
                  <c:v>2.7907510000000002E-3</c:v>
                </c:pt>
                <c:pt idx="1052">
                  <c:v>2.8035859999999998E-3</c:v>
                </c:pt>
                <c:pt idx="1053">
                  <c:v>2.78408E-3</c:v>
                </c:pt>
                <c:pt idx="1054">
                  <c:v>2.8052569999999998E-3</c:v>
                </c:pt>
                <c:pt idx="1055">
                  <c:v>2.7704539999999999E-3</c:v>
                </c:pt>
                <c:pt idx="1056">
                  <c:v>2.7918119999999999E-3</c:v>
                </c:pt>
                <c:pt idx="1057">
                  <c:v>2.720072E-3</c:v>
                </c:pt>
                <c:pt idx="1058">
                  <c:v>2.7394820000000001E-3</c:v>
                </c:pt>
                <c:pt idx="1059">
                  <c:v>2.7472109999999998E-3</c:v>
                </c:pt>
                <c:pt idx="1060">
                  <c:v>2.6065279999999999E-3</c:v>
                </c:pt>
                <c:pt idx="1061">
                  <c:v>2.585848E-3</c:v>
                </c:pt>
                <c:pt idx="1062">
                  <c:v>2.5193640000000001E-3</c:v>
                </c:pt>
                <c:pt idx="1063">
                  <c:v>2.4861140000000002E-3</c:v>
                </c:pt>
                <c:pt idx="1064">
                  <c:v>2.4333169999999999E-3</c:v>
                </c:pt>
                <c:pt idx="1065">
                  <c:v>2.1859470000000002E-3</c:v>
                </c:pt>
                <c:pt idx="1066">
                  <c:v>2.084519E-3</c:v>
                </c:pt>
                <c:pt idx="1067">
                  <c:v>2.0758370000000001E-3</c:v>
                </c:pt>
                <c:pt idx="1068">
                  <c:v>2.0872310000000002E-3</c:v>
                </c:pt>
                <c:pt idx="1069">
                  <c:v>1.8851289999999999E-3</c:v>
                </c:pt>
                <c:pt idx="1070">
                  <c:v>1.767224E-3</c:v>
                </c:pt>
                <c:pt idx="1071">
                  <c:v>1.558987E-3</c:v>
                </c:pt>
                <c:pt idx="1072">
                  <c:v>1.4030100000000001E-3</c:v>
                </c:pt>
                <c:pt idx="1073">
                  <c:v>1.299077E-3</c:v>
                </c:pt>
                <c:pt idx="1074">
                  <c:v>1.1577849999999999E-3</c:v>
                </c:pt>
                <c:pt idx="1075">
                  <c:v>9.9056059999999991E-4</c:v>
                </c:pt>
                <c:pt idx="1076">
                  <c:v>9.1061050000000002E-4</c:v>
                </c:pt>
                <c:pt idx="1077">
                  <c:v>6.1757429999999996E-4</c:v>
                </c:pt>
                <c:pt idx="1078">
                  <c:v>4.9727020000000003E-4</c:v>
                </c:pt>
                <c:pt idx="1079">
                  <c:v>2.399895E-4</c:v>
                </c:pt>
                <c:pt idx="1080">
                  <c:v>1.452115E-4</c:v>
                </c:pt>
                <c:pt idx="1081" formatCode="0.00E+00">
                  <c:v>2.0121370000000001E-5</c:v>
                </c:pt>
                <c:pt idx="1082" formatCode="0.00E+00">
                  <c:v>-6.3750020000000006E-5</c:v>
                </c:pt>
                <c:pt idx="1083">
                  <c:v>-4.5526939999999998E-4</c:v>
                </c:pt>
                <c:pt idx="1084">
                  <c:v>-5.0258680000000002E-4</c:v>
                </c:pt>
                <c:pt idx="1085">
                  <c:v>-5.4498820000000001E-4</c:v>
                </c:pt>
                <c:pt idx="1086">
                  <c:v>-6.3771260000000001E-4</c:v>
                </c:pt>
                <c:pt idx="1087">
                  <c:v>-1.211712E-3</c:v>
                </c:pt>
                <c:pt idx="1088">
                  <c:v>-1.271257E-3</c:v>
                </c:pt>
                <c:pt idx="1089">
                  <c:v>-1.1087689999999999E-3</c:v>
                </c:pt>
                <c:pt idx="1090">
                  <c:v>-1.445995E-3</c:v>
                </c:pt>
                <c:pt idx="1091">
                  <c:v>-1.566759E-3</c:v>
                </c:pt>
                <c:pt idx="1092">
                  <c:v>-1.8304250000000001E-3</c:v>
                </c:pt>
                <c:pt idx="1093">
                  <c:v>-1.9053340000000001E-3</c:v>
                </c:pt>
                <c:pt idx="1094">
                  <c:v>-2.177652E-3</c:v>
                </c:pt>
                <c:pt idx="1095">
                  <c:v>-2.2217930000000001E-3</c:v>
                </c:pt>
                <c:pt idx="1096">
                  <c:v>-2.3746879999999998E-3</c:v>
                </c:pt>
                <c:pt idx="1097">
                  <c:v>-2.5633689999999998E-3</c:v>
                </c:pt>
                <c:pt idx="1098">
                  <c:v>-2.6677160000000001E-3</c:v>
                </c:pt>
                <c:pt idx="1099">
                  <c:v>-2.906268E-3</c:v>
                </c:pt>
                <c:pt idx="1100">
                  <c:v>-3.0516929999999999E-3</c:v>
                </c:pt>
                <c:pt idx="1101">
                  <c:v>-3.087172E-3</c:v>
                </c:pt>
                <c:pt idx="1102">
                  <c:v>-3.2533480000000001E-3</c:v>
                </c:pt>
                <c:pt idx="1103">
                  <c:v>-3.394111E-3</c:v>
                </c:pt>
                <c:pt idx="1104">
                  <c:v>-3.6538159999999998E-3</c:v>
                </c:pt>
                <c:pt idx="1105">
                  <c:v>-3.7795350000000001E-3</c:v>
                </c:pt>
                <c:pt idx="1106">
                  <c:v>-3.8893550000000002E-3</c:v>
                </c:pt>
                <c:pt idx="1107">
                  <c:v>-3.8824810000000001E-3</c:v>
                </c:pt>
                <c:pt idx="1108">
                  <c:v>-4.0591309999999997E-3</c:v>
                </c:pt>
                <c:pt idx="1109">
                  <c:v>-4.195776E-3</c:v>
                </c:pt>
                <c:pt idx="1110">
                  <c:v>-4.5044430000000003E-3</c:v>
                </c:pt>
                <c:pt idx="1111">
                  <c:v>-4.5637150000000003E-3</c:v>
                </c:pt>
                <c:pt idx="1112">
                  <c:v>-4.6429940000000001E-3</c:v>
                </c:pt>
                <c:pt idx="1113">
                  <c:v>-4.4652340000000002E-3</c:v>
                </c:pt>
                <c:pt idx="1114">
                  <c:v>-4.7451990000000003E-3</c:v>
                </c:pt>
                <c:pt idx="1115">
                  <c:v>-4.8633039999999997E-3</c:v>
                </c:pt>
                <c:pt idx="1116">
                  <c:v>-4.9356210000000003E-3</c:v>
                </c:pt>
                <c:pt idx="1117">
                  <c:v>-5.0744880000000003E-3</c:v>
                </c:pt>
                <c:pt idx="1118">
                  <c:v>-5.3090740000000004E-3</c:v>
                </c:pt>
                <c:pt idx="1119">
                  <c:v>-5.2270789999999999E-3</c:v>
                </c:pt>
                <c:pt idx="1120">
                  <c:v>-5.2980839999999998E-3</c:v>
                </c:pt>
                <c:pt idx="1121">
                  <c:v>-5.5061169999999996E-3</c:v>
                </c:pt>
                <c:pt idx="1122">
                  <c:v>-5.5120719999999998E-3</c:v>
                </c:pt>
                <c:pt idx="1123">
                  <c:v>-5.4234929999999997E-3</c:v>
                </c:pt>
                <c:pt idx="1124">
                  <c:v>-5.4575989999999996E-3</c:v>
                </c:pt>
                <c:pt idx="1125">
                  <c:v>-5.7318289999999999E-3</c:v>
                </c:pt>
                <c:pt idx="1126">
                  <c:v>-5.6555570000000003E-3</c:v>
                </c:pt>
                <c:pt idx="1127">
                  <c:v>-5.6859450000000004E-3</c:v>
                </c:pt>
                <c:pt idx="1128">
                  <c:v>-5.658855E-3</c:v>
                </c:pt>
                <c:pt idx="1129">
                  <c:v>-5.6937289999999998E-3</c:v>
                </c:pt>
                <c:pt idx="1130">
                  <c:v>-5.8048479999999996E-3</c:v>
                </c:pt>
                <c:pt idx="1131">
                  <c:v>-5.7379450000000004E-3</c:v>
                </c:pt>
                <c:pt idx="1132">
                  <c:v>-5.758043E-3</c:v>
                </c:pt>
                <c:pt idx="1133">
                  <c:v>-5.7943389999999999E-3</c:v>
                </c:pt>
                <c:pt idx="1134">
                  <c:v>-5.8272690000000004E-3</c:v>
                </c:pt>
                <c:pt idx="1135">
                  <c:v>-5.7860400000000001E-3</c:v>
                </c:pt>
                <c:pt idx="1136">
                  <c:v>-5.7793059999999997E-3</c:v>
                </c:pt>
                <c:pt idx="1137">
                  <c:v>-5.8238029999999998E-3</c:v>
                </c:pt>
                <c:pt idx="1138">
                  <c:v>-5.8128959999999997E-3</c:v>
                </c:pt>
                <c:pt idx="1139">
                  <c:v>-5.8496140000000004E-3</c:v>
                </c:pt>
                <c:pt idx="1140">
                  <c:v>-5.8311960000000003E-3</c:v>
                </c:pt>
                <c:pt idx="1141">
                  <c:v>-5.82695E-3</c:v>
                </c:pt>
                <c:pt idx="1142">
                  <c:v>-5.8856689999999996E-3</c:v>
                </c:pt>
                <c:pt idx="1143">
                  <c:v>-5.9987479999999999E-3</c:v>
                </c:pt>
                <c:pt idx="1144">
                  <c:v>-6.0207380000000003E-3</c:v>
                </c:pt>
                <c:pt idx="1145">
                  <c:v>-6.0242259999999997E-3</c:v>
                </c:pt>
                <c:pt idx="1146">
                  <c:v>-6.0647440000000004E-3</c:v>
                </c:pt>
                <c:pt idx="1147">
                  <c:v>-6.1132699999999996E-3</c:v>
                </c:pt>
                <c:pt idx="1148">
                  <c:v>-6.0974829999999999E-3</c:v>
                </c:pt>
                <c:pt idx="1149">
                  <c:v>-6.1610320000000003E-3</c:v>
                </c:pt>
                <c:pt idx="1150">
                  <c:v>-6.2031569999999999E-3</c:v>
                </c:pt>
                <c:pt idx="1151">
                  <c:v>-6.2665230000000004E-3</c:v>
                </c:pt>
                <c:pt idx="1152">
                  <c:v>-6.3285879999999996E-3</c:v>
                </c:pt>
                <c:pt idx="1153">
                  <c:v>-6.3040750000000001E-3</c:v>
                </c:pt>
                <c:pt idx="1154">
                  <c:v>-6.3561080000000001E-3</c:v>
                </c:pt>
                <c:pt idx="1155">
                  <c:v>-6.4361959999999999E-3</c:v>
                </c:pt>
                <c:pt idx="1156">
                  <c:v>-6.495893E-3</c:v>
                </c:pt>
                <c:pt idx="1157">
                  <c:v>-6.5597110000000002E-3</c:v>
                </c:pt>
                <c:pt idx="1158">
                  <c:v>-6.6439369999999999E-3</c:v>
                </c:pt>
                <c:pt idx="1159">
                  <c:v>-6.6892160000000004E-3</c:v>
                </c:pt>
                <c:pt idx="1160">
                  <c:v>-6.7463219999999999E-3</c:v>
                </c:pt>
                <c:pt idx="1161">
                  <c:v>-6.7307269999999997E-3</c:v>
                </c:pt>
                <c:pt idx="1162">
                  <c:v>-6.8155949999999998E-3</c:v>
                </c:pt>
                <c:pt idx="1163">
                  <c:v>-6.8451639999999999E-3</c:v>
                </c:pt>
                <c:pt idx="1164">
                  <c:v>-6.8924149999999998E-3</c:v>
                </c:pt>
                <c:pt idx="1165">
                  <c:v>-6.9135730000000001E-3</c:v>
                </c:pt>
                <c:pt idx="1166">
                  <c:v>-6.9076729999999996E-3</c:v>
                </c:pt>
                <c:pt idx="1167">
                  <c:v>-6.9174079999999999E-3</c:v>
                </c:pt>
                <c:pt idx="1168">
                  <c:v>-6.8409899999999999E-3</c:v>
                </c:pt>
                <c:pt idx="1169">
                  <c:v>-6.8932990000000003E-3</c:v>
                </c:pt>
                <c:pt idx="1170">
                  <c:v>-6.9166109999999996E-3</c:v>
                </c:pt>
                <c:pt idx="1171">
                  <c:v>-6.9029169999999997E-3</c:v>
                </c:pt>
                <c:pt idx="1172">
                  <c:v>-6.8182809999999998E-3</c:v>
                </c:pt>
                <c:pt idx="1173">
                  <c:v>-6.8617820000000003E-3</c:v>
                </c:pt>
                <c:pt idx="1174">
                  <c:v>-6.8540900000000002E-3</c:v>
                </c:pt>
                <c:pt idx="1175">
                  <c:v>-6.7417049999999997E-3</c:v>
                </c:pt>
                <c:pt idx="1176">
                  <c:v>-6.7368929999999999E-3</c:v>
                </c:pt>
                <c:pt idx="1177">
                  <c:v>-6.5585210000000003E-3</c:v>
                </c:pt>
                <c:pt idx="1178">
                  <c:v>-6.566573E-3</c:v>
                </c:pt>
                <c:pt idx="1179">
                  <c:v>-6.4246700000000004E-3</c:v>
                </c:pt>
                <c:pt idx="1180">
                  <c:v>-6.2946180000000001E-3</c:v>
                </c:pt>
                <c:pt idx="1181">
                  <c:v>-6.2501589999999999E-3</c:v>
                </c:pt>
                <c:pt idx="1182">
                  <c:v>-5.9836189999999999E-3</c:v>
                </c:pt>
                <c:pt idx="1183">
                  <c:v>-5.982897E-3</c:v>
                </c:pt>
                <c:pt idx="1184">
                  <c:v>-5.795232E-3</c:v>
                </c:pt>
                <c:pt idx="1185">
                  <c:v>-5.7025790000000002E-3</c:v>
                </c:pt>
                <c:pt idx="1186">
                  <c:v>-5.5808409999999996E-3</c:v>
                </c:pt>
                <c:pt idx="1187">
                  <c:v>-5.3028930000000004E-3</c:v>
                </c:pt>
                <c:pt idx="1188">
                  <c:v>-5.1981459999999998E-3</c:v>
                </c:pt>
                <c:pt idx="1189">
                  <c:v>-5.1767660000000002E-3</c:v>
                </c:pt>
                <c:pt idx="1190">
                  <c:v>-4.9604940000000002E-3</c:v>
                </c:pt>
                <c:pt idx="1191">
                  <c:v>-4.8572779999999996E-3</c:v>
                </c:pt>
                <c:pt idx="1192">
                  <c:v>-4.7099380000000003E-3</c:v>
                </c:pt>
                <c:pt idx="1193">
                  <c:v>-4.4388930000000002E-3</c:v>
                </c:pt>
                <c:pt idx="1194">
                  <c:v>-4.2647789999999998E-3</c:v>
                </c:pt>
                <c:pt idx="1195">
                  <c:v>-4.1911459999999998E-3</c:v>
                </c:pt>
                <c:pt idx="1196">
                  <c:v>-4.179866E-3</c:v>
                </c:pt>
                <c:pt idx="1197">
                  <c:v>-3.9341740000000004E-3</c:v>
                </c:pt>
                <c:pt idx="1198">
                  <c:v>-3.7991140000000001E-3</c:v>
                </c:pt>
                <c:pt idx="1199">
                  <c:v>-3.5438990000000001E-3</c:v>
                </c:pt>
                <c:pt idx="1200">
                  <c:v>-3.4559830000000001E-3</c:v>
                </c:pt>
                <c:pt idx="1201">
                  <c:v>-3.3490450000000001E-3</c:v>
                </c:pt>
                <c:pt idx="1202">
                  <c:v>-3.2801140000000002E-3</c:v>
                </c:pt>
                <c:pt idx="1203">
                  <c:v>-3.1482900000000002E-3</c:v>
                </c:pt>
                <c:pt idx="1204">
                  <c:v>-3.011859E-3</c:v>
                </c:pt>
                <c:pt idx="1205">
                  <c:v>-2.9341530000000001E-3</c:v>
                </c:pt>
                <c:pt idx="1206">
                  <c:v>-2.769793E-3</c:v>
                </c:pt>
                <c:pt idx="1207">
                  <c:v>-2.727232E-3</c:v>
                </c:pt>
                <c:pt idx="1208">
                  <c:v>-2.66899E-3</c:v>
                </c:pt>
                <c:pt idx="1209">
                  <c:v>-2.5955190000000001E-3</c:v>
                </c:pt>
                <c:pt idx="1210">
                  <c:v>-2.5066469999999999E-3</c:v>
                </c:pt>
                <c:pt idx="1211">
                  <c:v>-2.4253009999999999E-3</c:v>
                </c:pt>
                <c:pt idx="1212">
                  <c:v>-2.3749830000000002E-3</c:v>
                </c:pt>
                <c:pt idx="1213">
                  <c:v>-2.366239E-3</c:v>
                </c:pt>
                <c:pt idx="1214">
                  <c:v>-2.3646539999999999E-3</c:v>
                </c:pt>
                <c:pt idx="1215">
                  <c:v>-2.2945280000000001E-3</c:v>
                </c:pt>
                <c:pt idx="1216">
                  <c:v>-2.249118E-3</c:v>
                </c:pt>
                <c:pt idx="1217">
                  <c:v>-2.1780279999999998E-3</c:v>
                </c:pt>
                <c:pt idx="1218">
                  <c:v>-2.2190140000000001E-3</c:v>
                </c:pt>
                <c:pt idx="1219">
                  <c:v>-2.1911439999999999E-3</c:v>
                </c:pt>
                <c:pt idx="1220">
                  <c:v>-2.208481E-3</c:v>
                </c:pt>
                <c:pt idx="1221">
                  <c:v>-2.1293280000000002E-3</c:v>
                </c:pt>
                <c:pt idx="1222">
                  <c:v>-2.1777200000000002E-3</c:v>
                </c:pt>
                <c:pt idx="1223">
                  <c:v>-2.1237970000000002E-3</c:v>
                </c:pt>
                <c:pt idx="1224">
                  <c:v>-2.134922E-3</c:v>
                </c:pt>
                <c:pt idx="1225">
                  <c:v>-2.1376720000000002E-3</c:v>
                </c:pt>
                <c:pt idx="1226">
                  <c:v>-2.1046569999999998E-3</c:v>
                </c:pt>
                <c:pt idx="1227">
                  <c:v>-2.172607E-3</c:v>
                </c:pt>
                <c:pt idx="1228">
                  <c:v>-2.1539860000000001E-3</c:v>
                </c:pt>
                <c:pt idx="1229">
                  <c:v>-2.1294349999999998E-3</c:v>
                </c:pt>
                <c:pt idx="1230">
                  <c:v>-2.1314340000000002E-3</c:v>
                </c:pt>
                <c:pt idx="1231">
                  <c:v>-2.0156390000000001E-3</c:v>
                </c:pt>
                <c:pt idx="1232">
                  <c:v>-2.0138690000000002E-3</c:v>
                </c:pt>
                <c:pt idx="1233">
                  <c:v>-2.2342109999999998E-3</c:v>
                </c:pt>
                <c:pt idx="1234">
                  <c:v>-2.2805999999999998E-3</c:v>
                </c:pt>
                <c:pt idx="1235">
                  <c:v>-2.3085850000000002E-3</c:v>
                </c:pt>
                <c:pt idx="1236">
                  <c:v>-2.3905269999999999E-3</c:v>
                </c:pt>
                <c:pt idx="1237">
                  <c:v>-2.3963880000000002E-3</c:v>
                </c:pt>
                <c:pt idx="1238">
                  <c:v>-2.492743E-3</c:v>
                </c:pt>
                <c:pt idx="1239">
                  <c:v>-2.5056520000000001E-3</c:v>
                </c:pt>
                <c:pt idx="1240">
                  <c:v>-2.5875939999999999E-3</c:v>
                </c:pt>
                <c:pt idx="1241">
                  <c:v>-2.6106290000000002E-3</c:v>
                </c:pt>
                <c:pt idx="1242">
                  <c:v>-2.6570309999999998E-3</c:v>
                </c:pt>
                <c:pt idx="1243">
                  <c:v>-2.8980799999999999E-3</c:v>
                </c:pt>
                <c:pt idx="1244">
                  <c:v>-2.899109E-3</c:v>
                </c:pt>
                <c:pt idx="1245">
                  <c:v>-2.8438510000000001E-3</c:v>
                </c:pt>
                <c:pt idx="1246">
                  <c:v>-3.0409159999999998E-3</c:v>
                </c:pt>
                <c:pt idx="1247">
                  <c:v>-3.0930609999999998E-3</c:v>
                </c:pt>
                <c:pt idx="1248">
                  <c:v>-3.160539E-3</c:v>
                </c:pt>
                <c:pt idx="1249">
                  <c:v>-3.250036E-3</c:v>
                </c:pt>
                <c:pt idx="1250">
                  <c:v>-3.3079860000000002E-3</c:v>
                </c:pt>
                <c:pt idx="1251">
                  <c:v>-3.4855179999999999E-3</c:v>
                </c:pt>
                <c:pt idx="1252">
                  <c:v>-3.5320600000000001E-3</c:v>
                </c:pt>
                <c:pt idx="1253">
                  <c:v>-3.6329779999999998E-3</c:v>
                </c:pt>
                <c:pt idx="1254">
                  <c:v>-3.7269439999999998E-3</c:v>
                </c:pt>
                <c:pt idx="1255">
                  <c:v>-3.8515400000000001E-3</c:v>
                </c:pt>
                <c:pt idx="1256">
                  <c:v>-3.9866540000000001E-3</c:v>
                </c:pt>
                <c:pt idx="1257">
                  <c:v>-4.0735830000000004E-3</c:v>
                </c:pt>
                <c:pt idx="1258">
                  <c:v>-4.1318500000000003E-3</c:v>
                </c:pt>
                <c:pt idx="1259">
                  <c:v>-4.2321629999999997E-3</c:v>
                </c:pt>
                <c:pt idx="1260">
                  <c:v>-4.2839560000000002E-3</c:v>
                </c:pt>
                <c:pt idx="1261">
                  <c:v>-4.419302E-3</c:v>
                </c:pt>
                <c:pt idx="1262">
                  <c:v>-4.5663379999999996E-3</c:v>
                </c:pt>
                <c:pt idx="1263">
                  <c:v>-4.6237179999999998E-3</c:v>
                </c:pt>
                <c:pt idx="1264">
                  <c:v>-4.6249760000000003E-3</c:v>
                </c:pt>
                <c:pt idx="1265">
                  <c:v>-4.7458910000000003E-3</c:v>
                </c:pt>
                <c:pt idx="1266">
                  <c:v>-4.8751289999999997E-3</c:v>
                </c:pt>
                <c:pt idx="1267">
                  <c:v>-4.9498809999999997E-3</c:v>
                </c:pt>
                <c:pt idx="1268">
                  <c:v>-4.9934660000000002E-3</c:v>
                </c:pt>
                <c:pt idx="1269">
                  <c:v>-5.071613E-3</c:v>
                </c:pt>
                <c:pt idx="1270">
                  <c:v>-5.1580580000000001E-3</c:v>
                </c:pt>
                <c:pt idx="1271">
                  <c:v>-5.2511420000000003E-3</c:v>
                </c:pt>
                <c:pt idx="1272">
                  <c:v>-5.3145809999999996E-3</c:v>
                </c:pt>
                <c:pt idx="1273">
                  <c:v>-5.3998029999999999E-3</c:v>
                </c:pt>
                <c:pt idx="1274">
                  <c:v>-5.4812029999999996E-3</c:v>
                </c:pt>
                <c:pt idx="1275">
                  <c:v>-5.5671210000000004E-3</c:v>
                </c:pt>
                <c:pt idx="1276">
                  <c:v>-5.607646E-3</c:v>
                </c:pt>
                <c:pt idx="1277">
                  <c:v>-5.6656429999999997E-3</c:v>
                </c:pt>
                <c:pt idx="1278">
                  <c:v>-5.6416239999999996E-3</c:v>
                </c:pt>
                <c:pt idx="1279">
                  <c:v>-5.6773209999999999E-3</c:v>
                </c:pt>
                <c:pt idx="1280">
                  <c:v>-5.7312880000000002E-3</c:v>
                </c:pt>
                <c:pt idx="1281">
                  <c:v>-5.7702939999999996E-3</c:v>
                </c:pt>
                <c:pt idx="1282">
                  <c:v>-5.7604450000000003E-3</c:v>
                </c:pt>
                <c:pt idx="1283">
                  <c:v>-5.8269949999999997E-3</c:v>
                </c:pt>
                <c:pt idx="1284">
                  <c:v>-5.8184070000000003E-3</c:v>
                </c:pt>
                <c:pt idx="1285">
                  <c:v>-5.8457040000000002E-3</c:v>
                </c:pt>
                <c:pt idx="1286">
                  <c:v>-5.8907380000000004E-3</c:v>
                </c:pt>
                <c:pt idx="1287">
                  <c:v>-5.9006850000000001E-3</c:v>
                </c:pt>
                <c:pt idx="1288">
                  <c:v>-5.9811079999999997E-3</c:v>
                </c:pt>
                <c:pt idx="1289">
                  <c:v>-5.998438E-3</c:v>
                </c:pt>
                <c:pt idx="1290">
                  <c:v>-5.9792409999999997E-3</c:v>
                </c:pt>
                <c:pt idx="1291">
                  <c:v>-6.0007419999999999E-3</c:v>
                </c:pt>
                <c:pt idx="1292">
                  <c:v>-6.0494279999999999E-3</c:v>
                </c:pt>
                <c:pt idx="1293">
                  <c:v>-6.0280100000000003E-3</c:v>
                </c:pt>
                <c:pt idx="1294">
                  <c:v>-6.0629940000000004E-3</c:v>
                </c:pt>
                <c:pt idx="1295">
                  <c:v>-5.9885620000000002E-3</c:v>
                </c:pt>
                <c:pt idx="1296">
                  <c:v>-6.0536399999999999E-3</c:v>
                </c:pt>
                <c:pt idx="1297">
                  <c:v>-5.977764E-3</c:v>
                </c:pt>
                <c:pt idx="1298">
                  <c:v>-6.0112660000000004E-3</c:v>
                </c:pt>
                <c:pt idx="1299">
                  <c:v>-5.9593830000000004E-3</c:v>
                </c:pt>
                <c:pt idx="1300">
                  <c:v>-6.104384E-3</c:v>
                </c:pt>
                <c:pt idx="1301">
                  <c:v>-5.9478939999999996E-3</c:v>
                </c:pt>
                <c:pt idx="1302">
                  <c:v>-6.0036519999999999E-3</c:v>
                </c:pt>
                <c:pt idx="1303">
                  <c:v>-5.868018E-3</c:v>
                </c:pt>
                <c:pt idx="1304">
                  <c:v>-5.9083870000000002E-3</c:v>
                </c:pt>
                <c:pt idx="1305">
                  <c:v>-5.7626509999999997E-3</c:v>
                </c:pt>
                <c:pt idx="1306">
                  <c:v>-5.8150229999999999E-3</c:v>
                </c:pt>
                <c:pt idx="1307">
                  <c:v>-5.6665129999999998E-3</c:v>
                </c:pt>
                <c:pt idx="1308">
                  <c:v>-5.6978849999999998E-3</c:v>
                </c:pt>
                <c:pt idx="1309">
                  <c:v>-5.5303990000000001E-3</c:v>
                </c:pt>
                <c:pt idx="1310">
                  <c:v>-5.5259890000000002E-3</c:v>
                </c:pt>
                <c:pt idx="1311">
                  <c:v>-5.4335140000000004E-3</c:v>
                </c:pt>
                <c:pt idx="1312">
                  <c:v>-5.336365E-3</c:v>
                </c:pt>
                <c:pt idx="1313">
                  <c:v>-5.292242E-3</c:v>
                </c:pt>
                <c:pt idx="1314">
                  <c:v>-5.1755430000000003E-3</c:v>
                </c:pt>
                <c:pt idx="1315">
                  <c:v>-5.1957840000000002E-3</c:v>
                </c:pt>
                <c:pt idx="1316">
                  <c:v>-5.0412449999999998E-3</c:v>
                </c:pt>
                <c:pt idx="1317">
                  <c:v>-4.9809620000000002E-3</c:v>
                </c:pt>
                <c:pt idx="1318">
                  <c:v>-4.816206E-3</c:v>
                </c:pt>
                <c:pt idx="1319">
                  <c:v>-4.7060629999999999E-3</c:v>
                </c:pt>
                <c:pt idx="1320">
                  <c:v>-4.6088880000000002E-3</c:v>
                </c:pt>
                <c:pt idx="1321">
                  <c:v>-4.5342860000000002E-3</c:v>
                </c:pt>
                <c:pt idx="1322">
                  <c:v>-4.3891060000000003E-3</c:v>
                </c:pt>
                <c:pt idx="1323">
                  <c:v>-4.3994940000000003E-3</c:v>
                </c:pt>
                <c:pt idx="1324">
                  <c:v>-4.2947899999999997E-3</c:v>
                </c:pt>
                <c:pt idx="1325">
                  <c:v>-4.1914730000000002E-3</c:v>
                </c:pt>
                <c:pt idx="1326">
                  <c:v>-4.0342779999999996E-3</c:v>
                </c:pt>
                <c:pt idx="1327">
                  <c:v>-4.0093070000000001E-3</c:v>
                </c:pt>
                <c:pt idx="1328">
                  <c:v>-3.8743860000000001E-3</c:v>
                </c:pt>
                <c:pt idx="1329">
                  <c:v>-3.6934390000000002E-3</c:v>
                </c:pt>
                <c:pt idx="1330">
                  <c:v>-3.6284519999999999E-3</c:v>
                </c:pt>
                <c:pt idx="1331">
                  <c:v>-3.4860809999999998E-3</c:v>
                </c:pt>
                <c:pt idx="1332">
                  <c:v>-3.376581E-3</c:v>
                </c:pt>
                <c:pt idx="1333">
                  <c:v>-3.2762210000000002E-3</c:v>
                </c:pt>
                <c:pt idx="1334">
                  <c:v>-3.1488570000000001E-3</c:v>
                </c:pt>
                <c:pt idx="1335">
                  <c:v>-2.974782E-3</c:v>
                </c:pt>
                <c:pt idx="1336">
                  <c:v>-3.007366E-3</c:v>
                </c:pt>
                <c:pt idx="1337">
                  <c:v>-2.852603E-3</c:v>
                </c:pt>
                <c:pt idx="1338">
                  <c:v>-2.6863770000000002E-3</c:v>
                </c:pt>
                <c:pt idx="1339">
                  <c:v>-2.5766719999999999E-3</c:v>
                </c:pt>
                <c:pt idx="1340">
                  <c:v>-2.6028050000000001E-3</c:v>
                </c:pt>
                <c:pt idx="1341">
                  <c:v>-2.4803379999999999E-3</c:v>
                </c:pt>
                <c:pt idx="1342">
                  <c:v>-2.3595589999999998E-3</c:v>
                </c:pt>
                <c:pt idx="1343">
                  <c:v>-2.2571760000000001E-3</c:v>
                </c:pt>
                <c:pt idx="1344">
                  <c:v>-2.2587010000000001E-3</c:v>
                </c:pt>
                <c:pt idx="1345">
                  <c:v>-2.0937429999999999E-3</c:v>
                </c:pt>
                <c:pt idx="1346">
                  <c:v>-2.0004530000000001E-3</c:v>
                </c:pt>
                <c:pt idx="1347">
                  <c:v>-1.9008650000000001E-3</c:v>
                </c:pt>
                <c:pt idx="1348">
                  <c:v>-1.822213E-3</c:v>
                </c:pt>
                <c:pt idx="1349">
                  <c:v>-1.6971740000000001E-3</c:v>
                </c:pt>
                <c:pt idx="1350">
                  <c:v>-1.70923E-3</c:v>
                </c:pt>
                <c:pt idx="1351">
                  <c:v>-1.650459E-3</c:v>
                </c:pt>
                <c:pt idx="1352">
                  <c:v>-1.5374099999999999E-3</c:v>
                </c:pt>
                <c:pt idx="1353">
                  <c:v>-1.4535660000000001E-3</c:v>
                </c:pt>
                <c:pt idx="1354">
                  <c:v>-1.4463169999999999E-3</c:v>
                </c:pt>
                <c:pt idx="1355">
                  <c:v>-1.2458160000000001E-3</c:v>
                </c:pt>
                <c:pt idx="1356">
                  <c:v>-1.1857440000000001E-3</c:v>
                </c:pt>
                <c:pt idx="1357">
                  <c:v>-1.09892E-3</c:v>
                </c:pt>
                <c:pt idx="1358">
                  <c:v>-9.9793270000000001E-4</c:v>
                </c:pt>
                <c:pt idx="1359">
                  <c:v>-9.55853E-4</c:v>
                </c:pt>
                <c:pt idx="1360">
                  <c:v>-8.7846660000000004E-4</c:v>
                </c:pt>
                <c:pt idx="1361">
                  <c:v>-7.840503E-4</c:v>
                </c:pt>
                <c:pt idx="1362">
                  <c:v>-5.75834E-4</c:v>
                </c:pt>
                <c:pt idx="1363">
                  <c:v>-4.4787620000000001E-4</c:v>
                </c:pt>
                <c:pt idx="1364">
                  <c:v>-3.8806270000000002E-4</c:v>
                </c:pt>
                <c:pt idx="1365">
                  <c:v>-1.7989850000000001E-4</c:v>
                </c:pt>
                <c:pt idx="1366" formatCode="0.00E+00">
                  <c:v>-8.5293080000000004E-5</c:v>
                </c:pt>
                <c:pt idx="1367" formatCode="0.00E+00">
                  <c:v>9.0096820000000002E-5</c:v>
                </c:pt>
                <c:pt idx="1368">
                  <c:v>2.6044860000000003E-4</c:v>
                </c:pt>
                <c:pt idx="1369">
                  <c:v>3.4637719999999999E-4</c:v>
                </c:pt>
                <c:pt idx="1370">
                  <c:v>5.3063209999999999E-4</c:v>
                </c:pt>
                <c:pt idx="1371">
                  <c:v>6.7816420000000005E-4</c:v>
                </c:pt>
                <c:pt idx="1372">
                  <c:v>1.010019E-3</c:v>
                </c:pt>
                <c:pt idx="1373">
                  <c:v>1.126688E-3</c:v>
                </c:pt>
                <c:pt idx="1374">
                  <c:v>1.333318E-3</c:v>
                </c:pt>
                <c:pt idx="1375">
                  <c:v>1.582565E-3</c:v>
                </c:pt>
                <c:pt idx="1376">
                  <c:v>1.7845789999999999E-3</c:v>
                </c:pt>
                <c:pt idx="1377">
                  <c:v>2.0456369999999999E-3</c:v>
                </c:pt>
                <c:pt idx="1378">
                  <c:v>2.2988380000000001E-3</c:v>
                </c:pt>
                <c:pt idx="1379">
                  <c:v>2.5541019999999999E-3</c:v>
                </c:pt>
                <c:pt idx="1380">
                  <c:v>2.8050620000000001E-3</c:v>
                </c:pt>
                <c:pt idx="1381">
                  <c:v>3.2337720000000002E-3</c:v>
                </c:pt>
                <c:pt idx="1382">
                  <c:v>3.4291429999999999E-3</c:v>
                </c:pt>
                <c:pt idx="1383">
                  <c:v>3.6539720000000001E-3</c:v>
                </c:pt>
                <c:pt idx="1384">
                  <c:v>3.9564750000000001E-3</c:v>
                </c:pt>
                <c:pt idx="1385">
                  <c:v>4.3242080000000004E-3</c:v>
                </c:pt>
                <c:pt idx="1386">
                  <c:v>4.6436259999999997E-3</c:v>
                </c:pt>
                <c:pt idx="1387">
                  <c:v>5.1141199999999998E-3</c:v>
                </c:pt>
                <c:pt idx="1388">
                  <c:v>5.356965E-3</c:v>
                </c:pt>
                <c:pt idx="1389">
                  <c:v>5.6491090000000002E-3</c:v>
                </c:pt>
                <c:pt idx="1390">
                  <c:v>5.9786509999999998E-3</c:v>
                </c:pt>
                <c:pt idx="1391">
                  <c:v>6.337016E-3</c:v>
                </c:pt>
                <c:pt idx="1392">
                  <c:v>6.6692640000000003E-3</c:v>
                </c:pt>
                <c:pt idx="1393">
                  <c:v>7.1397320000000002E-3</c:v>
                </c:pt>
                <c:pt idx="1394">
                  <c:v>7.4728160000000002E-3</c:v>
                </c:pt>
                <c:pt idx="1395">
                  <c:v>7.3865679999999996E-3</c:v>
                </c:pt>
                <c:pt idx="1396">
                  <c:v>7.8527489999999991E-3</c:v>
                </c:pt>
                <c:pt idx="1397">
                  <c:v>8.1796060000000007E-3</c:v>
                </c:pt>
                <c:pt idx="1398">
                  <c:v>8.4900670000000004E-3</c:v>
                </c:pt>
                <c:pt idx="1399">
                  <c:v>8.8363169999999998E-3</c:v>
                </c:pt>
                <c:pt idx="1400">
                  <c:v>9.0547089999999993E-3</c:v>
                </c:pt>
                <c:pt idx="1401">
                  <c:v>9.2781649999999997E-3</c:v>
                </c:pt>
                <c:pt idx="1402">
                  <c:v>9.4394049999999997E-3</c:v>
                </c:pt>
                <c:pt idx="1403">
                  <c:v>9.7553940000000006E-3</c:v>
                </c:pt>
                <c:pt idx="1404">
                  <c:v>9.9679499999999997E-3</c:v>
                </c:pt>
                <c:pt idx="1405">
                  <c:v>1.0192400000000001E-2</c:v>
                </c:pt>
                <c:pt idx="1406">
                  <c:v>1.0402099999999999E-2</c:v>
                </c:pt>
                <c:pt idx="1407">
                  <c:v>1.057136E-2</c:v>
                </c:pt>
                <c:pt idx="1408">
                  <c:v>1.0611789999999999E-2</c:v>
                </c:pt>
                <c:pt idx="1409">
                  <c:v>1.083127E-2</c:v>
                </c:pt>
                <c:pt idx="1410">
                  <c:v>1.0975250000000001E-2</c:v>
                </c:pt>
                <c:pt idx="1411">
                  <c:v>1.109013E-2</c:v>
                </c:pt>
                <c:pt idx="1412">
                  <c:v>1.12079E-2</c:v>
                </c:pt>
                <c:pt idx="1413">
                  <c:v>1.124899E-2</c:v>
                </c:pt>
                <c:pt idx="1414">
                  <c:v>1.128067E-2</c:v>
                </c:pt>
                <c:pt idx="1415">
                  <c:v>1.137113E-2</c:v>
                </c:pt>
                <c:pt idx="1416">
                  <c:v>1.135688E-2</c:v>
                </c:pt>
                <c:pt idx="1417">
                  <c:v>1.143314E-2</c:v>
                </c:pt>
                <c:pt idx="1418">
                  <c:v>1.125813E-2</c:v>
                </c:pt>
                <c:pt idx="1419">
                  <c:v>1.137605E-2</c:v>
                </c:pt>
                <c:pt idx="1420">
                  <c:v>1.142348E-2</c:v>
                </c:pt>
                <c:pt idx="1421">
                  <c:v>1.1331849999999999E-2</c:v>
                </c:pt>
                <c:pt idx="1422">
                  <c:v>1.138258E-2</c:v>
                </c:pt>
                <c:pt idx="1423">
                  <c:v>1.115231E-2</c:v>
                </c:pt>
                <c:pt idx="1424">
                  <c:v>1.1180819999999999E-2</c:v>
                </c:pt>
                <c:pt idx="1425">
                  <c:v>1.092983E-2</c:v>
                </c:pt>
                <c:pt idx="1426">
                  <c:v>1.097034E-2</c:v>
                </c:pt>
                <c:pt idx="1427">
                  <c:v>1.0877059999999999E-2</c:v>
                </c:pt>
                <c:pt idx="1428">
                  <c:v>1.054419E-2</c:v>
                </c:pt>
                <c:pt idx="1429">
                  <c:v>1.049902E-2</c:v>
                </c:pt>
                <c:pt idx="1430">
                  <c:v>1.046686E-2</c:v>
                </c:pt>
                <c:pt idx="1431">
                  <c:v>1.0239740000000001E-2</c:v>
                </c:pt>
                <c:pt idx="1432">
                  <c:v>1.0112019999999999E-2</c:v>
                </c:pt>
                <c:pt idx="1433">
                  <c:v>9.7648649999999993E-3</c:v>
                </c:pt>
                <c:pt idx="1434">
                  <c:v>9.7815349999999992E-3</c:v>
                </c:pt>
                <c:pt idx="1435">
                  <c:v>9.5367009999999999E-3</c:v>
                </c:pt>
                <c:pt idx="1436">
                  <c:v>9.2838739999999993E-3</c:v>
                </c:pt>
                <c:pt idx="1437">
                  <c:v>9.2234029999999998E-3</c:v>
                </c:pt>
                <c:pt idx="1438">
                  <c:v>9.0092880000000007E-3</c:v>
                </c:pt>
                <c:pt idx="1439">
                  <c:v>8.7729609999999993E-3</c:v>
                </c:pt>
                <c:pt idx="1440">
                  <c:v>8.6756490000000006E-3</c:v>
                </c:pt>
                <c:pt idx="1441">
                  <c:v>8.1186509999999993E-3</c:v>
                </c:pt>
                <c:pt idx="1442">
                  <c:v>8.3171830000000006E-3</c:v>
                </c:pt>
                <c:pt idx="1443">
                  <c:v>8.2149890000000007E-3</c:v>
                </c:pt>
                <c:pt idx="1444">
                  <c:v>7.6594929999999999E-3</c:v>
                </c:pt>
                <c:pt idx="1445">
                  <c:v>7.7339319999999998E-3</c:v>
                </c:pt>
                <c:pt idx="1446">
                  <c:v>7.640422E-3</c:v>
                </c:pt>
                <c:pt idx="1447">
                  <c:v>7.3874930000000002E-3</c:v>
                </c:pt>
                <c:pt idx="1448">
                  <c:v>7.3983E-3</c:v>
                </c:pt>
                <c:pt idx="1449">
                  <c:v>7.2879069999999997E-3</c:v>
                </c:pt>
                <c:pt idx="1450">
                  <c:v>7.2219459999999999E-3</c:v>
                </c:pt>
                <c:pt idx="1451">
                  <c:v>7.2561530000000004E-3</c:v>
                </c:pt>
                <c:pt idx="1452">
                  <c:v>6.9701989999999998E-3</c:v>
                </c:pt>
                <c:pt idx="1453">
                  <c:v>6.8782569999999996E-3</c:v>
                </c:pt>
                <c:pt idx="1454">
                  <c:v>6.9612930000000003E-3</c:v>
                </c:pt>
                <c:pt idx="1455">
                  <c:v>6.8359320000000003E-3</c:v>
                </c:pt>
                <c:pt idx="1456">
                  <c:v>6.7244890000000002E-3</c:v>
                </c:pt>
                <c:pt idx="1457">
                  <c:v>6.5747679999999999E-3</c:v>
                </c:pt>
                <c:pt idx="1458">
                  <c:v>6.531205E-3</c:v>
                </c:pt>
                <c:pt idx="1459">
                  <c:v>7.0135309999999999E-3</c:v>
                </c:pt>
                <c:pt idx="1460">
                  <c:v>6.6509150000000003E-3</c:v>
                </c:pt>
                <c:pt idx="1461">
                  <c:v>6.679361E-3</c:v>
                </c:pt>
                <c:pt idx="1462">
                  <c:v>6.644166E-3</c:v>
                </c:pt>
                <c:pt idx="1463">
                  <c:v>6.7152150000000001E-3</c:v>
                </c:pt>
                <c:pt idx="1464">
                  <c:v>6.6301169999999996E-3</c:v>
                </c:pt>
                <c:pt idx="1465">
                  <c:v>6.6000980000000004E-3</c:v>
                </c:pt>
                <c:pt idx="1466">
                  <c:v>6.6001560000000003E-3</c:v>
                </c:pt>
                <c:pt idx="1467">
                  <c:v>6.7504319999999998E-3</c:v>
                </c:pt>
                <c:pt idx="1468">
                  <c:v>6.7647940000000002E-3</c:v>
                </c:pt>
                <c:pt idx="1469">
                  <c:v>6.6238520000000004E-3</c:v>
                </c:pt>
                <c:pt idx="1470">
                  <c:v>6.7643039999999996E-3</c:v>
                </c:pt>
                <c:pt idx="1471">
                  <c:v>6.7195019999999996E-3</c:v>
                </c:pt>
                <c:pt idx="1472">
                  <c:v>6.6037709999999996E-3</c:v>
                </c:pt>
                <c:pt idx="1473">
                  <c:v>6.818363E-3</c:v>
                </c:pt>
                <c:pt idx="1474">
                  <c:v>6.617955E-3</c:v>
                </c:pt>
                <c:pt idx="1475">
                  <c:v>6.719147E-3</c:v>
                </c:pt>
                <c:pt idx="1476">
                  <c:v>6.567214E-3</c:v>
                </c:pt>
                <c:pt idx="1477">
                  <c:v>6.694027E-3</c:v>
                </c:pt>
                <c:pt idx="1478">
                  <c:v>6.5817660000000002E-3</c:v>
                </c:pt>
                <c:pt idx="1479">
                  <c:v>6.4857819999999998E-3</c:v>
                </c:pt>
                <c:pt idx="1480">
                  <c:v>6.613402E-3</c:v>
                </c:pt>
                <c:pt idx="1481">
                  <c:v>6.4702320000000002E-3</c:v>
                </c:pt>
                <c:pt idx="1482">
                  <c:v>6.4911500000000002E-3</c:v>
                </c:pt>
                <c:pt idx="1483">
                  <c:v>6.496262E-3</c:v>
                </c:pt>
                <c:pt idx="1484">
                  <c:v>6.3692790000000003E-3</c:v>
                </c:pt>
                <c:pt idx="1485">
                  <c:v>6.4401420000000003E-3</c:v>
                </c:pt>
                <c:pt idx="1486">
                  <c:v>6.3519559999999997E-3</c:v>
                </c:pt>
                <c:pt idx="1487">
                  <c:v>6.4686509999999997E-3</c:v>
                </c:pt>
                <c:pt idx="1488">
                  <c:v>6.408881E-3</c:v>
                </c:pt>
                <c:pt idx="1489">
                  <c:v>6.4235910000000002E-3</c:v>
                </c:pt>
                <c:pt idx="1490">
                  <c:v>6.4395379999999999E-3</c:v>
                </c:pt>
                <c:pt idx="1491">
                  <c:v>6.3888740000000001E-3</c:v>
                </c:pt>
                <c:pt idx="1492">
                  <c:v>6.4671520000000003E-3</c:v>
                </c:pt>
                <c:pt idx="1493">
                  <c:v>6.413373E-3</c:v>
                </c:pt>
                <c:pt idx="1494">
                  <c:v>6.5755350000000004E-3</c:v>
                </c:pt>
                <c:pt idx="1495">
                  <c:v>6.5464190000000004E-3</c:v>
                </c:pt>
                <c:pt idx="1496">
                  <c:v>6.5999919999999998E-3</c:v>
                </c:pt>
                <c:pt idx="1497">
                  <c:v>6.5707639999999998E-3</c:v>
                </c:pt>
                <c:pt idx="1498">
                  <c:v>6.62264E-3</c:v>
                </c:pt>
                <c:pt idx="1499">
                  <c:v>6.5938639999999996E-3</c:v>
                </c:pt>
                <c:pt idx="1500">
                  <c:v>6.6384319999999997E-3</c:v>
                </c:pt>
                <c:pt idx="1501">
                  <c:v>6.8233909999999998E-3</c:v>
                </c:pt>
                <c:pt idx="1502">
                  <c:v>6.8283440000000001E-3</c:v>
                </c:pt>
                <c:pt idx="1503">
                  <c:v>6.989838E-3</c:v>
                </c:pt>
                <c:pt idx="1504">
                  <c:v>6.9937990000000002E-3</c:v>
                </c:pt>
                <c:pt idx="1505">
                  <c:v>7.0502029999999997E-3</c:v>
                </c:pt>
                <c:pt idx="1506">
                  <c:v>7.1909920000000002E-3</c:v>
                </c:pt>
                <c:pt idx="1507">
                  <c:v>7.337629E-3</c:v>
                </c:pt>
                <c:pt idx="1508">
                  <c:v>7.3945390000000003E-3</c:v>
                </c:pt>
                <c:pt idx="1509">
                  <c:v>7.4779709999999999E-3</c:v>
                </c:pt>
                <c:pt idx="1510">
                  <c:v>7.5530249999999997E-3</c:v>
                </c:pt>
                <c:pt idx="1511">
                  <c:v>7.7076449999999999E-3</c:v>
                </c:pt>
                <c:pt idx="1512">
                  <c:v>7.8136109999999998E-3</c:v>
                </c:pt>
                <c:pt idx="1513">
                  <c:v>7.8780429999999995E-3</c:v>
                </c:pt>
                <c:pt idx="1514">
                  <c:v>8.0078960000000005E-3</c:v>
                </c:pt>
                <c:pt idx="1515">
                  <c:v>8.0901659999999993E-3</c:v>
                </c:pt>
                <c:pt idx="1516">
                  <c:v>8.2416239999999995E-3</c:v>
                </c:pt>
                <c:pt idx="1517">
                  <c:v>8.2408559999999995E-3</c:v>
                </c:pt>
                <c:pt idx="1518">
                  <c:v>8.3255410000000005E-3</c:v>
                </c:pt>
                <c:pt idx="1519">
                  <c:v>8.4363300000000006E-3</c:v>
                </c:pt>
                <c:pt idx="1520">
                  <c:v>8.5225530000000004E-3</c:v>
                </c:pt>
                <c:pt idx="1521">
                  <c:v>8.6468529999999995E-3</c:v>
                </c:pt>
                <c:pt idx="1522">
                  <c:v>8.7040339999999994E-3</c:v>
                </c:pt>
                <c:pt idx="1523">
                  <c:v>8.7211289999999993E-3</c:v>
                </c:pt>
                <c:pt idx="1524">
                  <c:v>8.8131070000000006E-3</c:v>
                </c:pt>
                <c:pt idx="1525">
                  <c:v>8.807133E-3</c:v>
                </c:pt>
                <c:pt idx="1526">
                  <c:v>8.8475199999999993E-3</c:v>
                </c:pt>
                <c:pt idx="1527">
                  <c:v>8.8336850000000008E-3</c:v>
                </c:pt>
                <c:pt idx="1528">
                  <c:v>8.7854419999999992E-3</c:v>
                </c:pt>
                <c:pt idx="1529">
                  <c:v>8.8234679999999992E-3</c:v>
                </c:pt>
                <c:pt idx="1530">
                  <c:v>8.7779610000000008E-3</c:v>
                </c:pt>
                <c:pt idx="1531">
                  <c:v>8.7188260000000007E-3</c:v>
                </c:pt>
                <c:pt idx="1532">
                  <c:v>8.685346E-3</c:v>
                </c:pt>
                <c:pt idx="1533">
                  <c:v>8.5300189999999998E-3</c:v>
                </c:pt>
                <c:pt idx="1534">
                  <c:v>8.4925539999999994E-3</c:v>
                </c:pt>
                <c:pt idx="1535">
                  <c:v>8.3954919999999992E-3</c:v>
                </c:pt>
                <c:pt idx="1536">
                  <c:v>8.2617339999999997E-3</c:v>
                </c:pt>
                <c:pt idx="1537">
                  <c:v>8.1528069999999998E-3</c:v>
                </c:pt>
                <c:pt idx="1538">
                  <c:v>7.9631230000000008E-3</c:v>
                </c:pt>
                <c:pt idx="1539">
                  <c:v>7.8637120000000001E-3</c:v>
                </c:pt>
                <c:pt idx="1540">
                  <c:v>7.6841770000000004E-3</c:v>
                </c:pt>
                <c:pt idx="1541">
                  <c:v>7.5896940000000001E-3</c:v>
                </c:pt>
                <c:pt idx="1542">
                  <c:v>7.4389929999999996E-3</c:v>
                </c:pt>
                <c:pt idx="1543">
                  <c:v>7.1567480000000001E-3</c:v>
                </c:pt>
                <c:pt idx="1544">
                  <c:v>6.9751309999999999E-3</c:v>
                </c:pt>
                <c:pt idx="1545">
                  <c:v>6.7946949999999999E-3</c:v>
                </c:pt>
                <c:pt idx="1546">
                  <c:v>6.5440009999999998E-3</c:v>
                </c:pt>
                <c:pt idx="1547">
                  <c:v>6.3709040000000002E-3</c:v>
                </c:pt>
                <c:pt idx="1548">
                  <c:v>6.0592010000000002E-3</c:v>
                </c:pt>
                <c:pt idx="1549">
                  <c:v>5.884678E-3</c:v>
                </c:pt>
                <c:pt idx="1550">
                  <c:v>5.5944810000000001E-3</c:v>
                </c:pt>
                <c:pt idx="1551">
                  <c:v>5.3557149999999996E-3</c:v>
                </c:pt>
                <c:pt idx="1552">
                  <c:v>5.1114669999999997E-3</c:v>
                </c:pt>
                <c:pt idx="1553">
                  <c:v>4.8914320000000002E-3</c:v>
                </c:pt>
                <c:pt idx="1554">
                  <c:v>4.6286970000000002E-3</c:v>
                </c:pt>
                <c:pt idx="1555">
                  <c:v>4.286967E-3</c:v>
                </c:pt>
                <c:pt idx="1556">
                  <c:v>4.0435649999999998E-3</c:v>
                </c:pt>
                <c:pt idx="1557">
                  <c:v>3.7034989999999999E-3</c:v>
                </c:pt>
                <c:pt idx="1558">
                  <c:v>3.4342109999999999E-3</c:v>
                </c:pt>
                <c:pt idx="1559">
                  <c:v>3.199595E-3</c:v>
                </c:pt>
                <c:pt idx="1560">
                  <c:v>2.9721650000000001E-3</c:v>
                </c:pt>
                <c:pt idx="1561">
                  <c:v>2.7487219999999999E-3</c:v>
                </c:pt>
                <c:pt idx="1562">
                  <c:v>2.4048530000000002E-3</c:v>
                </c:pt>
                <c:pt idx="1563">
                  <c:v>1.9958659999999998E-3</c:v>
                </c:pt>
                <c:pt idx="1564">
                  <c:v>1.7986619999999999E-3</c:v>
                </c:pt>
                <c:pt idx="1565">
                  <c:v>1.517483E-3</c:v>
                </c:pt>
                <c:pt idx="1566">
                  <c:v>1.297423E-3</c:v>
                </c:pt>
                <c:pt idx="1567">
                  <c:v>9.7788850000000006E-4</c:v>
                </c:pt>
                <c:pt idx="1568">
                  <c:v>6.5691090000000001E-4</c:v>
                </c:pt>
                <c:pt idx="1569">
                  <c:v>3.5454719999999999E-4</c:v>
                </c:pt>
                <c:pt idx="1570" formatCode="0.00E+00">
                  <c:v>5.6070250000000001E-5</c:v>
                </c:pt>
                <c:pt idx="1571">
                  <c:v>-2.230852E-4</c:v>
                </c:pt>
                <c:pt idx="1572">
                  <c:v>-4.6676219999999997E-4</c:v>
                </c:pt>
                <c:pt idx="1573">
                  <c:v>-7.5246099999999995E-4</c:v>
                </c:pt>
                <c:pt idx="1574">
                  <c:v>-1.036578E-3</c:v>
                </c:pt>
                <c:pt idx="1575">
                  <c:v>-1.294379E-3</c:v>
                </c:pt>
                <c:pt idx="1576">
                  <c:v>-1.634202E-3</c:v>
                </c:pt>
                <c:pt idx="1577">
                  <c:v>-1.9819830000000001E-3</c:v>
                </c:pt>
                <c:pt idx="1578">
                  <c:v>-2.3092310000000001E-3</c:v>
                </c:pt>
                <c:pt idx="1579">
                  <c:v>-2.542341E-3</c:v>
                </c:pt>
                <c:pt idx="1580">
                  <c:v>-2.868256E-3</c:v>
                </c:pt>
                <c:pt idx="1581">
                  <c:v>-3.1465989999999999E-3</c:v>
                </c:pt>
                <c:pt idx="1582">
                  <c:v>-3.5541890000000001E-3</c:v>
                </c:pt>
                <c:pt idx="1583">
                  <c:v>-3.842041E-3</c:v>
                </c:pt>
                <c:pt idx="1584">
                  <c:v>-4.107449E-3</c:v>
                </c:pt>
                <c:pt idx="1585">
                  <c:v>-4.5502260000000001E-3</c:v>
                </c:pt>
                <c:pt idx="1586">
                  <c:v>-4.8338110000000004E-3</c:v>
                </c:pt>
                <c:pt idx="1587">
                  <c:v>-5.2271319999999998E-3</c:v>
                </c:pt>
                <c:pt idx="1588">
                  <c:v>-5.681129E-3</c:v>
                </c:pt>
                <c:pt idx="1589">
                  <c:v>-5.9383359999999998E-3</c:v>
                </c:pt>
                <c:pt idx="1590">
                  <c:v>-6.3363880000000001E-3</c:v>
                </c:pt>
                <c:pt idx="1591">
                  <c:v>-6.6782430000000004E-3</c:v>
                </c:pt>
                <c:pt idx="1592">
                  <c:v>-7.170409E-3</c:v>
                </c:pt>
                <c:pt idx="1593">
                  <c:v>-7.4007550000000002E-3</c:v>
                </c:pt>
                <c:pt idx="1594">
                  <c:v>-8.0107080000000001E-3</c:v>
                </c:pt>
                <c:pt idx="1595">
                  <c:v>-8.1928460000000002E-3</c:v>
                </c:pt>
                <c:pt idx="1596">
                  <c:v>-8.854776E-3</c:v>
                </c:pt>
                <c:pt idx="1597">
                  <c:v>-9.1514089999999992E-3</c:v>
                </c:pt>
                <c:pt idx="1598">
                  <c:v>-9.7296589999999999E-3</c:v>
                </c:pt>
                <c:pt idx="1599">
                  <c:v>-1.0025610000000001E-2</c:v>
                </c:pt>
                <c:pt idx="1600">
                  <c:v>-1.0627849999999999E-2</c:v>
                </c:pt>
                <c:pt idx="1601">
                  <c:v>-1.1054599999999999E-2</c:v>
                </c:pt>
                <c:pt idx="1602">
                  <c:v>-1.137677E-2</c:v>
                </c:pt>
                <c:pt idx="1603">
                  <c:v>-1.212541E-2</c:v>
                </c:pt>
                <c:pt idx="1604">
                  <c:v>-1.268059E-2</c:v>
                </c:pt>
                <c:pt idx="1605">
                  <c:v>-1.2901940000000001E-2</c:v>
                </c:pt>
                <c:pt idx="1606">
                  <c:v>-1.375723E-2</c:v>
                </c:pt>
                <c:pt idx="1607">
                  <c:v>-1.409E-2</c:v>
                </c:pt>
                <c:pt idx="1608">
                  <c:v>-1.4721039999999999E-2</c:v>
                </c:pt>
                <c:pt idx="1609">
                  <c:v>-1.5073659999999999E-2</c:v>
                </c:pt>
                <c:pt idx="1610">
                  <c:v>-1.5802610000000002E-2</c:v>
                </c:pt>
                <c:pt idx="1611">
                  <c:v>-1.604794E-2</c:v>
                </c:pt>
                <c:pt idx="1612">
                  <c:v>-1.6378170000000001E-2</c:v>
                </c:pt>
                <c:pt idx="1613">
                  <c:v>-1.730831E-2</c:v>
                </c:pt>
                <c:pt idx="1614">
                  <c:v>-1.7506259999999999E-2</c:v>
                </c:pt>
                <c:pt idx="1615">
                  <c:v>-1.8767410000000002E-2</c:v>
                </c:pt>
                <c:pt idx="1616">
                  <c:v>-1.887438E-2</c:v>
                </c:pt>
                <c:pt idx="1617">
                  <c:v>-1.9209170000000001E-2</c:v>
                </c:pt>
                <c:pt idx="1618">
                  <c:v>-1.9997230000000001E-2</c:v>
                </c:pt>
                <c:pt idx="1619">
                  <c:v>-2.0278109999999998E-2</c:v>
                </c:pt>
                <c:pt idx="1620">
                  <c:v>-2.1014600000000001E-2</c:v>
                </c:pt>
                <c:pt idx="1621">
                  <c:v>-2.1641489999999999E-2</c:v>
                </c:pt>
                <c:pt idx="1622">
                  <c:v>-2.2076330000000002E-2</c:v>
                </c:pt>
                <c:pt idx="1623">
                  <c:v>-2.277231E-2</c:v>
                </c:pt>
                <c:pt idx="1624">
                  <c:v>-2.302046E-2</c:v>
                </c:pt>
                <c:pt idx="1625">
                  <c:v>-2.3845180000000001E-2</c:v>
                </c:pt>
                <c:pt idx="1626">
                  <c:v>-2.411307E-2</c:v>
                </c:pt>
                <c:pt idx="1627">
                  <c:v>-2.5168309999999999E-2</c:v>
                </c:pt>
                <c:pt idx="1628">
                  <c:v>-2.5471319999999999E-2</c:v>
                </c:pt>
                <c:pt idx="1629">
                  <c:v>-2.5981029999999999E-2</c:v>
                </c:pt>
                <c:pt idx="1630">
                  <c:v>-2.6570690000000001E-2</c:v>
                </c:pt>
                <c:pt idx="1631">
                  <c:v>-2.696906E-2</c:v>
                </c:pt>
                <c:pt idx="1632">
                  <c:v>-2.8038569999999999E-2</c:v>
                </c:pt>
                <c:pt idx="1633">
                  <c:v>-2.8309549999999999E-2</c:v>
                </c:pt>
                <c:pt idx="1634">
                  <c:v>-2.89313E-2</c:v>
                </c:pt>
                <c:pt idx="1635">
                  <c:v>-2.9522550000000002E-2</c:v>
                </c:pt>
                <c:pt idx="1636">
                  <c:v>-3.0033319999999999E-2</c:v>
                </c:pt>
                <c:pt idx="1637">
                  <c:v>-3.077216E-2</c:v>
                </c:pt>
                <c:pt idx="1638">
                  <c:v>-3.1221180000000001E-2</c:v>
                </c:pt>
                <c:pt idx="1639">
                  <c:v>-3.1919740000000002E-2</c:v>
                </c:pt>
                <c:pt idx="1640">
                  <c:v>-3.2364980000000002E-2</c:v>
                </c:pt>
                <c:pt idx="1641">
                  <c:v>-3.2893749999999999E-2</c:v>
                </c:pt>
                <c:pt idx="1642">
                  <c:v>-3.372555E-2</c:v>
                </c:pt>
                <c:pt idx="1643">
                  <c:v>-3.4183600000000001E-2</c:v>
                </c:pt>
                <c:pt idx="1644">
                  <c:v>-3.4778839999999998E-2</c:v>
                </c:pt>
                <c:pt idx="1645">
                  <c:v>-3.5392550000000002E-2</c:v>
                </c:pt>
                <c:pt idx="1646">
                  <c:v>-3.5836359999999998E-2</c:v>
                </c:pt>
                <c:pt idx="1647">
                  <c:v>-3.6576999999999998E-2</c:v>
                </c:pt>
                <c:pt idx="1648">
                  <c:v>-3.6968639999999997E-2</c:v>
                </c:pt>
                <c:pt idx="1649">
                  <c:v>-3.7779809999999997E-2</c:v>
                </c:pt>
                <c:pt idx="1650">
                  <c:v>-3.8177210000000003E-2</c:v>
                </c:pt>
                <c:pt idx="1651">
                  <c:v>-3.8605750000000001E-2</c:v>
                </c:pt>
                <c:pt idx="1652">
                  <c:v>-3.94293E-2</c:v>
                </c:pt>
                <c:pt idx="1653">
                  <c:v>-3.9851009999999999E-2</c:v>
                </c:pt>
                <c:pt idx="1654">
                  <c:v>-4.0593459999999998E-2</c:v>
                </c:pt>
                <c:pt idx="1655">
                  <c:v>-4.1100379999999999E-2</c:v>
                </c:pt>
                <c:pt idx="1656">
                  <c:v>-4.1231759999999999E-2</c:v>
                </c:pt>
                <c:pt idx="1657">
                  <c:v>-4.1744440000000001E-2</c:v>
                </c:pt>
                <c:pt idx="1658">
                  <c:v>-4.2807949999999997E-2</c:v>
                </c:pt>
                <c:pt idx="1659">
                  <c:v>-4.2974100000000001E-2</c:v>
                </c:pt>
                <c:pt idx="1660">
                  <c:v>-4.345073E-2</c:v>
                </c:pt>
                <c:pt idx="1661">
                  <c:v>-4.4098350000000001E-2</c:v>
                </c:pt>
                <c:pt idx="1662">
                  <c:v>-4.4531389999999997E-2</c:v>
                </c:pt>
                <c:pt idx="1663">
                  <c:v>-4.4871559999999998E-2</c:v>
                </c:pt>
                <c:pt idx="1664">
                  <c:v>-4.5533619999999997E-2</c:v>
                </c:pt>
                <c:pt idx="1665">
                  <c:v>-4.5970370000000003E-2</c:v>
                </c:pt>
                <c:pt idx="1666">
                  <c:v>-4.6577390000000003E-2</c:v>
                </c:pt>
                <c:pt idx="1667">
                  <c:v>-4.6855939999999999E-2</c:v>
                </c:pt>
                <c:pt idx="1668">
                  <c:v>-4.7585059999999998E-2</c:v>
                </c:pt>
                <c:pt idx="1669">
                  <c:v>-4.7973740000000001E-2</c:v>
                </c:pt>
                <c:pt idx="1670">
                  <c:v>-4.845762E-2</c:v>
                </c:pt>
                <c:pt idx="1671">
                  <c:v>-4.8822280000000003E-2</c:v>
                </c:pt>
                <c:pt idx="1672">
                  <c:v>-4.9372810000000003E-2</c:v>
                </c:pt>
                <c:pt idx="1673">
                  <c:v>-4.9808869999999998E-2</c:v>
                </c:pt>
                <c:pt idx="1674">
                  <c:v>-5.0233020000000003E-2</c:v>
                </c:pt>
                <c:pt idx="1675">
                  <c:v>-5.0804920000000003E-2</c:v>
                </c:pt>
                <c:pt idx="1676">
                  <c:v>-5.121647E-2</c:v>
                </c:pt>
                <c:pt idx="1677">
                  <c:v>-5.1703899999999997E-2</c:v>
                </c:pt>
                <c:pt idx="1678">
                  <c:v>-5.218909E-2</c:v>
                </c:pt>
                <c:pt idx="1679">
                  <c:v>-5.2654230000000003E-2</c:v>
                </c:pt>
                <c:pt idx="1680">
                  <c:v>-5.3033070000000002E-2</c:v>
                </c:pt>
                <c:pt idx="1681">
                  <c:v>-5.3407540000000003E-2</c:v>
                </c:pt>
                <c:pt idx="1682">
                  <c:v>-5.3938460000000001E-2</c:v>
                </c:pt>
                <c:pt idx="1683">
                  <c:v>-5.4397830000000001E-2</c:v>
                </c:pt>
                <c:pt idx="1684">
                  <c:v>-5.4992050000000001E-2</c:v>
                </c:pt>
                <c:pt idx="1685">
                  <c:v>-5.5189130000000003E-2</c:v>
                </c:pt>
                <c:pt idx="1686">
                  <c:v>-5.5687729999999998E-2</c:v>
                </c:pt>
                <c:pt idx="1687">
                  <c:v>-5.6198739999999997E-2</c:v>
                </c:pt>
                <c:pt idx="1688">
                  <c:v>-5.6489570000000003E-2</c:v>
                </c:pt>
                <c:pt idx="1689">
                  <c:v>-5.6945460000000003E-2</c:v>
                </c:pt>
                <c:pt idx="1690">
                  <c:v>-5.7392899999999997E-2</c:v>
                </c:pt>
                <c:pt idx="1691">
                  <c:v>-5.7583740000000001E-2</c:v>
                </c:pt>
                <c:pt idx="1692">
                  <c:v>-5.820819E-2</c:v>
                </c:pt>
                <c:pt idx="1693">
                  <c:v>-5.8569290000000003E-2</c:v>
                </c:pt>
                <c:pt idx="1694">
                  <c:v>-5.911305E-2</c:v>
                </c:pt>
                <c:pt idx="1695">
                  <c:v>-5.9237699999999997E-2</c:v>
                </c:pt>
                <c:pt idx="1696">
                  <c:v>-5.9846980000000001E-2</c:v>
                </c:pt>
                <c:pt idx="1697">
                  <c:v>-5.996522E-2</c:v>
                </c:pt>
                <c:pt idx="1698">
                  <c:v>-6.0597900000000003E-2</c:v>
                </c:pt>
                <c:pt idx="1699">
                  <c:v>-6.0739830000000002E-2</c:v>
                </c:pt>
                <c:pt idx="1700">
                  <c:v>-6.1252859999999999E-2</c:v>
                </c:pt>
                <c:pt idx="1701">
                  <c:v>-6.1745330000000001E-2</c:v>
                </c:pt>
                <c:pt idx="1702">
                  <c:v>-6.1887329999999997E-2</c:v>
                </c:pt>
                <c:pt idx="1703">
                  <c:v>-6.2585109999999999E-2</c:v>
                </c:pt>
                <c:pt idx="1704">
                  <c:v>-6.2851199999999996E-2</c:v>
                </c:pt>
                <c:pt idx="1705">
                  <c:v>-6.3063250000000001E-2</c:v>
                </c:pt>
                <c:pt idx="1706">
                  <c:v>-6.3826229999999998E-2</c:v>
                </c:pt>
                <c:pt idx="1707">
                  <c:v>-6.3877710000000004E-2</c:v>
                </c:pt>
                <c:pt idx="1708">
                  <c:v>-6.4528219999999997E-2</c:v>
                </c:pt>
                <c:pt idx="1709">
                  <c:v>-6.4770900000000006E-2</c:v>
                </c:pt>
                <c:pt idx="1710">
                  <c:v>-6.5150890000000003E-2</c:v>
                </c:pt>
                <c:pt idx="1711">
                  <c:v>-6.5600190000000003E-2</c:v>
                </c:pt>
                <c:pt idx="1712">
                  <c:v>-6.5794939999999996E-2</c:v>
                </c:pt>
                <c:pt idx="1713">
                  <c:v>-6.6629179999999996E-2</c:v>
                </c:pt>
                <c:pt idx="1714">
                  <c:v>-6.6638009999999998E-2</c:v>
                </c:pt>
                <c:pt idx="1715">
                  <c:v>-6.7336240000000006E-2</c:v>
                </c:pt>
                <c:pt idx="1716">
                  <c:v>-6.7630839999999998E-2</c:v>
                </c:pt>
                <c:pt idx="1717">
                  <c:v>-6.8152470000000007E-2</c:v>
                </c:pt>
                <c:pt idx="1718">
                  <c:v>-6.8560720000000006E-2</c:v>
                </c:pt>
                <c:pt idx="1719">
                  <c:v>-6.885761E-2</c:v>
                </c:pt>
                <c:pt idx="1720">
                  <c:v>-6.946753E-2</c:v>
                </c:pt>
                <c:pt idx="1721">
                  <c:v>-6.9924299999999995E-2</c:v>
                </c:pt>
                <c:pt idx="1722">
                  <c:v>-7.0337960000000005E-2</c:v>
                </c:pt>
                <c:pt idx="1723">
                  <c:v>-7.0780490000000001E-2</c:v>
                </c:pt>
                <c:pt idx="1724">
                  <c:v>-7.094222E-2</c:v>
                </c:pt>
                <c:pt idx="1725">
                  <c:v>-7.1892460000000005E-2</c:v>
                </c:pt>
                <c:pt idx="1726">
                  <c:v>-7.2248839999999995E-2</c:v>
                </c:pt>
                <c:pt idx="1727">
                  <c:v>-7.2669440000000002E-2</c:v>
                </c:pt>
                <c:pt idx="1728">
                  <c:v>-7.2884270000000001E-2</c:v>
                </c:pt>
                <c:pt idx="1729">
                  <c:v>-7.3797890000000005E-2</c:v>
                </c:pt>
                <c:pt idx="1730">
                  <c:v>-7.3962840000000002E-2</c:v>
                </c:pt>
                <c:pt idx="1731">
                  <c:v>-7.4720090000000003E-2</c:v>
                </c:pt>
                <c:pt idx="1732">
                  <c:v>-7.512684E-2</c:v>
                </c:pt>
                <c:pt idx="1733">
                  <c:v>-7.5435379999999996E-2</c:v>
                </c:pt>
                <c:pt idx="1734">
                  <c:v>-7.5640970000000002E-2</c:v>
                </c:pt>
                <c:pt idx="1735">
                  <c:v>-7.6556620000000006E-2</c:v>
                </c:pt>
                <c:pt idx="1736">
                  <c:v>-7.6751459999999994E-2</c:v>
                </c:pt>
                <c:pt idx="1737">
                  <c:v>-7.7685829999999997E-2</c:v>
                </c:pt>
                <c:pt idx="1738">
                  <c:v>-7.7695130000000001E-2</c:v>
                </c:pt>
                <c:pt idx="1739">
                  <c:v>-7.8403189999999998E-2</c:v>
                </c:pt>
                <c:pt idx="1740">
                  <c:v>-7.895373E-2</c:v>
                </c:pt>
                <c:pt idx="1741">
                  <c:v>-7.9074459999999999E-2</c:v>
                </c:pt>
                <c:pt idx="1742">
                  <c:v>-8.0042639999999998E-2</c:v>
                </c:pt>
                <c:pt idx="1743">
                  <c:v>-8.0036910000000003E-2</c:v>
                </c:pt>
                <c:pt idx="1744">
                  <c:v>-8.0867579999999994E-2</c:v>
                </c:pt>
                <c:pt idx="1745">
                  <c:v>-8.0893030000000005E-2</c:v>
                </c:pt>
                <c:pt idx="1746">
                  <c:v>-8.1900619999999993E-2</c:v>
                </c:pt>
                <c:pt idx="1747">
                  <c:v>-8.2035410000000003E-2</c:v>
                </c:pt>
                <c:pt idx="1748">
                  <c:v>-8.2381360000000001E-2</c:v>
                </c:pt>
                <c:pt idx="1749">
                  <c:v>-8.2812060000000007E-2</c:v>
                </c:pt>
                <c:pt idx="1750">
                  <c:v>-8.3068520000000007E-2</c:v>
                </c:pt>
                <c:pt idx="1751">
                  <c:v>-8.3820619999999998E-2</c:v>
                </c:pt>
                <c:pt idx="1752">
                  <c:v>-8.4344230000000006E-2</c:v>
                </c:pt>
                <c:pt idx="1753">
                  <c:v>-8.4739759999999997E-2</c:v>
                </c:pt>
                <c:pt idx="1754">
                  <c:v>-8.5147219999999996E-2</c:v>
                </c:pt>
                <c:pt idx="1755">
                  <c:v>-8.5602339999999999E-2</c:v>
                </c:pt>
                <c:pt idx="1756">
                  <c:v>-8.5974250000000002E-2</c:v>
                </c:pt>
                <c:pt idx="1757">
                  <c:v>-8.6478669999999994E-2</c:v>
                </c:pt>
                <c:pt idx="1758">
                  <c:v>-8.6635519999999994E-2</c:v>
                </c:pt>
                <c:pt idx="1759">
                  <c:v>-8.7458739999999993E-2</c:v>
                </c:pt>
                <c:pt idx="1760">
                  <c:v>-8.7797780000000006E-2</c:v>
                </c:pt>
                <c:pt idx="1761">
                  <c:v>-8.7940909999999997E-2</c:v>
                </c:pt>
                <c:pt idx="1762">
                  <c:v>-8.8747270000000003E-2</c:v>
                </c:pt>
                <c:pt idx="1763">
                  <c:v>-8.9293559999999994E-2</c:v>
                </c:pt>
                <c:pt idx="1764">
                  <c:v>-8.9378399999999997E-2</c:v>
                </c:pt>
                <c:pt idx="1765">
                  <c:v>-9.0385480000000004E-2</c:v>
                </c:pt>
                <c:pt idx="1766">
                  <c:v>-9.0558920000000001E-2</c:v>
                </c:pt>
                <c:pt idx="1767">
                  <c:v>-9.0902800000000006E-2</c:v>
                </c:pt>
                <c:pt idx="1768">
                  <c:v>-9.1509560000000004E-2</c:v>
                </c:pt>
                <c:pt idx="1769">
                  <c:v>-9.1754859999999994E-2</c:v>
                </c:pt>
                <c:pt idx="1770">
                  <c:v>-9.2747389999999999E-2</c:v>
                </c:pt>
                <c:pt idx="1771">
                  <c:v>-9.2764559999999996E-2</c:v>
                </c:pt>
                <c:pt idx="1772">
                  <c:v>-9.3252790000000002E-2</c:v>
                </c:pt>
                <c:pt idx="1773">
                  <c:v>-9.353997E-2</c:v>
                </c:pt>
                <c:pt idx="1774">
                  <c:v>-9.4215950000000007E-2</c:v>
                </c:pt>
                <c:pt idx="1775">
                  <c:v>-9.4516030000000001E-2</c:v>
                </c:pt>
                <c:pt idx="1776">
                  <c:v>-9.5311090000000001E-2</c:v>
                </c:pt>
                <c:pt idx="1777">
                  <c:v>-9.5473260000000004E-2</c:v>
                </c:pt>
                <c:pt idx="1778">
                  <c:v>-9.6059850000000002E-2</c:v>
                </c:pt>
                <c:pt idx="1779">
                  <c:v>-9.6419080000000004E-2</c:v>
                </c:pt>
                <c:pt idx="1780">
                  <c:v>-9.6961930000000002E-2</c:v>
                </c:pt>
                <c:pt idx="1781">
                  <c:v>-9.7402030000000001E-2</c:v>
                </c:pt>
                <c:pt idx="1782">
                  <c:v>-9.7512799999999997E-2</c:v>
                </c:pt>
                <c:pt idx="1783">
                  <c:v>-9.8396440000000002E-2</c:v>
                </c:pt>
                <c:pt idx="1784">
                  <c:v>-9.8821640000000002E-2</c:v>
                </c:pt>
                <c:pt idx="1785">
                  <c:v>-9.8972980000000002E-2</c:v>
                </c:pt>
                <c:pt idx="1786">
                  <c:v>-9.9671860000000001E-2</c:v>
                </c:pt>
                <c:pt idx="1787">
                  <c:v>-0.10026069999999999</c:v>
                </c:pt>
                <c:pt idx="1788">
                  <c:v>-0.1003643</c:v>
                </c:pt>
                <c:pt idx="1789">
                  <c:v>-0.10119640000000001</c:v>
                </c:pt>
                <c:pt idx="1790">
                  <c:v>-0.1013139</c:v>
                </c:pt>
                <c:pt idx="1791">
                  <c:v>-0.10217420000000001</c:v>
                </c:pt>
                <c:pt idx="1792">
                  <c:v>-0.1022146</c:v>
                </c:pt>
                <c:pt idx="1793">
                  <c:v>-0.10268910000000001</c:v>
                </c:pt>
                <c:pt idx="1794">
                  <c:v>-0.103204</c:v>
                </c:pt>
                <c:pt idx="1795">
                  <c:v>-0.1033317</c:v>
                </c:pt>
                <c:pt idx="1796">
                  <c:v>-0.1040775</c:v>
                </c:pt>
                <c:pt idx="1797">
                  <c:v>-0.10411339999999999</c:v>
                </c:pt>
                <c:pt idx="1798">
                  <c:v>-0.1048592</c:v>
                </c:pt>
                <c:pt idx="1799">
                  <c:v>-0.1049078</c:v>
                </c:pt>
                <c:pt idx="1800">
                  <c:v>-0.10521800000000001</c:v>
                </c:pt>
                <c:pt idx="1801">
                  <c:v>-0.1055663</c:v>
                </c:pt>
                <c:pt idx="1802">
                  <c:v>-0.1057066</c:v>
                </c:pt>
                <c:pt idx="1803">
                  <c:v>-0.1065678</c:v>
                </c:pt>
                <c:pt idx="1804">
                  <c:v>-0.1065538</c:v>
                </c:pt>
                <c:pt idx="1805">
                  <c:v>-0.10686859999999999</c:v>
                </c:pt>
                <c:pt idx="1806">
                  <c:v>-0.1072326</c:v>
                </c:pt>
                <c:pt idx="1807">
                  <c:v>-0.10736709999999999</c:v>
                </c:pt>
                <c:pt idx="1808">
                  <c:v>-0.10807609999999999</c:v>
                </c:pt>
                <c:pt idx="1809">
                  <c:v>-0.10796840000000001</c:v>
                </c:pt>
                <c:pt idx="1810">
                  <c:v>-0.1083766</c:v>
                </c:pt>
                <c:pt idx="1811">
                  <c:v>-0.10866960000000001</c:v>
                </c:pt>
                <c:pt idx="1812">
                  <c:v>-0.10880529999999999</c:v>
                </c:pt>
                <c:pt idx="1813">
                  <c:v>-0.109362</c:v>
                </c:pt>
                <c:pt idx="1814">
                  <c:v>-0.109601</c:v>
                </c:pt>
                <c:pt idx="1815">
                  <c:v>-0.1096864</c:v>
                </c:pt>
                <c:pt idx="1816">
                  <c:v>-0.1102163</c:v>
                </c:pt>
                <c:pt idx="1817">
                  <c:v>-0.1105265</c:v>
                </c:pt>
                <c:pt idx="1818">
                  <c:v>-0.110484</c:v>
                </c:pt>
                <c:pt idx="1819">
                  <c:v>-0.1108798</c:v>
                </c:pt>
                <c:pt idx="1820">
                  <c:v>-0.1110541</c:v>
                </c:pt>
                <c:pt idx="1821">
                  <c:v>-0.1115681</c:v>
                </c:pt>
                <c:pt idx="1822">
                  <c:v>-0.1119536</c:v>
                </c:pt>
                <c:pt idx="1823">
                  <c:v>-0.11192680000000001</c:v>
                </c:pt>
                <c:pt idx="1824">
                  <c:v>-0.11237510000000001</c:v>
                </c:pt>
                <c:pt idx="1825">
                  <c:v>-0.112841</c:v>
                </c:pt>
                <c:pt idx="1826">
                  <c:v>-0.11281140000000001</c:v>
                </c:pt>
                <c:pt idx="1827">
                  <c:v>-0.1134666</c:v>
                </c:pt>
                <c:pt idx="1828">
                  <c:v>-0.1136016</c:v>
                </c:pt>
                <c:pt idx="1829">
                  <c:v>-0.11416949999999999</c:v>
                </c:pt>
                <c:pt idx="1830">
                  <c:v>-0.1143725</c:v>
                </c:pt>
                <c:pt idx="1831">
                  <c:v>-0.1145369</c:v>
                </c:pt>
                <c:pt idx="1832">
                  <c:v>-0.11527999999999999</c:v>
                </c:pt>
                <c:pt idx="1833">
                  <c:v>-0.11529150000000001</c:v>
                </c:pt>
                <c:pt idx="1834">
                  <c:v>-0.1160376</c:v>
                </c:pt>
                <c:pt idx="1835">
                  <c:v>-0.1160384</c:v>
                </c:pt>
                <c:pt idx="1836">
                  <c:v>-0.11634559999999999</c:v>
                </c:pt>
                <c:pt idx="1837">
                  <c:v>-0.1169447</c:v>
                </c:pt>
                <c:pt idx="1838">
                  <c:v>-0.1172097</c:v>
                </c:pt>
                <c:pt idx="1839">
                  <c:v>-0.117951</c:v>
                </c:pt>
                <c:pt idx="1840">
                  <c:v>-0.1179954</c:v>
                </c:pt>
                <c:pt idx="1841">
                  <c:v>-0.1183246</c:v>
                </c:pt>
                <c:pt idx="1842">
                  <c:v>-0.1189297</c:v>
                </c:pt>
                <c:pt idx="1843">
                  <c:v>-0.1191484</c:v>
                </c:pt>
                <c:pt idx="1844">
                  <c:v>-0.119909</c:v>
                </c:pt>
                <c:pt idx="1845">
                  <c:v>-0.1199784</c:v>
                </c:pt>
                <c:pt idx="1846">
                  <c:v>-0.12040910000000001</c:v>
                </c:pt>
                <c:pt idx="1847">
                  <c:v>-0.1209866</c:v>
                </c:pt>
                <c:pt idx="1848">
                  <c:v>-0.12124260000000001</c:v>
                </c:pt>
                <c:pt idx="1849">
                  <c:v>-0.12199790000000001</c:v>
                </c:pt>
                <c:pt idx="1850">
                  <c:v>-0.12217260000000001</c:v>
                </c:pt>
                <c:pt idx="1851">
                  <c:v>-0.1227144</c:v>
                </c:pt>
                <c:pt idx="1852">
                  <c:v>-0.12323729999999999</c:v>
                </c:pt>
                <c:pt idx="1853">
                  <c:v>-0.1235195</c:v>
                </c:pt>
                <c:pt idx="1854">
                  <c:v>-0.1240998</c:v>
                </c:pt>
                <c:pt idx="1855">
                  <c:v>-0.12447809999999999</c:v>
                </c:pt>
                <c:pt idx="1856">
                  <c:v>-0.1251632</c:v>
                </c:pt>
                <c:pt idx="1857">
                  <c:v>-0.12532570000000001</c:v>
                </c:pt>
                <c:pt idx="1858">
                  <c:v>-0.1256785</c:v>
                </c:pt>
                <c:pt idx="1859">
                  <c:v>-0.1261688</c:v>
                </c:pt>
                <c:pt idx="1860">
                  <c:v>-0.1264142</c:v>
                </c:pt>
                <c:pt idx="1861">
                  <c:v>-0.1270442</c:v>
                </c:pt>
                <c:pt idx="1862">
                  <c:v>-0.1272228</c:v>
                </c:pt>
                <c:pt idx="1863">
                  <c:v>-0.12756129999999999</c:v>
                </c:pt>
                <c:pt idx="1864">
                  <c:v>-0.128048</c:v>
                </c:pt>
                <c:pt idx="1865">
                  <c:v>-0.12823419999999999</c:v>
                </c:pt>
                <c:pt idx="1866">
                  <c:v>-0.12874630000000001</c:v>
                </c:pt>
                <c:pt idx="1867">
                  <c:v>-0.12893589999999999</c:v>
                </c:pt>
                <c:pt idx="1868">
                  <c:v>-0.12929199999999999</c:v>
                </c:pt>
                <c:pt idx="1869">
                  <c:v>-0.1297034</c:v>
                </c:pt>
                <c:pt idx="1870">
                  <c:v>-0.12992329999999999</c:v>
                </c:pt>
                <c:pt idx="1871">
                  <c:v>-0.13032820000000001</c:v>
                </c:pt>
                <c:pt idx="1872">
                  <c:v>-0.13055339999999999</c:v>
                </c:pt>
                <c:pt idx="1873">
                  <c:v>-0.13084750000000001</c:v>
                </c:pt>
                <c:pt idx="1874">
                  <c:v>-0.13126280000000001</c:v>
                </c:pt>
                <c:pt idx="1875">
                  <c:v>-0.13145309999999999</c:v>
                </c:pt>
                <c:pt idx="1876">
                  <c:v>-0.13192480000000001</c:v>
                </c:pt>
                <c:pt idx="1877">
                  <c:v>-0.13210269999999999</c:v>
                </c:pt>
                <c:pt idx="1878">
                  <c:v>-0.1323288</c:v>
                </c:pt>
                <c:pt idx="1879">
                  <c:v>-0.1327142</c:v>
                </c:pt>
                <c:pt idx="1880">
                  <c:v>-0.13294239999999999</c:v>
                </c:pt>
                <c:pt idx="1881">
                  <c:v>-0.1333715</c:v>
                </c:pt>
                <c:pt idx="1882">
                  <c:v>-0.13355449999999999</c:v>
                </c:pt>
                <c:pt idx="1883">
                  <c:v>-0.13380610000000001</c:v>
                </c:pt>
                <c:pt idx="1884">
                  <c:v>-0.1341897</c:v>
                </c:pt>
                <c:pt idx="1885">
                  <c:v>-0.13440820000000001</c:v>
                </c:pt>
                <c:pt idx="1886">
                  <c:v>-0.13470309999999999</c:v>
                </c:pt>
                <c:pt idx="1887">
                  <c:v>-0.13496469999999999</c:v>
                </c:pt>
                <c:pt idx="1888">
                  <c:v>-0.1353367</c:v>
                </c:pt>
                <c:pt idx="1889">
                  <c:v>-0.13559019999999999</c:v>
                </c:pt>
                <c:pt idx="1890">
                  <c:v>-0.1358615</c:v>
                </c:pt>
                <c:pt idx="1891">
                  <c:v>-0.1361551</c:v>
                </c:pt>
                <c:pt idx="1892">
                  <c:v>-0.13646920000000001</c:v>
                </c:pt>
                <c:pt idx="1893">
                  <c:v>-0.13678969999999999</c:v>
                </c:pt>
                <c:pt idx="1894">
                  <c:v>-0.13708200000000001</c:v>
                </c:pt>
                <c:pt idx="1895">
                  <c:v>-0.1373432</c:v>
                </c:pt>
                <c:pt idx="1896">
                  <c:v>-0.137599</c:v>
                </c:pt>
                <c:pt idx="1897">
                  <c:v>-0.13788420000000001</c:v>
                </c:pt>
                <c:pt idx="1898">
                  <c:v>-0.1381985</c:v>
                </c:pt>
                <c:pt idx="1899">
                  <c:v>-0.1384813</c:v>
                </c:pt>
                <c:pt idx="1900">
                  <c:v>-0.13876450000000001</c:v>
                </c:pt>
                <c:pt idx="1901">
                  <c:v>-0.13905719999999999</c:v>
                </c:pt>
                <c:pt idx="1902">
                  <c:v>-0.1392959</c:v>
                </c:pt>
                <c:pt idx="1903">
                  <c:v>-0.13960520000000001</c:v>
                </c:pt>
                <c:pt idx="1904">
                  <c:v>-0.1398953</c:v>
                </c:pt>
                <c:pt idx="1905">
                  <c:v>-0.1401684</c:v>
                </c:pt>
                <c:pt idx="1906">
                  <c:v>-0.1403788</c:v>
                </c:pt>
                <c:pt idx="1907">
                  <c:v>-0.14071159999999999</c:v>
                </c:pt>
                <c:pt idx="1908">
                  <c:v>-0.14099320000000001</c:v>
                </c:pt>
                <c:pt idx="1909">
                  <c:v>-0.14126739999999999</c:v>
                </c:pt>
                <c:pt idx="1910">
                  <c:v>-0.1415082</c:v>
                </c:pt>
                <c:pt idx="1911">
                  <c:v>-0.14179240000000001</c:v>
                </c:pt>
                <c:pt idx="1912">
                  <c:v>-0.1420207</c:v>
                </c:pt>
                <c:pt idx="1913">
                  <c:v>-0.1423017</c:v>
                </c:pt>
                <c:pt idx="1914">
                  <c:v>-0.1424812</c:v>
                </c:pt>
                <c:pt idx="1915">
                  <c:v>-0.14279339999999999</c:v>
                </c:pt>
                <c:pt idx="1916">
                  <c:v>-0.1429869</c:v>
                </c:pt>
                <c:pt idx="1917">
                  <c:v>-0.1432467</c:v>
                </c:pt>
                <c:pt idx="1918">
                  <c:v>-0.1434018</c:v>
                </c:pt>
                <c:pt idx="1919">
                  <c:v>-0.1436482</c:v>
                </c:pt>
                <c:pt idx="1920">
                  <c:v>-0.14376639999999999</c:v>
                </c:pt>
                <c:pt idx="1921">
                  <c:v>-0.143981</c:v>
                </c:pt>
                <c:pt idx="1922">
                  <c:v>-0.1441133</c:v>
                </c:pt>
                <c:pt idx="1923">
                  <c:v>-0.14436450000000001</c:v>
                </c:pt>
                <c:pt idx="1924">
                  <c:v>-0.14446609999999999</c:v>
                </c:pt>
                <c:pt idx="1925">
                  <c:v>-0.14463380000000001</c:v>
                </c:pt>
                <c:pt idx="1926">
                  <c:v>-0.1446897</c:v>
                </c:pt>
                <c:pt idx="1927">
                  <c:v>-0.1448701</c:v>
                </c:pt>
                <c:pt idx="1928">
                  <c:v>-0.14493729999999999</c:v>
                </c:pt>
                <c:pt idx="1929">
                  <c:v>-0.14509639999999999</c:v>
                </c:pt>
                <c:pt idx="1930">
                  <c:v>-0.14507990000000001</c:v>
                </c:pt>
                <c:pt idx="1931">
                  <c:v>-0.14524100000000001</c:v>
                </c:pt>
                <c:pt idx="1932">
                  <c:v>-0.14529359999999999</c:v>
                </c:pt>
                <c:pt idx="1933">
                  <c:v>-0.14540790000000001</c:v>
                </c:pt>
                <c:pt idx="1934">
                  <c:v>-0.14534559999999999</c:v>
                </c:pt>
                <c:pt idx="1935">
                  <c:v>-0.1454326</c:v>
                </c:pt>
                <c:pt idx="1936">
                  <c:v>-0.14537929999999999</c:v>
                </c:pt>
                <c:pt idx="1937">
                  <c:v>-0.14545</c:v>
                </c:pt>
                <c:pt idx="1938">
                  <c:v>-0.14539050000000001</c:v>
                </c:pt>
                <c:pt idx="1939">
                  <c:v>-0.14546000000000001</c:v>
                </c:pt>
                <c:pt idx="1940">
                  <c:v>-0.14541109999999999</c:v>
                </c:pt>
                <c:pt idx="1941">
                  <c:v>-0.1454056</c:v>
                </c:pt>
                <c:pt idx="1942">
                  <c:v>-0.1452881</c:v>
                </c:pt>
                <c:pt idx="1943">
                  <c:v>-0.14531259999999999</c:v>
                </c:pt>
                <c:pt idx="1944">
                  <c:v>-0.1451974</c:v>
                </c:pt>
                <c:pt idx="1945">
                  <c:v>-0.14520150000000001</c:v>
                </c:pt>
                <c:pt idx="1946">
                  <c:v>-0.14511080000000001</c:v>
                </c:pt>
                <c:pt idx="1947">
                  <c:v>-0.1450603</c:v>
                </c:pt>
                <c:pt idx="1948">
                  <c:v>-0.1449725</c:v>
                </c:pt>
                <c:pt idx="1949">
                  <c:v>-0.1448893</c:v>
                </c:pt>
                <c:pt idx="1950">
                  <c:v>-0.14471980000000001</c:v>
                </c:pt>
                <c:pt idx="1951">
                  <c:v>-0.14468619999999999</c:v>
                </c:pt>
                <c:pt idx="1952">
                  <c:v>-0.144536</c:v>
                </c:pt>
                <c:pt idx="1953">
                  <c:v>-0.14445269999999999</c:v>
                </c:pt>
                <c:pt idx="1954">
                  <c:v>-0.14427580000000001</c:v>
                </c:pt>
                <c:pt idx="1955">
                  <c:v>-0.14419399999999999</c:v>
                </c:pt>
                <c:pt idx="1956">
                  <c:v>-0.1440506</c:v>
                </c:pt>
                <c:pt idx="1957">
                  <c:v>-0.1439194</c:v>
                </c:pt>
                <c:pt idx="1958">
                  <c:v>-0.1436694</c:v>
                </c:pt>
                <c:pt idx="1959">
                  <c:v>-0.14360690000000001</c:v>
                </c:pt>
                <c:pt idx="1960">
                  <c:v>-0.14343020000000001</c:v>
                </c:pt>
                <c:pt idx="1961">
                  <c:v>-0.14325080000000001</c:v>
                </c:pt>
                <c:pt idx="1962">
                  <c:v>-0.14310970000000001</c:v>
                </c:pt>
                <c:pt idx="1963">
                  <c:v>-0.14275779999999999</c:v>
                </c:pt>
                <c:pt idx="1964">
                  <c:v>-0.1426422</c:v>
                </c:pt>
                <c:pt idx="1965">
                  <c:v>-0.14237330000000001</c:v>
                </c:pt>
                <c:pt idx="1966">
                  <c:v>-0.142261</c:v>
                </c:pt>
                <c:pt idx="1967">
                  <c:v>-0.14194370000000001</c:v>
                </c:pt>
                <c:pt idx="1968">
                  <c:v>-0.14169989999999999</c:v>
                </c:pt>
                <c:pt idx="1969">
                  <c:v>-0.14156489999999999</c:v>
                </c:pt>
                <c:pt idx="1970">
                  <c:v>-0.1412127</c:v>
                </c:pt>
                <c:pt idx="1971">
                  <c:v>-0.1410669</c:v>
                </c:pt>
                <c:pt idx="1972">
                  <c:v>-0.140676</c:v>
                </c:pt>
                <c:pt idx="1973">
                  <c:v>-0.14056399999999999</c:v>
                </c:pt>
                <c:pt idx="1974">
                  <c:v>-0.14017160000000001</c:v>
                </c:pt>
                <c:pt idx="1975">
                  <c:v>-0.14007140000000001</c:v>
                </c:pt>
                <c:pt idx="1976">
                  <c:v>-0.13966509999999999</c:v>
                </c:pt>
                <c:pt idx="1977">
                  <c:v>-0.13955490000000001</c:v>
                </c:pt>
                <c:pt idx="1978">
                  <c:v>-0.13911970000000001</c:v>
                </c:pt>
                <c:pt idx="1979">
                  <c:v>-0.1390304</c:v>
                </c:pt>
                <c:pt idx="1980">
                  <c:v>-0.1386191</c:v>
                </c:pt>
                <c:pt idx="1981">
                  <c:v>-0.1383944</c:v>
                </c:pt>
                <c:pt idx="1982">
                  <c:v>-0.13825960000000001</c:v>
                </c:pt>
                <c:pt idx="1983">
                  <c:v>-0.13781840000000001</c:v>
                </c:pt>
                <c:pt idx="1984">
                  <c:v>-0.1377891</c:v>
                </c:pt>
                <c:pt idx="1985">
                  <c:v>-0.13739799999999999</c:v>
                </c:pt>
                <c:pt idx="1986">
                  <c:v>-0.13731119999999999</c:v>
                </c:pt>
                <c:pt idx="1987">
                  <c:v>-0.13688</c:v>
                </c:pt>
                <c:pt idx="1988">
                  <c:v>-0.1368501</c:v>
                </c:pt>
                <c:pt idx="1989">
                  <c:v>-0.13646220000000001</c:v>
                </c:pt>
                <c:pt idx="1990">
                  <c:v>-0.13643340000000001</c:v>
                </c:pt>
                <c:pt idx="1991">
                  <c:v>-0.1360769</c:v>
                </c:pt>
                <c:pt idx="1992">
                  <c:v>-0.13609930000000001</c:v>
                </c:pt>
                <c:pt idx="1993">
                  <c:v>-0.1357931</c:v>
                </c:pt>
                <c:pt idx="1994">
                  <c:v>-0.13563639999999999</c:v>
                </c:pt>
                <c:pt idx="1995">
                  <c:v>-0.13559589999999999</c:v>
                </c:pt>
                <c:pt idx="1996">
                  <c:v>-0.13522410000000001</c:v>
                </c:pt>
                <c:pt idx="1997">
                  <c:v>-0.13526589999999999</c:v>
                </c:pt>
                <c:pt idx="1998">
                  <c:v>-0.1349601</c:v>
                </c:pt>
                <c:pt idx="1999">
                  <c:v>-0.13495599999999999</c:v>
                </c:pt>
                <c:pt idx="2000">
                  <c:v>-0.13462289999999999</c:v>
                </c:pt>
                <c:pt idx="2001">
                  <c:v>-0.13472580000000001</c:v>
                </c:pt>
                <c:pt idx="2002">
                  <c:v>-0.13454459999999999</c:v>
                </c:pt>
                <c:pt idx="2003">
                  <c:v>-0.13438739999999999</c:v>
                </c:pt>
                <c:pt idx="2004">
                  <c:v>-0.1344225</c:v>
                </c:pt>
                <c:pt idx="2005">
                  <c:v>-0.13415949999999999</c:v>
                </c:pt>
                <c:pt idx="2006">
                  <c:v>-0.13425699999999999</c:v>
                </c:pt>
                <c:pt idx="2007">
                  <c:v>-0.1340152</c:v>
                </c:pt>
                <c:pt idx="2008">
                  <c:v>-0.1339688</c:v>
                </c:pt>
                <c:pt idx="2009">
                  <c:v>-0.13398199999999999</c:v>
                </c:pt>
                <c:pt idx="2010">
                  <c:v>-0.13368650000000001</c:v>
                </c:pt>
                <c:pt idx="2011">
                  <c:v>-0.13376859999999999</c:v>
                </c:pt>
                <c:pt idx="2012">
                  <c:v>-0.1334574</c:v>
                </c:pt>
                <c:pt idx="2013">
                  <c:v>-0.13354559999999999</c:v>
                </c:pt>
                <c:pt idx="2014">
                  <c:v>-0.13331770000000001</c:v>
                </c:pt>
                <c:pt idx="2015">
                  <c:v>-0.1333656</c:v>
                </c:pt>
                <c:pt idx="2016">
                  <c:v>-0.13305890000000001</c:v>
                </c:pt>
                <c:pt idx="2017">
                  <c:v>-0.1331109</c:v>
                </c:pt>
                <c:pt idx="2018">
                  <c:v>-0.13282649999999999</c:v>
                </c:pt>
                <c:pt idx="2019">
                  <c:v>-0.1328502</c:v>
                </c:pt>
                <c:pt idx="2020">
                  <c:v>-0.13251470000000001</c:v>
                </c:pt>
                <c:pt idx="2021">
                  <c:v>-0.1325964</c:v>
                </c:pt>
                <c:pt idx="2022">
                  <c:v>-0.1322836</c:v>
                </c:pt>
                <c:pt idx="2023">
                  <c:v>-0.1323027</c:v>
                </c:pt>
                <c:pt idx="2024">
                  <c:v>-0.13188359999999999</c:v>
                </c:pt>
                <c:pt idx="2025">
                  <c:v>-0.13194800000000001</c:v>
                </c:pt>
                <c:pt idx="2026">
                  <c:v>-0.13163040000000001</c:v>
                </c:pt>
                <c:pt idx="2027">
                  <c:v>-0.13161580000000001</c:v>
                </c:pt>
                <c:pt idx="2028">
                  <c:v>-0.1311408</c:v>
                </c:pt>
                <c:pt idx="2029">
                  <c:v>-0.13116079999999999</c:v>
                </c:pt>
                <c:pt idx="2030">
                  <c:v>-0.13074259999999999</c:v>
                </c:pt>
                <c:pt idx="2031">
                  <c:v>-0.13071740000000001</c:v>
                </c:pt>
                <c:pt idx="2032">
                  <c:v>-0.13022059999999999</c:v>
                </c:pt>
                <c:pt idx="2033">
                  <c:v>-0.1301901</c:v>
                </c:pt>
                <c:pt idx="2034">
                  <c:v>-0.12973029999999999</c:v>
                </c:pt>
                <c:pt idx="2035">
                  <c:v>-0.12966739999999999</c:v>
                </c:pt>
                <c:pt idx="2036">
                  <c:v>-0.1290654</c:v>
                </c:pt>
                <c:pt idx="2037">
                  <c:v>-0.12906899999999999</c:v>
                </c:pt>
                <c:pt idx="2038">
                  <c:v>-0.1285781</c:v>
                </c:pt>
                <c:pt idx="2039">
                  <c:v>-0.1284488</c:v>
                </c:pt>
                <c:pt idx="2040">
                  <c:v>-0.12770139999999999</c:v>
                </c:pt>
                <c:pt idx="2041">
                  <c:v>-0.12769530000000001</c:v>
                </c:pt>
                <c:pt idx="2042">
                  <c:v>-0.12709699999999999</c:v>
                </c:pt>
                <c:pt idx="2043">
                  <c:v>-0.12696869999999999</c:v>
                </c:pt>
                <c:pt idx="2044">
                  <c:v>-0.12621579999999999</c:v>
                </c:pt>
                <c:pt idx="2045">
                  <c:v>-0.1261525</c:v>
                </c:pt>
                <c:pt idx="2046">
                  <c:v>-0.12548210000000001</c:v>
                </c:pt>
                <c:pt idx="2047">
                  <c:v>-0.12537139999999999</c:v>
                </c:pt>
                <c:pt idx="2048">
                  <c:v>-0.12456589999999999</c:v>
                </c:pt>
                <c:pt idx="2049">
                  <c:v>-0.12448289999999999</c:v>
                </c:pt>
                <c:pt idx="2050">
                  <c:v>-0.1237408</c:v>
                </c:pt>
                <c:pt idx="2051">
                  <c:v>-0.1236406</c:v>
                </c:pt>
                <c:pt idx="2052">
                  <c:v>-0.12293270000000001</c:v>
                </c:pt>
                <c:pt idx="2053">
                  <c:v>-0.122825</c:v>
                </c:pt>
                <c:pt idx="2054">
                  <c:v>-0.1219927</c:v>
                </c:pt>
                <c:pt idx="2055">
                  <c:v>-0.1218957</c:v>
                </c:pt>
                <c:pt idx="2056">
                  <c:v>-0.12114659999999999</c:v>
                </c:pt>
                <c:pt idx="2057">
                  <c:v>-0.121007</c:v>
                </c:pt>
                <c:pt idx="2058">
                  <c:v>-0.12014</c:v>
                </c:pt>
                <c:pt idx="2059">
                  <c:v>-0.1200804</c:v>
                </c:pt>
                <c:pt idx="2060">
                  <c:v>-0.1195358</c:v>
                </c:pt>
                <c:pt idx="2061">
                  <c:v>-0.1188838</c:v>
                </c:pt>
                <c:pt idx="2062">
                  <c:v>-0.1187643</c:v>
                </c:pt>
                <c:pt idx="2063">
                  <c:v>-0.1180451</c:v>
                </c:pt>
                <c:pt idx="2064">
                  <c:v>-0.11795</c:v>
                </c:pt>
                <c:pt idx="2065">
                  <c:v>-0.1171044</c:v>
                </c:pt>
                <c:pt idx="2066">
                  <c:v>-0.11704009999999999</c:v>
                </c:pt>
                <c:pt idx="2067">
                  <c:v>-0.1164255</c:v>
                </c:pt>
                <c:pt idx="2068">
                  <c:v>-0.11587840000000001</c:v>
                </c:pt>
                <c:pt idx="2069">
                  <c:v>-0.11576690000000001</c:v>
                </c:pt>
                <c:pt idx="2070">
                  <c:v>-0.1151852</c:v>
                </c:pt>
                <c:pt idx="2071">
                  <c:v>-0.1149448</c:v>
                </c:pt>
                <c:pt idx="2072">
                  <c:v>-0.1140714</c:v>
                </c:pt>
                <c:pt idx="2073">
                  <c:v>-0.1141036</c:v>
                </c:pt>
                <c:pt idx="2074">
                  <c:v>-0.1138276</c:v>
                </c:pt>
                <c:pt idx="2075">
                  <c:v>-0.1131011</c:v>
                </c:pt>
                <c:pt idx="2076">
                  <c:v>-0.1129785</c:v>
                </c:pt>
                <c:pt idx="2077">
                  <c:v>-0.112077</c:v>
                </c:pt>
                <c:pt idx="2078">
                  <c:v>-0.11211</c:v>
                </c:pt>
                <c:pt idx="2079">
                  <c:v>-0.1118205</c:v>
                </c:pt>
                <c:pt idx="2080">
                  <c:v>-0.11116669999999999</c:v>
                </c:pt>
                <c:pt idx="2081">
                  <c:v>-0.1109574</c:v>
                </c:pt>
                <c:pt idx="2082">
                  <c:v>-0.110072</c:v>
                </c:pt>
                <c:pt idx="2083">
                  <c:v>-0.11008039999999999</c:v>
                </c:pt>
                <c:pt idx="2084">
                  <c:v>-0.10979949999999999</c:v>
                </c:pt>
                <c:pt idx="2085">
                  <c:v>-0.1091333</c:v>
                </c:pt>
                <c:pt idx="2086">
                  <c:v>-0.1088594</c:v>
                </c:pt>
                <c:pt idx="2087">
                  <c:v>-0.1079257</c:v>
                </c:pt>
                <c:pt idx="2088">
                  <c:v>-0.1079209</c:v>
                </c:pt>
                <c:pt idx="2089">
                  <c:v>-0.10765139999999999</c:v>
                </c:pt>
                <c:pt idx="2090">
                  <c:v>-0.10705679999999999</c:v>
                </c:pt>
                <c:pt idx="2091">
                  <c:v>-0.1067472</c:v>
                </c:pt>
                <c:pt idx="2092">
                  <c:v>-0.1058293</c:v>
                </c:pt>
                <c:pt idx="2093">
                  <c:v>-0.1058084</c:v>
                </c:pt>
                <c:pt idx="2094">
                  <c:v>-0.1055239</c:v>
                </c:pt>
                <c:pt idx="2095">
                  <c:v>-0.1048256</c:v>
                </c:pt>
                <c:pt idx="2096">
                  <c:v>-0.1045006</c:v>
                </c:pt>
                <c:pt idx="2097">
                  <c:v>-0.10348069999999999</c:v>
                </c:pt>
                <c:pt idx="2098">
                  <c:v>-0.103452</c:v>
                </c:pt>
                <c:pt idx="2099">
                  <c:v>-0.10319929999999999</c:v>
                </c:pt>
                <c:pt idx="2100">
                  <c:v>-0.10251780000000001</c:v>
                </c:pt>
                <c:pt idx="2101">
                  <c:v>-0.1021567</c:v>
                </c:pt>
                <c:pt idx="2102">
                  <c:v>-0.1010716</c:v>
                </c:pt>
                <c:pt idx="2103">
                  <c:v>-0.1010214</c:v>
                </c:pt>
                <c:pt idx="2104">
                  <c:v>-0.10073550000000001</c:v>
                </c:pt>
                <c:pt idx="2105">
                  <c:v>-0.1000554</c:v>
                </c:pt>
                <c:pt idx="2106">
                  <c:v>-9.9692879999999998E-2</c:v>
                </c:pt>
                <c:pt idx="2107">
                  <c:v>-9.858886E-2</c:v>
                </c:pt>
                <c:pt idx="2108">
                  <c:v>-9.8546739999999994E-2</c:v>
                </c:pt>
                <c:pt idx="2109">
                  <c:v>-9.8273059999999995E-2</c:v>
                </c:pt>
                <c:pt idx="2110">
                  <c:v>-9.7600259999999994E-2</c:v>
                </c:pt>
                <c:pt idx="2111">
                  <c:v>-9.6807909999999997E-2</c:v>
                </c:pt>
                <c:pt idx="2112">
                  <c:v>-9.664391E-2</c:v>
                </c:pt>
                <c:pt idx="2113">
                  <c:v>-9.6140900000000001E-2</c:v>
                </c:pt>
                <c:pt idx="2114">
                  <c:v>-9.5249039999999993E-2</c:v>
                </c:pt>
                <c:pt idx="2115">
                  <c:v>-9.5069819999999999E-2</c:v>
                </c:pt>
                <c:pt idx="2116">
                  <c:v>-9.4569070000000005E-2</c:v>
                </c:pt>
                <c:pt idx="2117">
                  <c:v>-9.3654660000000001E-2</c:v>
                </c:pt>
                <c:pt idx="2118">
                  <c:v>-9.3502360000000007E-2</c:v>
                </c:pt>
                <c:pt idx="2119">
                  <c:v>-9.2965560000000003E-2</c:v>
                </c:pt>
                <c:pt idx="2120">
                  <c:v>-9.2070680000000002E-2</c:v>
                </c:pt>
                <c:pt idx="2121">
                  <c:v>-9.1873979999999994E-2</c:v>
                </c:pt>
                <c:pt idx="2122">
                  <c:v>-9.1290819999999995E-2</c:v>
                </c:pt>
                <c:pt idx="2123">
                  <c:v>-9.0381260000000005E-2</c:v>
                </c:pt>
                <c:pt idx="2124">
                  <c:v>-9.0186509999999998E-2</c:v>
                </c:pt>
                <c:pt idx="2125">
                  <c:v>-8.9618329999999996E-2</c:v>
                </c:pt>
                <c:pt idx="2126">
                  <c:v>-8.8679010000000003E-2</c:v>
                </c:pt>
                <c:pt idx="2127">
                  <c:v>-8.8496729999999996E-2</c:v>
                </c:pt>
                <c:pt idx="2128">
                  <c:v>-8.7982759999999993E-2</c:v>
                </c:pt>
                <c:pt idx="2129">
                  <c:v>-8.7078269999999999E-2</c:v>
                </c:pt>
                <c:pt idx="2130">
                  <c:v>-8.6889919999999995E-2</c:v>
                </c:pt>
                <c:pt idx="2131">
                  <c:v>-8.6319480000000004E-2</c:v>
                </c:pt>
                <c:pt idx="2132">
                  <c:v>-8.5491549999999999E-2</c:v>
                </c:pt>
                <c:pt idx="2133">
                  <c:v>-8.528848E-2</c:v>
                </c:pt>
                <c:pt idx="2134">
                  <c:v>-8.4723629999999994E-2</c:v>
                </c:pt>
                <c:pt idx="2135">
                  <c:v>-8.3833199999999997E-2</c:v>
                </c:pt>
                <c:pt idx="2136">
                  <c:v>-8.3647050000000001E-2</c:v>
                </c:pt>
                <c:pt idx="2137">
                  <c:v>-8.3090170000000005E-2</c:v>
                </c:pt>
                <c:pt idx="2138">
                  <c:v>-8.2295869999999993E-2</c:v>
                </c:pt>
                <c:pt idx="2139">
                  <c:v>-8.2077929999999993E-2</c:v>
                </c:pt>
                <c:pt idx="2140">
                  <c:v>-8.1496620000000006E-2</c:v>
                </c:pt>
                <c:pt idx="2141">
                  <c:v>-8.0731979999999995E-2</c:v>
                </c:pt>
                <c:pt idx="2142">
                  <c:v>-8.0542500000000003E-2</c:v>
                </c:pt>
                <c:pt idx="2143">
                  <c:v>-7.9967930000000007E-2</c:v>
                </c:pt>
                <c:pt idx="2144">
                  <c:v>-7.9192269999999995E-2</c:v>
                </c:pt>
                <c:pt idx="2145">
                  <c:v>-7.9010800000000006E-2</c:v>
                </c:pt>
                <c:pt idx="2146">
                  <c:v>-7.8497349999999994E-2</c:v>
                </c:pt>
                <c:pt idx="2147">
                  <c:v>-7.7602679999999993E-2</c:v>
                </c:pt>
                <c:pt idx="2148">
                  <c:v>-7.7414869999999997E-2</c:v>
                </c:pt>
                <c:pt idx="2149">
                  <c:v>-7.6893989999999995E-2</c:v>
                </c:pt>
                <c:pt idx="2150">
                  <c:v>-7.6081140000000005E-2</c:v>
                </c:pt>
                <c:pt idx="2151">
                  <c:v>-7.5906299999999996E-2</c:v>
                </c:pt>
                <c:pt idx="2152">
                  <c:v>-7.5421160000000001E-2</c:v>
                </c:pt>
                <c:pt idx="2153">
                  <c:v>-7.4487479999999995E-2</c:v>
                </c:pt>
                <c:pt idx="2154">
                  <c:v>-7.4300580000000005E-2</c:v>
                </c:pt>
                <c:pt idx="2155">
                  <c:v>-7.3690850000000002E-2</c:v>
                </c:pt>
                <c:pt idx="2156">
                  <c:v>-7.2832670000000002E-2</c:v>
                </c:pt>
                <c:pt idx="2157">
                  <c:v>-7.2633439999999994E-2</c:v>
                </c:pt>
                <c:pt idx="2158">
                  <c:v>-7.2117840000000002E-2</c:v>
                </c:pt>
                <c:pt idx="2159">
                  <c:v>-7.1190379999999998E-2</c:v>
                </c:pt>
                <c:pt idx="2160">
                  <c:v>-7.0968589999999998E-2</c:v>
                </c:pt>
                <c:pt idx="2161">
                  <c:v>-6.9893189999999994E-2</c:v>
                </c:pt>
                <c:pt idx="2162">
                  <c:v>-6.9747160000000002E-2</c:v>
                </c:pt>
                <c:pt idx="2163">
                  <c:v>-6.9224430000000003E-2</c:v>
                </c:pt>
                <c:pt idx="2164">
                  <c:v>-6.8343459999999995E-2</c:v>
                </c:pt>
                <c:pt idx="2165">
                  <c:v>-6.7958350000000001E-2</c:v>
                </c:pt>
                <c:pt idx="2166">
                  <c:v>-6.6486600000000007E-2</c:v>
                </c:pt>
                <c:pt idx="2167">
                  <c:v>-6.6403550000000006E-2</c:v>
                </c:pt>
                <c:pt idx="2168">
                  <c:v>-6.6089209999999995E-2</c:v>
                </c:pt>
                <c:pt idx="2169">
                  <c:v>-6.5402959999999996E-2</c:v>
                </c:pt>
                <c:pt idx="2170">
                  <c:v>-6.4311670000000001E-2</c:v>
                </c:pt>
                <c:pt idx="2171">
                  <c:v>-6.4065029999999995E-2</c:v>
                </c:pt>
                <c:pt idx="2172">
                  <c:v>-6.3276879999999994E-2</c:v>
                </c:pt>
                <c:pt idx="2173">
                  <c:v>-6.2182290000000001E-2</c:v>
                </c:pt>
                <c:pt idx="2174">
                  <c:v>-6.201545E-2</c:v>
                </c:pt>
                <c:pt idx="2175">
                  <c:v>-6.1501849999999997E-2</c:v>
                </c:pt>
                <c:pt idx="2176">
                  <c:v>-6.0598109999999997E-2</c:v>
                </c:pt>
                <c:pt idx="2177">
                  <c:v>-6.0111600000000001E-2</c:v>
                </c:pt>
                <c:pt idx="2178">
                  <c:v>-5.8519910000000001E-2</c:v>
                </c:pt>
                <c:pt idx="2179">
                  <c:v>-5.8421870000000001E-2</c:v>
                </c:pt>
                <c:pt idx="2180">
                  <c:v>-5.8080399999999997E-2</c:v>
                </c:pt>
                <c:pt idx="2181">
                  <c:v>-5.7386340000000001E-2</c:v>
                </c:pt>
                <c:pt idx="2182">
                  <c:v>-5.6235399999999998E-2</c:v>
                </c:pt>
                <c:pt idx="2183">
                  <c:v>-5.6028540000000002E-2</c:v>
                </c:pt>
                <c:pt idx="2184">
                  <c:v>-5.5194220000000002E-2</c:v>
                </c:pt>
                <c:pt idx="2185">
                  <c:v>-5.3971270000000002E-2</c:v>
                </c:pt>
                <c:pt idx="2186">
                  <c:v>-5.378583E-2</c:v>
                </c:pt>
                <c:pt idx="2187">
                  <c:v>-5.3190269999999998E-2</c:v>
                </c:pt>
                <c:pt idx="2188">
                  <c:v>-5.2263669999999998E-2</c:v>
                </c:pt>
                <c:pt idx="2189">
                  <c:v>-5.1766279999999998E-2</c:v>
                </c:pt>
                <c:pt idx="2190">
                  <c:v>-5.0132429999999999E-2</c:v>
                </c:pt>
                <c:pt idx="2191">
                  <c:v>-5.0041120000000001E-2</c:v>
                </c:pt>
                <c:pt idx="2192">
                  <c:v>-4.9643630000000001E-2</c:v>
                </c:pt>
                <c:pt idx="2193">
                  <c:v>-4.8946969999999999E-2</c:v>
                </c:pt>
                <c:pt idx="2194">
                  <c:v>-4.760673E-2</c:v>
                </c:pt>
                <c:pt idx="2195">
                  <c:v>-4.7381E-2</c:v>
                </c:pt>
                <c:pt idx="2196">
                  <c:v>-4.6492020000000002E-2</c:v>
                </c:pt>
                <c:pt idx="2197">
                  <c:v>-4.5112729999999997E-2</c:v>
                </c:pt>
                <c:pt idx="2198">
                  <c:v>-4.4959939999999997E-2</c:v>
                </c:pt>
                <c:pt idx="2199">
                  <c:v>-4.4306640000000001E-2</c:v>
                </c:pt>
                <c:pt idx="2200">
                  <c:v>-4.327549E-2</c:v>
                </c:pt>
                <c:pt idx="2201">
                  <c:v>-4.2766459999999999E-2</c:v>
                </c:pt>
                <c:pt idx="2202">
                  <c:v>-4.0943470000000003E-2</c:v>
                </c:pt>
                <c:pt idx="2203">
                  <c:v>-4.0831859999999998E-2</c:v>
                </c:pt>
                <c:pt idx="2204">
                  <c:v>-4.0404269999999999E-2</c:v>
                </c:pt>
                <c:pt idx="2205">
                  <c:v>-3.9677150000000001E-2</c:v>
                </c:pt>
                <c:pt idx="2206">
                  <c:v>-3.8286960000000002E-2</c:v>
                </c:pt>
                <c:pt idx="2207">
                  <c:v>-3.8068890000000001E-2</c:v>
                </c:pt>
                <c:pt idx="2208">
                  <c:v>-3.6236320000000002E-2</c:v>
                </c:pt>
                <c:pt idx="2209">
                  <c:v>-3.6130799999999998E-2</c:v>
                </c:pt>
                <c:pt idx="2210">
                  <c:v>-3.5644339999999997E-2</c:v>
                </c:pt>
                <c:pt idx="2211">
                  <c:v>-3.4899260000000001E-2</c:v>
                </c:pt>
                <c:pt idx="2212">
                  <c:v>-3.37048E-2</c:v>
                </c:pt>
                <c:pt idx="2213">
                  <c:v>-3.3435390000000002E-2</c:v>
                </c:pt>
                <c:pt idx="2214">
                  <c:v>-3.1430199999999998E-2</c:v>
                </c:pt>
                <c:pt idx="2215">
                  <c:v>-3.1387959999999999E-2</c:v>
                </c:pt>
                <c:pt idx="2216">
                  <c:v>-3.097803E-2</c:v>
                </c:pt>
                <c:pt idx="2217">
                  <c:v>-3.0277060000000001E-2</c:v>
                </c:pt>
                <c:pt idx="2218">
                  <c:v>-2.923837E-2</c:v>
                </c:pt>
                <c:pt idx="2219">
                  <c:v>-2.8752690000000001E-2</c:v>
                </c:pt>
                <c:pt idx="2220">
                  <c:v>-2.6672069999999999E-2</c:v>
                </c:pt>
                <c:pt idx="2221">
                  <c:v>-2.6675580000000001E-2</c:v>
                </c:pt>
                <c:pt idx="2222">
                  <c:v>-2.6305700000000001E-2</c:v>
                </c:pt>
                <c:pt idx="2223">
                  <c:v>-2.5593290000000001E-2</c:v>
                </c:pt>
                <c:pt idx="2224">
                  <c:v>-2.4287449999999999E-2</c:v>
                </c:pt>
                <c:pt idx="2225">
                  <c:v>-2.405591E-2</c:v>
                </c:pt>
                <c:pt idx="2226">
                  <c:v>-2.184142E-2</c:v>
                </c:pt>
                <c:pt idx="2227">
                  <c:v>-2.1850319999999999E-2</c:v>
                </c:pt>
                <c:pt idx="2228">
                  <c:v>-2.149676E-2</c:v>
                </c:pt>
                <c:pt idx="2229">
                  <c:v>-2.068998E-2</c:v>
                </c:pt>
                <c:pt idx="2230">
                  <c:v>-1.9547109999999999E-2</c:v>
                </c:pt>
                <c:pt idx="2231">
                  <c:v>-1.922546E-2</c:v>
                </c:pt>
                <c:pt idx="2232">
                  <c:v>-1.704756E-2</c:v>
                </c:pt>
                <c:pt idx="2233">
                  <c:v>-1.7035410000000001E-2</c:v>
                </c:pt>
                <c:pt idx="2234">
                  <c:v>-1.665869E-2</c:v>
                </c:pt>
                <c:pt idx="2235">
                  <c:v>-1.5791759999999998E-2</c:v>
                </c:pt>
                <c:pt idx="2236">
                  <c:v>-1.4511680000000001E-2</c:v>
                </c:pt>
                <c:pt idx="2237">
                  <c:v>-1.4271259999999999E-2</c:v>
                </c:pt>
                <c:pt idx="2238">
                  <c:v>-1.210808E-2</c:v>
                </c:pt>
                <c:pt idx="2239">
                  <c:v>-1.2099789999999999E-2</c:v>
                </c:pt>
                <c:pt idx="2240">
                  <c:v>-1.1715919999999999E-2</c:v>
                </c:pt>
                <c:pt idx="2241">
                  <c:v>-1.0862520000000001E-2</c:v>
                </c:pt>
                <c:pt idx="2242">
                  <c:v>-9.6547290000000008E-3</c:v>
                </c:pt>
                <c:pt idx="2243">
                  <c:v>-9.3287060000000008E-3</c:v>
                </c:pt>
                <c:pt idx="2244">
                  <c:v>-7.0425100000000001E-3</c:v>
                </c:pt>
                <c:pt idx="2245">
                  <c:v>-7.0455350000000003E-3</c:v>
                </c:pt>
                <c:pt idx="2246">
                  <c:v>-6.7232419999999999E-3</c:v>
                </c:pt>
                <c:pt idx="2247">
                  <c:v>-5.9026840000000001E-3</c:v>
                </c:pt>
                <c:pt idx="2248">
                  <c:v>-4.5704700000000001E-3</c:v>
                </c:pt>
                <c:pt idx="2249">
                  <c:v>-4.3275259999999999E-3</c:v>
                </c:pt>
                <c:pt idx="2250">
                  <c:v>-2.2267039999999999E-3</c:v>
                </c:pt>
                <c:pt idx="2251">
                  <c:v>-2.1769480000000002E-3</c:v>
                </c:pt>
                <c:pt idx="2252">
                  <c:v>-1.7755570000000001E-3</c:v>
                </c:pt>
                <c:pt idx="2253">
                  <c:v>-8.2052730000000003E-4</c:v>
                </c:pt>
                <c:pt idx="2254">
                  <c:v>-2.4499610000000002E-4</c:v>
                </c:pt>
                <c:pt idx="2255">
                  <c:v>2.0468029999999998E-3</c:v>
                </c:pt>
                <c:pt idx="2256">
                  <c:v>2.00942E-3</c:v>
                </c:pt>
                <c:pt idx="2257">
                  <c:v>2.3029320000000002E-3</c:v>
                </c:pt>
                <c:pt idx="2258">
                  <c:v>3.152986E-3</c:v>
                </c:pt>
                <c:pt idx="2259">
                  <c:v>4.6279479999999998E-3</c:v>
                </c:pt>
                <c:pt idx="2260">
                  <c:v>4.7893720000000001E-3</c:v>
                </c:pt>
                <c:pt idx="2261">
                  <c:v>5.5261850000000003E-3</c:v>
                </c:pt>
                <c:pt idx="2262">
                  <c:v>7.3045920000000004E-3</c:v>
                </c:pt>
                <c:pt idx="2263">
                  <c:v>7.3695490000000004E-3</c:v>
                </c:pt>
                <c:pt idx="2264">
                  <c:v>7.8200549999999994E-3</c:v>
                </c:pt>
                <c:pt idx="2265">
                  <c:v>8.9349310000000001E-3</c:v>
                </c:pt>
                <c:pt idx="2266">
                  <c:v>9.3313419999999994E-3</c:v>
                </c:pt>
                <c:pt idx="2267">
                  <c:v>1.127971E-2</c:v>
                </c:pt>
                <c:pt idx="2268">
                  <c:v>1.1265010000000001E-2</c:v>
                </c:pt>
                <c:pt idx="2269">
                  <c:v>1.1545069999999999E-2</c:v>
                </c:pt>
                <c:pt idx="2270">
                  <c:v>1.220799E-2</c:v>
                </c:pt>
                <c:pt idx="2271">
                  <c:v>1.341822E-2</c:v>
                </c:pt>
                <c:pt idx="2272">
                  <c:v>1.366886E-2</c:v>
                </c:pt>
                <c:pt idx="2273">
                  <c:v>1.538131E-2</c:v>
                </c:pt>
                <c:pt idx="2274">
                  <c:v>1.54457E-2</c:v>
                </c:pt>
                <c:pt idx="2275">
                  <c:v>1.577305E-2</c:v>
                </c:pt>
                <c:pt idx="2276">
                  <c:v>1.6524150000000001E-2</c:v>
                </c:pt>
                <c:pt idx="2277">
                  <c:v>1.752182E-2</c:v>
                </c:pt>
                <c:pt idx="2278">
                  <c:v>1.779269E-2</c:v>
                </c:pt>
                <c:pt idx="2279">
                  <c:v>1.9328049999999999E-2</c:v>
                </c:pt>
                <c:pt idx="2280">
                  <c:v>1.9400069999999998E-2</c:v>
                </c:pt>
                <c:pt idx="2281">
                  <c:v>1.9725610000000001E-2</c:v>
                </c:pt>
                <c:pt idx="2282">
                  <c:v>2.0534230000000001E-2</c:v>
                </c:pt>
                <c:pt idx="2283">
                  <c:v>2.0978170000000001E-2</c:v>
                </c:pt>
                <c:pt idx="2284">
                  <c:v>2.2602319999999999E-2</c:v>
                </c:pt>
                <c:pt idx="2285">
                  <c:v>2.264741E-2</c:v>
                </c:pt>
                <c:pt idx="2286">
                  <c:v>2.291953E-2</c:v>
                </c:pt>
                <c:pt idx="2287">
                  <c:v>2.3715469999999999E-2</c:v>
                </c:pt>
                <c:pt idx="2288">
                  <c:v>2.4890510000000001E-2</c:v>
                </c:pt>
                <c:pt idx="2289">
                  <c:v>2.5066999999999999E-2</c:v>
                </c:pt>
                <c:pt idx="2290">
                  <c:v>2.553919E-2</c:v>
                </c:pt>
                <c:pt idx="2291">
                  <c:v>2.6667880000000001E-2</c:v>
                </c:pt>
                <c:pt idx="2292">
                  <c:v>2.694411E-2</c:v>
                </c:pt>
                <c:pt idx="2293">
                  <c:v>2.8219379999999999E-2</c:v>
                </c:pt>
                <c:pt idx="2294">
                  <c:v>2.8388900000000002E-2</c:v>
                </c:pt>
                <c:pt idx="2295">
                  <c:v>2.8776240000000002E-2</c:v>
                </c:pt>
                <c:pt idx="2296">
                  <c:v>2.9607979999999999E-2</c:v>
                </c:pt>
                <c:pt idx="2297">
                  <c:v>3.0099029999999999E-2</c:v>
                </c:pt>
                <c:pt idx="2298">
                  <c:v>3.1545249999999997E-2</c:v>
                </c:pt>
                <c:pt idx="2299">
                  <c:v>3.1679520000000003E-2</c:v>
                </c:pt>
                <c:pt idx="2300">
                  <c:v>3.1976930000000001E-2</c:v>
                </c:pt>
                <c:pt idx="2301">
                  <c:v>3.2695420000000003E-2</c:v>
                </c:pt>
                <c:pt idx="2302">
                  <c:v>3.37598E-2</c:v>
                </c:pt>
                <c:pt idx="2303">
                  <c:v>3.4056660000000002E-2</c:v>
                </c:pt>
                <c:pt idx="2304">
                  <c:v>3.4610410000000001E-2</c:v>
                </c:pt>
                <c:pt idx="2305">
                  <c:v>3.5704930000000003E-2</c:v>
                </c:pt>
                <c:pt idx="2306">
                  <c:v>3.6025229999999998E-2</c:v>
                </c:pt>
                <c:pt idx="2307">
                  <c:v>3.6548730000000001E-2</c:v>
                </c:pt>
                <c:pt idx="2308">
                  <c:v>3.7618190000000003E-2</c:v>
                </c:pt>
                <c:pt idx="2309">
                  <c:v>3.7939519999999997E-2</c:v>
                </c:pt>
                <c:pt idx="2310">
                  <c:v>3.8598849999999997E-2</c:v>
                </c:pt>
                <c:pt idx="2311">
                  <c:v>3.9023589999999997E-2</c:v>
                </c:pt>
                <c:pt idx="2312">
                  <c:v>4.0590080000000001E-2</c:v>
                </c:pt>
                <c:pt idx="2313">
                  <c:v>4.0687880000000003E-2</c:v>
                </c:pt>
                <c:pt idx="2314">
                  <c:v>4.083817E-2</c:v>
                </c:pt>
                <c:pt idx="2315">
                  <c:v>4.1258799999999998E-2</c:v>
                </c:pt>
                <c:pt idx="2316">
                  <c:v>4.2034450000000001E-2</c:v>
                </c:pt>
                <c:pt idx="2317">
                  <c:v>4.2457790000000002E-2</c:v>
                </c:pt>
                <c:pt idx="2318">
                  <c:v>4.3793810000000002E-2</c:v>
                </c:pt>
                <c:pt idx="2319">
                  <c:v>4.3991870000000002E-2</c:v>
                </c:pt>
                <c:pt idx="2320">
                  <c:v>4.4165330000000003E-2</c:v>
                </c:pt>
                <c:pt idx="2321">
                  <c:v>4.4602820000000001E-2</c:v>
                </c:pt>
                <c:pt idx="2322">
                  <c:v>4.5324780000000002E-2</c:v>
                </c:pt>
                <c:pt idx="2323">
                  <c:v>4.5666989999999998E-2</c:v>
                </c:pt>
                <c:pt idx="2324">
                  <c:v>4.6622740000000003E-2</c:v>
                </c:pt>
                <c:pt idx="2325">
                  <c:v>4.6847920000000001E-2</c:v>
                </c:pt>
                <c:pt idx="2326">
                  <c:v>4.708002E-2</c:v>
                </c:pt>
                <c:pt idx="2327">
                  <c:v>4.7522109999999999E-2</c:v>
                </c:pt>
                <c:pt idx="2328">
                  <c:v>4.7942930000000002E-2</c:v>
                </c:pt>
                <c:pt idx="2329">
                  <c:v>4.8741230000000003E-2</c:v>
                </c:pt>
                <c:pt idx="2330">
                  <c:v>4.8980059999999999E-2</c:v>
                </c:pt>
                <c:pt idx="2331">
                  <c:v>4.9148310000000001E-2</c:v>
                </c:pt>
                <c:pt idx="2332">
                  <c:v>4.9502860000000003E-2</c:v>
                </c:pt>
                <c:pt idx="2333">
                  <c:v>4.9923259999999997E-2</c:v>
                </c:pt>
                <c:pt idx="2334">
                  <c:v>5.0653120000000003E-2</c:v>
                </c:pt>
                <c:pt idx="2335">
                  <c:v>5.0893920000000002E-2</c:v>
                </c:pt>
                <c:pt idx="2336">
                  <c:v>5.1029390000000001E-2</c:v>
                </c:pt>
                <c:pt idx="2337">
                  <c:v>5.1262820000000001E-2</c:v>
                </c:pt>
                <c:pt idx="2338">
                  <c:v>5.1610589999999998E-2</c:v>
                </c:pt>
                <c:pt idx="2339">
                  <c:v>5.2198990000000001E-2</c:v>
                </c:pt>
                <c:pt idx="2340">
                  <c:v>5.2463629999999997E-2</c:v>
                </c:pt>
                <c:pt idx="2341">
                  <c:v>5.263193E-2</c:v>
                </c:pt>
                <c:pt idx="2342">
                  <c:v>5.2853310000000001E-2</c:v>
                </c:pt>
                <c:pt idx="2343">
                  <c:v>5.3172799999999999E-2</c:v>
                </c:pt>
                <c:pt idx="2344">
                  <c:v>5.371008E-2</c:v>
                </c:pt>
                <c:pt idx="2345">
                  <c:v>5.3970730000000001E-2</c:v>
                </c:pt>
                <c:pt idx="2346">
                  <c:v>5.4082400000000003E-2</c:v>
                </c:pt>
                <c:pt idx="2347">
                  <c:v>5.4228800000000001E-2</c:v>
                </c:pt>
                <c:pt idx="2348">
                  <c:v>5.4579809999999999E-2</c:v>
                </c:pt>
                <c:pt idx="2349">
                  <c:v>5.4871709999999997E-2</c:v>
                </c:pt>
                <c:pt idx="2350">
                  <c:v>5.5162139999999998E-2</c:v>
                </c:pt>
                <c:pt idx="2351">
                  <c:v>5.5437750000000001E-2</c:v>
                </c:pt>
                <c:pt idx="2352">
                  <c:v>5.5969100000000001E-2</c:v>
                </c:pt>
                <c:pt idx="2353">
                  <c:v>5.6180260000000003E-2</c:v>
                </c:pt>
                <c:pt idx="2354">
                  <c:v>5.6294469999999999E-2</c:v>
                </c:pt>
                <c:pt idx="2355">
                  <c:v>5.6387399999999997E-2</c:v>
                </c:pt>
                <c:pt idx="2356">
                  <c:v>5.6652899999999999E-2</c:v>
                </c:pt>
                <c:pt idx="2357">
                  <c:v>5.6942769999999997E-2</c:v>
                </c:pt>
                <c:pt idx="2358">
                  <c:v>5.7573560000000003E-2</c:v>
                </c:pt>
                <c:pt idx="2359">
                  <c:v>5.7802060000000002E-2</c:v>
                </c:pt>
                <c:pt idx="2360">
                  <c:v>5.7932610000000002E-2</c:v>
                </c:pt>
                <c:pt idx="2361">
                  <c:v>5.8030560000000002E-2</c:v>
                </c:pt>
                <c:pt idx="2362">
                  <c:v>5.8356730000000002E-2</c:v>
                </c:pt>
                <c:pt idx="2363">
                  <c:v>5.8675730000000002E-2</c:v>
                </c:pt>
                <c:pt idx="2364">
                  <c:v>5.932627E-2</c:v>
                </c:pt>
                <c:pt idx="2365">
                  <c:v>5.9574219999999997E-2</c:v>
                </c:pt>
                <c:pt idx="2366">
                  <c:v>5.9731149999999997E-2</c:v>
                </c:pt>
                <c:pt idx="2367">
                  <c:v>5.9883100000000002E-2</c:v>
                </c:pt>
                <c:pt idx="2368">
                  <c:v>6.020847E-2</c:v>
                </c:pt>
                <c:pt idx="2369">
                  <c:v>6.0508920000000001E-2</c:v>
                </c:pt>
                <c:pt idx="2370">
                  <c:v>6.1148040000000001E-2</c:v>
                </c:pt>
                <c:pt idx="2371">
                  <c:v>6.1434240000000001E-2</c:v>
                </c:pt>
                <c:pt idx="2372">
                  <c:v>6.1647439999999998E-2</c:v>
                </c:pt>
                <c:pt idx="2373">
                  <c:v>6.18627E-2</c:v>
                </c:pt>
                <c:pt idx="2374">
                  <c:v>6.2165060000000001E-2</c:v>
                </c:pt>
                <c:pt idx="2375">
                  <c:v>6.27746E-2</c:v>
                </c:pt>
                <c:pt idx="2376">
                  <c:v>6.3083470000000003E-2</c:v>
                </c:pt>
                <c:pt idx="2377">
                  <c:v>6.333743E-2</c:v>
                </c:pt>
                <c:pt idx="2378">
                  <c:v>6.3587290000000005E-2</c:v>
                </c:pt>
                <c:pt idx="2379">
                  <c:v>6.4055169999999995E-2</c:v>
                </c:pt>
                <c:pt idx="2380">
                  <c:v>6.4310049999999994E-2</c:v>
                </c:pt>
                <c:pt idx="2381">
                  <c:v>6.4712409999999998E-2</c:v>
                </c:pt>
                <c:pt idx="2382">
                  <c:v>6.5000409999999995E-2</c:v>
                </c:pt>
                <c:pt idx="2383">
                  <c:v>6.5732170000000006E-2</c:v>
                </c:pt>
                <c:pt idx="2384">
                  <c:v>6.5951490000000002E-2</c:v>
                </c:pt>
                <c:pt idx="2385">
                  <c:v>6.6144049999999996E-2</c:v>
                </c:pt>
                <c:pt idx="2386">
                  <c:v>6.6342289999999998E-2</c:v>
                </c:pt>
                <c:pt idx="2387">
                  <c:v>6.6728300000000004E-2</c:v>
                </c:pt>
                <c:pt idx="2388">
                  <c:v>6.6964739999999995E-2</c:v>
                </c:pt>
                <c:pt idx="2389">
                  <c:v>6.7790400000000001E-2</c:v>
                </c:pt>
                <c:pt idx="2390">
                  <c:v>6.7964040000000003E-2</c:v>
                </c:pt>
                <c:pt idx="2391">
                  <c:v>6.8148150000000005E-2</c:v>
                </c:pt>
                <c:pt idx="2392">
                  <c:v>6.8379880000000004E-2</c:v>
                </c:pt>
                <c:pt idx="2393">
                  <c:v>6.8791089999999999E-2</c:v>
                </c:pt>
                <c:pt idx="2394">
                  <c:v>6.8998939999999995E-2</c:v>
                </c:pt>
                <c:pt idx="2395">
                  <c:v>6.9755120000000004E-2</c:v>
                </c:pt>
                <c:pt idx="2396">
                  <c:v>6.9916130000000007E-2</c:v>
                </c:pt>
                <c:pt idx="2397">
                  <c:v>7.0086460000000003E-2</c:v>
                </c:pt>
                <c:pt idx="2398">
                  <c:v>7.0306750000000001E-2</c:v>
                </c:pt>
                <c:pt idx="2399">
                  <c:v>7.0575180000000001E-2</c:v>
                </c:pt>
                <c:pt idx="2400">
                  <c:v>7.1178889999999995E-2</c:v>
                </c:pt>
                <c:pt idx="2401">
                  <c:v>7.138361E-2</c:v>
                </c:pt>
                <c:pt idx="2402">
                  <c:v>7.1644780000000005E-2</c:v>
                </c:pt>
                <c:pt idx="2403">
                  <c:v>7.1967100000000006E-2</c:v>
                </c:pt>
                <c:pt idx="2404">
                  <c:v>7.2223270000000006E-2</c:v>
                </c:pt>
                <c:pt idx="2405">
                  <c:v>7.2906970000000001E-2</c:v>
                </c:pt>
                <c:pt idx="2406">
                  <c:v>7.308597E-2</c:v>
                </c:pt>
                <c:pt idx="2407">
                  <c:v>7.3304320000000006E-2</c:v>
                </c:pt>
                <c:pt idx="2408">
                  <c:v>7.3548299999999997E-2</c:v>
                </c:pt>
                <c:pt idx="2409">
                  <c:v>7.3908920000000003E-2</c:v>
                </c:pt>
                <c:pt idx="2410">
                  <c:v>7.4079530000000005E-2</c:v>
                </c:pt>
                <c:pt idx="2411">
                  <c:v>7.4765700000000004E-2</c:v>
                </c:pt>
                <c:pt idx="2412">
                  <c:v>7.4948109999999998E-2</c:v>
                </c:pt>
                <c:pt idx="2413">
                  <c:v>7.5194109999999995E-2</c:v>
                </c:pt>
                <c:pt idx="2414">
                  <c:v>7.5493329999999997E-2</c:v>
                </c:pt>
                <c:pt idx="2415">
                  <c:v>7.5727950000000002E-2</c:v>
                </c:pt>
                <c:pt idx="2416">
                  <c:v>7.6356060000000003E-2</c:v>
                </c:pt>
                <c:pt idx="2417">
                  <c:v>7.6527629999999999E-2</c:v>
                </c:pt>
                <c:pt idx="2418">
                  <c:v>7.6752609999999999E-2</c:v>
                </c:pt>
                <c:pt idx="2419">
                  <c:v>7.7052330000000002E-2</c:v>
                </c:pt>
                <c:pt idx="2420">
                  <c:v>7.741104E-2</c:v>
                </c:pt>
                <c:pt idx="2421">
                  <c:v>7.756971E-2</c:v>
                </c:pt>
                <c:pt idx="2422">
                  <c:v>7.8002669999999996E-2</c:v>
                </c:pt>
                <c:pt idx="2423">
                  <c:v>7.8172439999999996E-2</c:v>
                </c:pt>
                <c:pt idx="2424">
                  <c:v>7.8718529999999995E-2</c:v>
                </c:pt>
                <c:pt idx="2425">
                  <c:v>7.8872919999999999E-2</c:v>
                </c:pt>
                <c:pt idx="2426">
                  <c:v>7.9089629999999994E-2</c:v>
                </c:pt>
                <c:pt idx="2427">
                  <c:v>7.9320370000000001E-2</c:v>
                </c:pt>
                <c:pt idx="2428">
                  <c:v>7.955922E-2</c:v>
                </c:pt>
                <c:pt idx="2429">
                  <c:v>7.998073E-2</c:v>
                </c:pt>
                <c:pt idx="2430">
                  <c:v>8.0116950000000006E-2</c:v>
                </c:pt>
                <c:pt idx="2431">
                  <c:v>8.0368289999999995E-2</c:v>
                </c:pt>
                <c:pt idx="2432">
                  <c:v>8.0644709999999994E-2</c:v>
                </c:pt>
                <c:pt idx="2433">
                  <c:v>8.0824889999999996E-2</c:v>
                </c:pt>
                <c:pt idx="2434">
                  <c:v>8.1247299999999995E-2</c:v>
                </c:pt>
                <c:pt idx="2435">
                  <c:v>8.134914E-2</c:v>
                </c:pt>
                <c:pt idx="2436">
                  <c:v>8.1506560000000006E-2</c:v>
                </c:pt>
                <c:pt idx="2437">
                  <c:v>8.169833E-2</c:v>
                </c:pt>
                <c:pt idx="2438">
                  <c:v>8.1909179999999998E-2</c:v>
                </c:pt>
                <c:pt idx="2439">
                  <c:v>8.2015530000000003E-2</c:v>
                </c:pt>
                <c:pt idx="2440">
                  <c:v>8.2235989999999995E-2</c:v>
                </c:pt>
                <c:pt idx="2441">
                  <c:v>8.2342399999999996E-2</c:v>
                </c:pt>
                <c:pt idx="2442">
                  <c:v>8.2577319999999996E-2</c:v>
                </c:pt>
                <c:pt idx="2443">
                  <c:v>8.2681610000000003E-2</c:v>
                </c:pt>
                <c:pt idx="2444">
                  <c:v>8.2818489999999995E-2</c:v>
                </c:pt>
                <c:pt idx="2445">
                  <c:v>8.2939449999999998E-2</c:v>
                </c:pt>
                <c:pt idx="2446">
                  <c:v>8.3011160000000001E-2</c:v>
                </c:pt>
                <c:pt idx="2447">
                  <c:v>8.3093689999999998E-2</c:v>
                </c:pt>
                <c:pt idx="2448">
                  <c:v>8.3224500000000007E-2</c:v>
                </c:pt>
                <c:pt idx="2449">
                  <c:v>8.3299429999999994E-2</c:v>
                </c:pt>
                <c:pt idx="2450">
                  <c:v>8.3381300000000005E-2</c:v>
                </c:pt>
                <c:pt idx="2451">
                  <c:v>8.3438120000000005E-2</c:v>
                </c:pt>
                <c:pt idx="2452">
                  <c:v>8.345081E-2</c:v>
                </c:pt>
                <c:pt idx="2453">
                  <c:v>8.3453139999999995E-2</c:v>
                </c:pt>
                <c:pt idx="2454">
                  <c:v>8.3515190000000003E-2</c:v>
                </c:pt>
                <c:pt idx="2455">
                  <c:v>8.3625649999999996E-2</c:v>
                </c:pt>
                <c:pt idx="2456">
                  <c:v>8.3675700000000006E-2</c:v>
                </c:pt>
                <c:pt idx="2457">
                  <c:v>8.3681400000000003E-2</c:v>
                </c:pt>
                <c:pt idx="2458">
                  <c:v>8.3646719999999994E-2</c:v>
                </c:pt>
                <c:pt idx="2459">
                  <c:v>8.3674180000000001E-2</c:v>
                </c:pt>
                <c:pt idx="2460">
                  <c:v>8.3717390000000003E-2</c:v>
                </c:pt>
                <c:pt idx="2461">
                  <c:v>8.3681340000000007E-2</c:v>
                </c:pt>
                <c:pt idx="2462">
                  <c:v>8.3684049999999996E-2</c:v>
                </c:pt>
                <c:pt idx="2463">
                  <c:v>8.3594000000000002E-2</c:v>
                </c:pt>
                <c:pt idx="2464">
                  <c:v>8.3613670000000001E-2</c:v>
                </c:pt>
                <c:pt idx="2465">
                  <c:v>8.3643140000000005E-2</c:v>
                </c:pt>
                <c:pt idx="2466">
                  <c:v>8.3586939999999998E-2</c:v>
                </c:pt>
                <c:pt idx="2467">
                  <c:v>8.3602889999999999E-2</c:v>
                </c:pt>
                <c:pt idx="2468">
                  <c:v>8.3505120000000002E-2</c:v>
                </c:pt>
                <c:pt idx="2469">
                  <c:v>8.3528439999999995E-2</c:v>
                </c:pt>
                <c:pt idx="2470">
                  <c:v>8.3555649999999995E-2</c:v>
                </c:pt>
                <c:pt idx="2471">
                  <c:v>8.3498429999999998E-2</c:v>
                </c:pt>
                <c:pt idx="2472">
                  <c:v>8.3511379999999996E-2</c:v>
                </c:pt>
                <c:pt idx="2473">
                  <c:v>8.3407770000000006E-2</c:v>
                </c:pt>
                <c:pt idx="2474">
                  <c:v>8.3404350000000002E-2</c:v>
                </c:pt>
                <c:pt idx="2475">
                  <c:v>8.3473870000000006E-2</c:v>
                </c:pt>
                <c:pt idx="2476">
                  <c:v>8.3463739999999995E-2</c:v>
                </c:pt>
                <c:pt idx="2477">
                  <c:v>8.3362939999999996E-2</c:v>
                </c:pt>
                <c:pt idx="2478">
                  <c:v>8.3390480000000003E-2</c:v>
                </c:pt>
                <c:pt idx="2479">
                  <c:v>8.3410020000000001E-2</c:v>
                </c:pt>
                <c:pt idx="2480">
                  <c:v>8.3286499999999999E-2</c:v>
                </c:pt>
                <c:pt idx="2481">
                  <c:v>8.3288580000000001E-2</c:v>
                </c:pt>
                <c:pt idx="2482">
                  <c:v>8.3285650000000003E-2</c:v>
                </c:pt>
                <c:pt idx="2483">
                  <c:v>8.3171750000000003E-2</c:v>
                </c:pt>
                <c:pt idx="2484">
                  <c:v>8.3162369999999999E-2</c:v>
                </c:pt>
                <c:pt idx="2485">
                  <c:v>8.3017779999999999E-2</c:v>
                </c:pt>
                <c:pt idx="2486">
                  <c:v>8.2996399999999998E-2</c:v>
                </c:pt>
                <c:pt idx="2487">
                  <c:v>8.3011219999999997E-2</c:v>
                </c:pt>
                <c:pt idx="2488">
                  <c:v>8.2911449999999998E-2</c:v>
                </c:pt>
                <c:pt idx="2489">
                  <c:v>8.2713780000000001E-2</c:v>
                </c:pt>
                <c:pt idx="2490">
                  <c:v>8.2704970000000003E-2</c:v>
                </c:pt>
                <c:pt idx="2491">
                  <c:v>8.2600789999999993E-2</c:v>
                </c:pt>
                <c:pt idx="2492">
                  <c:v>8.2564609999999997E-2</c:v>
                </c:pt>
                <c:pt idx="2493">
                  <c:v>8.2426780000000005E-2</c:v>
                </c:pt>
                <c:pt idx="2494">
                  <c:v>8.2393079999999994E-2</c:v>
                </c:pt>
                <c:pt idx="2495">
                  <c:v>8.2158239999999993E-2</c:v>
                </c:pt>
                <c:pt idx="2496">
                  <c:v>8.2112470000000007E-2</c:v>
                </c:pt>
                <c:pt idx="2497">
                  <c:v>8.2092189999999995E-2</c:v>
                </c:pt>
                <c:pt idx="2498">
                  <c:v>8.2013779999999994E-2</c:v>
                </c:pt>
                <c:pt idx="2499">
                  <c:v>8.1793119999999997E-2</c:v>
                </c:pt>
                <c:pt idx="2500">
                  <c:v>8.1755670000000003E-2</c:v>
                </c:pt>
                <c:pt idx="2501">
                  <c:v>8.1552990000000006E-2</c:v>
                </c:pt>
                <c:pt idx="2502">
                  <c:v>8.1510929999999995E-2</c:v>
                </c:pt>
                <c:pt idx="2503">
                  <c:v>8.1310820000000006E-2</c:v>
                </c:pt>
                <c:pt idx="2504">
                  <c:v>8.1262769999999998E-2</c:v>
                </c:pt>
                <c:pt idx="2505">
                  <c:v>8.0903420000000004E-2</c:v>
                </c:pt>
                <c:pt idx="2506">
                  <c:v>8.0875509999999998E-2</c:v>
                </c:pt>
                <c:pt idx="2507">
                  <c:v>8.0812969999999998E-2</c:v>
                </c:pt>
                <c:pt idx="2508">
                  <c:v>8.0672869999999994E-2</c:v>
                </c:pt>
                <c:pt idx="2509">
                  <c:v>8.0393419999999993E-2</c:v>
                </c:pt>
                <c:pt idx="2510">
                  <c:v>8.0354129999999996E-2</c:v>
                </c:pt>
                <c:pt idx="2511">
                  <c:v>8.0080620000000005E-2</c:v>
                </c:pt>
                <c:pt idx="2512">
                  <c:v>8.0049110000000007E-2</c:v>
                </c:pt>
                <c:pt idx="2513">
                  <c:v>7.9676800000000006E-2</c:v>
                </c:pt>
                <c:pt idx="2514">
                  <c:v>7.9669160000000003E-2</c:v>
                </c:pt>
                <c:pt idx="2515">
                  <c:v>7.9543180000000005E-2</c:v>
                </c:pt>
                <c:pt idx="2516">
                  <c:v>7.9377100000000006E-2</c:v>
                </c:pt>
                <c:pt idx="2517">
                  <c:v>7.932794E-2</c:v>
                </c:pt>
                <c:pt idx="2518">
                  <c:v>7.8914390000000001E-2</c:v>
                </c:pt>
                <c:pt idx="2519">
                  <c:v>7.8953289999999995E-2</c:v>
                </c:pt>
                <c:pt idx="2520">
                  <c:v>7.8856090000000004E-2</c:v>
                </c:pt>
                <c:pt idx="2521">
                  <c:v>7.873347E-2</c:v>
                </c:pt>
                <c:pt idx="2522">
                  <c:v>7.8619010000000003E-2</c:v>
                </c:pt>
                <c:pt idx="2523">
                  <c:v>7.8301330000000002E-2</c:v>
                </c:pt>
                <c:pt idx="2524">
                  <c:v>7.8324749999999999E-2</c:v>
                </c:pt>
                <c:pt idx="2525">
                  <c:v>7.8241870000000005E-2</c:v>
                </c:pt>
                <c:pt idx="2526">
                  <c:v>7.8134430000000005E-2</c:v>
                </c:pt>
                <c:pt idx="2527">
                  <c:v>7.8037259999999997E-2</c:v>
                </c:pt>
                <c:pt idx="2528">
                  <c:v>7.773062E-2</c:v>
                </c:pt>
                <c:pt idx="2529">
                  <c:v>7.7785060000000003E-2</c:v>
                </c:pt>
                <c:pt idx="2530">
                  <c:v>7.7713229999999994E-2</c:v>
                </c:pt>
                <c:pt idx="2531">
                  <c:v>7.7628879999999997E-2</c:v>
                </c:pt>
                <c:pt idx="2532">
                  <c:v>7.7573989999999995E-2</c:v>
                </c:pt>
                <c:pt idx="2533">
                  <c:v>7.7309859999999994E-2</c:v>
                </c:pt>
                <c:pt idx="2534">
                  <c:v>7.7365180000000006E-2</c:v>
                </c:pt>
                <c:pt idx="2535">
                  <c:v>7.7312110000000003E-2</c:v>
                </c:pt>
                <c:pt idx="2536">
                  <c:v>7.7246819999999994E-2</c:v>
                </c:pt>
                <c:pt idx="2537">
                  <c:v>7.7076800000000001E-2</c:v>
                </c:pt>
                <c:pt idx="2538">
                  <c:v>7.7108860000000001E-2</c:v>
                </c:pt>
                <c:pt idx="2539">
                  <c:v>7.7041929999999995E-2</c:v>
                </c:pt>
                <c:pt idx="2540">
                  <c:v>7.6933849999999998E-2</c:v>
                </c:pt>
                <c:pt idx="2541">
                  <c:v>7.6951160000000005E-2</c:v>
                </c:pt>
                <c:pt idx="2542">
                  <c:v>7.6702140000000002E-2</c:v>
                </c:pt>
                <c:pt idx="2543">
                  <c:v>7.6762810000000001E-2</c:v>
                </c:pt>
                <c:pt idx="2544">
                  <c:v>7.6719040000000002E-2</c:v>
                </c:pt>
                <c:pt idx="2545">
                  <c:v>7.6667410000000005E-2</c:v>
                </c:pt>
                <c:pt idx="2546">
                  <c:v>7.6674210000000007E-2</c:v>
                </c:pt>
                <c:pt idx="2547">
                  <c:v>7.64233E-2</c:v>
                </c:pt>
                <c:pt idx="2548">
                  <c:v>7.6461810000000005E-2</c:v>
                </c:pt>
                <c:pt idx="2549">
                  <c:v>7.6437430000000001E-2</c:v>
                </c:pt>
                <c:pt idx="2550">
                  <c:v>7.6413759999999997E-2</c:v>
                </c:pt>
                <c:pt idx="2551">
                  <c:v>7.6421920000000004E-2</c:v>
                </c:pt>
                <c:pt idx="2552">
                  <c:v>7.6294200000000006E-2</c:v>
                </c:pt>
                <c:pt idx="2553">
                  <c:v>7.6337760000000005E-2</c:v>
                </c:pt>
                <c:pt idx="2554">
                  <c:v>7.6311450000000003E-2</c:v>
                </c:pt>
                <c:pt idx="2555">
                  <c:v>7.6258110000000004E-2</c:v>
                </c:pt>
                <c:pt idx="2556">
                  <c:v>7.6269879999999998E-2</c:v>
                </c:pt>
                <c:pt idx="2557">
                  <c:v>7.6157340000000004E-2</c:v>
                </c:pt>
                <c:pt idx="2558">
                  <c:v>7.6188190000000003E-2</c:v>
                </c:pt>
                <c:pt idx="2559">
                  <c:v>7.6196949999999999E-2</c:v>
                </c:pt>
                <c:pt idx="2560">
                  <c:v>7.6178410000000002E-2</c:v>
                </c:pt>
                <c:pt idx="2561">
                  <c:v>7.6193399999999994E-2</c:v>
                </c:pt>
                <c:pt idx="2562">
                  <c:v>7.6211310000000004E-2</c:v>
                </c:pt>
                <c:pt idx="2563">
                  <c:v>7.6199009999999998E-2</c:v>
                </c:pt>
                <c:pt idx="2564">
                  <c:v>7.6110789999999998E-2</c:v>
                </c:pt>
                <c:pt idx="2565">
                  <c:v>7.6139059999999995E-2</c:v>
                </c:pt>
                <c:pt idx="2566">
                  <c:v>7.6131530000000003E-2</c:v>
                </c:pt>
                <c:pt idx="2567">
                  <c:v>7.6046779999999994E-2</c:v>
                </c:pt>
                <c:pt idx="2568">
                  <c:v>7.608434E-2</c:v>
                </c:pt>
                <c:pt idx="2569">
                  <c:v>7.6119290000000006E-2</c:v>
                </c:pt>
                <c:pt idx="2570">
                  <c:v>7.6081469999999998E-2</c:v>
                </c:pt>
                <c:pt idx="2571">
                  <c:v>7.6106530000000006E-2</c:v>
                </c:pt>
                <c:pt idx="2572">
                  <c:v>7.6026739999999995E-2</c:v>
                </c:pt>
                <c:pt idx="2573">
                  <c:v>7.6065659999999993E-2</c:v>
                </c:pt>
                <c:pt idx="2574">
                  <c:v>7.6090640000000001E-2</c:v>
                </c:pt>
                <c:pt idx="2575">
                  <c:v>7.6039659999999995E-2</c:v>
                </c:pt>
                <c:pt idx="2576">
                  <c:v>7.5979829999999998E-2</c:v>
                </c:pt>
                <c:pt idx="2577">
                  <c:v>7.5989249999999994E-2</c:v>
                </c:pt>
                <c:pt idx="2578">
                  <c:v>7.6005909999999996E-2</c:v>
                </c:pt>
                <c:pt idx="2579">
                  <c:v>7.5908340000000005E-2</c:v>
                </c:pt>
                <c:pt idx="2580">
                  <c:v>7.5904849999999996E-2</c:v>
                </c:pt>
                <c:pt idx="2581">
                  <c:v>7.5917760000000001E-2</c:v>
                </c:pt>
                <c:pt idx="2582">
                  <c:v>7.5832280000000002E-2</c:v>
                </c:pt>
                <c:pt idx="2583">
                  <c:v>7.5825450000000003E-2</c:v>
                </c:pt>
                <c:pt idx="2584">
                  <c:v>7.581686E-2</c:v>
                </c:pt>
                <c:pt idx="2585">
                  <c:v>7.5711249999999994E-2</c:v>
                </c:pt>
                <c:pt idx="2586">
                  <c:v>7.5684440000000006E-2</c:v>
                </c:pt>
                <c:pt idx="2587">
                  <c:v>7.5690080000000007E-2</c:v>
                </c:pt>
                <c:pt idx="2588">
                  <c:v>7.5600150000000005E-2</c:v>
                </c:pt>
                <c:pt idx="2589">
                  <c:v>7.556243E-2</c:v>
                </c:pt>
                <c:pt idx="2590">
                  <c:v>7.5555890000000001E-2</c:v>
                </c:pt>
                <c:pt idx="2591">
                  <c:v>7.5390869999999999E-2</c:v>
                </c:pt>
                <c:pt idx="2592">
                  <c:v>7.5352139999999998E-2</c:v>
                </c:pt>
                <c:pt idx="2593">
                  <c:v>7.5374289999999997E-2</c:v>
                </c:pt>
                <c:pt idx="2594">
                  <c:v>7.5144849999999999E-2</c:v>
                </c:pt>
                <c:pt idx="2595">
                  <c:v>7.5145710000000004E-2</c:v>
                </c:pt>
                <c:pt idx="2596">
                  <c:v>7.5137060000000006E-2</c:v>
                </c:pt>
                <c:pt idx="2597">
                  <c:v>7.5017509999999996E-2</c:v>
                </c:pt>
                <c:pt idx="2598">
                  <c:v>7.4942789999999995E-2</c:v>
                </c:pt>
                <c:pt idx="2599">
                  <c:v>7.4722170000000004E-2</c:v>
                </c:pt>
                <c:pt idx="2600">
                  <c:v>7.4694919999999998E-2</c:v>
                </c:pt>
                <c:pt idx="2601">
                  <c:v>7.4684349999999997E-2</c:v>
                </c:pt>
                <c:pt idx="2602">
                  <c:v>7.4568789999999996E-2</c:v>
                </c:pt>
                <c:pt idx="2603">
                  <c:v>7.4401750000000003E-2</c:v>
                </c:pt>
                <c:pt idx="2604">
                  <c:v>7.4345460000000002E-2</c:v>
                </c:pt>
                <c:pt idx="2605">
                  <c:v>7.4266399999999996E-2</c:v>
                </c:pt>
                <c:pt idx="2606">
                  <c:v>7.4098029999999995E-2</c:v>
                </c:pt>
                <c:pt idx="2607">
                  <c:v>7.3777919999999997E-2</c:v>
                </c:pt>
                <c:pt idx="2608">
                  <c:v>7.3759980000000003E-2</c:v>
                </c:pt>
                <c:pt idx="2609">
                  <c:v>7.3755029999999999E-2</c:v>
                </c:pt>
                <c:pt idx="2610">
                  <c:v>7.3597979999999993E-2</c:v>
                </c:pt>
                <c:pt idx="2611">
                  <c:v>7.3365070000000004E-2</c:v>
                </c:pt>
                <c:pt idx="2612">
                  <c:v>7.3273400000000002E-2</c:v>
                </c:pt>
                <c:pt idx="2613">
                  <c:v>7.3169719999999994E-2</c:v>
                </c:pt>
                <c:pt idx="2614">
                  <c:v>7.2904789999999997E-2</c:v>
                </c:pt>
                <c:pt idx="2615">
                  <c:v>7.282479E-2</c:v>
                </c:pt>
                <c:pt idx="2616">
                  <c:v>7.2741910000000007E-2</c:v>
                </c:pt>
                <c:pt idx="2617">
                  <c:v>7.2404659999999996E-2</c:v>
                </c:pt>
                <c:pt idx="2618">
                  <c:v>7.2306780000000001E-2</c:v>
                </c:pt>
                <c:pt idx="2619">
                  <c:v>7.2068460000000001E-2</c:v>
                </c:pt>
                <c:pt idx="2620">
                  <c:v>7.1991810000000003E-2</c:v>
                </c:pt>
                <c:pt idx="2621">
                  <c:v>7.1910039999999995E-2</c:v>
                </c:pt>
                <c:pt idx="2622">
                  <c:v>7.1561799999999995E-2</c:v>
                </c:pt>
                <c:pt idx="2623">
                  <c:v>7.1473369999999994E-2</c:v>
                </c:pt>
                <c:pt idx="2624">
                  <c:v>7.119106E-2</c:v>
                </c:pt>
                <c:pt idx="2625">
                  <c:v>7.1115269999999994E-2</c:v>
                </c:pt>
                <c:pt idx="2626">
                  <c:v>7.1028930000000004E-2</c:v>
                </c:pt>
                <c:pt idx="2627">
                  <c:v>7.0759580000000002E-2</c:v>
                </c:pt>
                <c:pt idx="2628">
                  <c:v>7.0645219999999995E-2</c:v>
                </c:pt>
                <c:pt idx="2629">
                  <c:v>7.0242730000000003E-2</c:v>
                </c:pt>
                <c:pt idx="2630">
                  <c:v>7.0227949999999997E-2</c:v>
                </c:pt>
                <c:pt idx="2631">
                  <c:v>7.0218329999999995E-2</c:v>
                </c:pt>
                <c:pt idx="2632">
                  <c:v>7.007244E-2</c:v>
                </c:pt>
                <c:pt idx="2633">
                  <c:v>6.9835060000000004E-2</c:v>
                </c:pt>
                <c:pt idx="2634">
                  <c:v>6.9742739999999998E-2</c:v>
                </c:pt>
                <c:pt idx="2635">
                  <c:v>6.9382750000000007E-2</c:v>
                </c:pt>
                <c:pt idx="2636">
                  <c:v>6.9366880000000006E-2</c:v>
                </c:pt>
                <c:pt idx="2637">
                  <c:v>6.9334660000000006E-2</c:v>
                </c:pt>
                <c:pt idx="2638">
                  <c:v>6.9196419999999995E-2</c:v>
                </c:pt>
                <c:pt idx="2639">
                  <c:v>6.888445E-2</c:v>
                </c:pt>
                <c:pt idx="2640">
                  <c:v>6.8832770000000001E-2</c:v>
                </c:pt>
                <c:pt idx="2641">
                  <c:v>6.8795339999999996E-2</c:v>
                </c:pt>
                <c:pt idx="2642">
                  <c:v>6.8450789999999997E-2</c:v>
                </c:pt>
                <c:pt idx="2643">
                  <c:v>6.8401489999999995E-2</c:v>
                </c:pt>
                <c:pt idx="2644">
                  <c:v>6.8376549999999994E-2</c:v>
                </c:pt>
                <c:pt idx="2645">
                  <c:v>6.8187150000000002E-2</c:v>
                </c:pt>
                <c:pt idx="2646">
                  <c:v>6.8083190000000002E-2</c:v>
                </c:pt>
                <c:pt idx="2647">
                  <c:v>6.7736660000000004E-2</c:v>
                </c:pt>
                <c:pt idx="2648">
                  <c:v>6.7717910000000006E-2</c:v>
                </c:pt>
                <c:pt idx="2649">
                  <c:v>6.7712480000000005E-2</c:v>
                </c:pt>
                <c:pt idx="2650">
                  <c:v>6.7625699999999997E-2</c:v>
                </c:pt>
                <c:pt idx="2651">
                  <c:v>6.7401939999999994E-2</c:v>
                </c:pt>
                <c:pt idx="2652">
                  <c:v>6.7330940000000006E-2</c:v>
                </c:pt>
                <c:pt idx="2653">
                  <c:v>6.7086750000000001E-2</c:v>
                </c:pt>
                <c:pt idx="2654">
                  <c:v>6.7050940000000003E-2</c:v>
                </c:pt>
                <c:pt idx="2655">
                  <c:v>6.7004389999999997E-2</c:v>
                </c:pt>
                <c:pt idx="2656">
                  <c:v>6.6885970000000003E-2</c:v>
                </c:pt>
                <c:pt idx="2657">
                  <c:v>6.6818779999999994E-2</c:v>
                </c:pt>
                <c:pt idx="2658">
                  <c:v>6.6524020000000003E-2</c:v>
                </c:pt>
                <c:pt idx="2659">
                  <c:v>6.6505949999999994E-2</c:v>
                </c:pt>
                <c:pt idx="2660">
                  <c:v>6.6491320000000007E-2</c:v>
                </c:pt>
                <c:pt idx="2661">
                  <c:v>6.6430649999999994E-2</c:v>
                </c:pt>
                <c:pt idx="2662">
                  <c:v>6.6245310000000002E-2</c:v>
                </c:pt>
                <c:pt idx="2663">
                  <c:v>6.6215289999999996E-2</c:v>
                </c:pt>
                <c:pt idx="2664">
                  <c:v>6.5958169999999997E-2</c:v>
                </c:pt>
                <c:pt idx="2665">
                  <c:v>6.5940780000000004E-2</c:v>
                </c:pt>
                <c:pt idx="2666">
                  <c:v>6.5884830000000005E-2</c:v>
                </c:pt>
                <c:pt idx="2667">
                  <c:v>6.5816E-2</c:v>
                </c:pt>
                <c:pt idx="2668">
                  <c:v>6.566669E-2</c:v>
                </c:pt>
                <c:pt idx="2669">
                  <c:v>6.5626550000000006E-2</c:v>
                </c:pt>
                <c:pt idx="2670">
                  <c:v>6.5396280000000001E-2</c:v>
                </c:pt>
                <c:pt idx="2671">
                  <c:v>6.5377660000000004E-2</c:v>
                </c:pt>
                <c:pt idx="2672">
                  <c:v>6.530569E-2</c:v>
                </c:pt>
                <c:pt idx="2673">
                  <c:v>6.5174319999999994E-2</c:v>
                </c:pt>
                <c:pt idx="2674">
                  <c:v>6.5125459999999996E-2</c:v>
                </c:pt>
                <c:pt idx="2675">
                  <c:v>6.4799480000000007E-2</c:v>
                </c:pt>
                <c:pt idx="2676">
                  <c:v>6.4786869999999996E-2</c:v>
                </c:pt>
                <c:pt idx="2677">
                  <c:v>6.4760470000000001E-2</c:v>
                </c:pt>
                <c:pt idx="2678">
                  <c:v>6.4687400000000006E-2</c:v>
                </c:pt>
                <c:pt idx="2679">
                  <c:v>6.4515680000000006E-2</c:v>
                </c:pt>
                <c:pt idx="2680">
                  <c:v>6.4473260000000004E-2</c:v>
                </c:pt>
                <c:pt idx="2681">
                  <c:v>6.4188339999999997E-2</c:v>
                </c:pt>
                <c:pt idx="2682">
                  <c:v>6.4136280000000004E-2</c:v>
                </c:pt>
                <c:pt idx="2683">
                  <c:v>6.405653E-2</c:v>
                </c:pt>
                <c:pt idx="2684">
                  <c:v>6.3961160000000003E-2</c:v>
                </c:pt>
                <c:pt idx="2685">
                  <c:v>6.3765329999999995E-2</c:v>
                </c:pt>
                <c:pt idx="2686">
                  <c:v>6.3723290000000002E-2</c:v>
                </c:pt>
                <c:pt idx="2687">
                  <c:v>6.3472410000000007E-2</c:v>
                </c:pt>
                <c:pt idx="2688">
                  <c:v>6.3418600000000006E-2</c:v>
                </c:pt>
                <c:pt idx="2689">
                  <c:v>6.3330429999999993E-2</c:v>
                </c:pt>
                <c:pt idx="2690">
                  <c:v>6.318522E-2</c:v>
                </c:pt>
                <c:pt idx="2691">
                  <c:v>6.3083899999999998E-2</c:v>
                </c:pt>
                <c:pt idx="2692">
                  <c:v>6.2816880000000005E-2</c:v>
                </c:pt>
                <c:pt idx="2693">
                  <c:v>6.2777399999999997E-2</c:v>
                </c:pt>
                <c:pt idx="2694">
                  <c:v>6.2680239999999998E-2</c:v>
                </c:pt>
                <c:pt idx="2695">
                  <c:v>6.2567239999999996E-2</c:v>
                </c:pt>
                <c:pt idx="2696">
                  <c:v>6.2363010000000003E-2</c:v>
                </c:pt>
                <c:pt idx="2697">
                  <c:v>6.2318900000000003E-2</c:v>
                </c:pt>
                <c:pt idx="2698">
                  <c:v>6.206503E-2</c:v>
                </c:pt>
                <c:pt idx="2699">
                  <c:v>6.2025690000000001E-2</c:v>
                </c:pt>
                <c:pt idx="2700">
                  <c:v>6.1909899999999997E-2</c:v>
                </c:pt>
                <c:pt idx="2701">
                  <c:v>6.1742129999999999E-2</c:v>
                </c:pt>
                <c:pt idx="2702">
                  <c:v>6.1682090000000002E-2</c:v>
                </c:pt>
                <c:pt idx="2703">
                  <c:v>6.1396319999999997E-2</c:v>
                </c:pt>
                <c:pt idx="2704">
                  <c:v>6.135612E-2</c:v>
                </c:pt>
                <c:pt idx="2705">
                  <c:v>6.130559E-2</c:v>
                </c:pt>
                <c:pt idx="2706">
                  <c:v>6.1213179999999999E-2</c:v>
                </c:pt>
                <c:pt idx="2707">
                  <c:v>6.1034659999999998E-2</c:v>
                </c:pt>
                <c:pt idx="2708">
                  <c:v>6.0966850000000003E-2</c:v>
                </c:pt>
                <c:pt idx="2709">
                  <c:v>6.0729159999999997E-2</c:v>
                </c:pt>
                <c:pt idx="2710">
                  <c:v>6.0693770000000001E-2</c:v>
                </c:pt>
                <c:pt idx="2711">
                  <c:v>6.0658139999999999E-2</c:v>
                </c:pt>
                <c:pt idx="2712">
                  <c:v>6.0553299999999997E-2</c:v>
                </c:pt>
                <c:pt idx="2713">
                  <c:v>6.03584E-2</c:v>
                </c:pt>
                <c:pt idx="2714">
                  <c:v>6.0298249999999998E-2</c:v>
                </c:pt>
                <c:pt idx="2715">
                  <c:v>6.0136790000000002E-2</c:v>
                </c:pt>
                <c:pt idx="2716">
                  <c:v>6.0079550000000002E-2</c:v>
                </c:pt>
                <c:pt idx="2717">
                  <c:v>6.0019360000000001E-2</c:v>
                </c:pt>
                <c:pt idx="2718">
                  <c:v>5.9920229999999998E-2</c:v>
                </c:pt>
                <c:pt idx="2719">
                  <c:v>5.9840079999999997E-2</c:v>
                </c:pt>
                <c:pt idx="2720">
                  <c:v>5.9629719999999997E-2</c:v>
                </c:pt>
                <c:pt idx="2721">
                  <c:v>5.9564989999999998E-2</c:v>
                </c:pt>
                <c:pt idx="2722">
                  <c:v>5.9514820000000003E-2</c:v>
                </c:pt>
                <c:pt idx="2723">
                  <c:v>5.946307E-2</c:v>
                </c:pt>
                <c:pt idx="2724">
                  <c:v>5.9303620000000001E-2</c:v>
                </c:pt>
                <c:pt idx="2725">
                  <c:v>5.9220990000000001E-2</c:v>
                </c:pt>
                <c:pt idx="2726">
                  <c:v>5.9098310000000001E-2</c:v>
                </c:pt>
                <c:pt idx="2727">
                  <c:v>5.9013299999999998E-2</c:v>
                </c:pt>
                <c:pt idx="2728">
                  <c:v>5.8934260000000002E-2</c:v>
                </c:pt>
                <c:pt idx="2729">
                  <c:v>5.88879E-2</c:v>
                </c:pt>
                <c:pt idx="2730">
                  <c:v>5.8765270000000001E-2</c:v>
                </c:pt>
                <c:pt idx="2731">
                  <c:v>5.8610860000000001E-2</c:v>
                </c:pt>
                <c:pt idx="2732">
                  <c:v>5.8511680000000003E-2</c:v>
                </c:pt>
                <c:pt idx="2733">
                  <c:v>5.8471460000000003E-2</c:v>
                </c:pt>
                <c:pt idx="2734">
                  <c:v>5.8440350000000002E-2</c:v>
                </c:pt>
                <c:pt idx="2735">
                  <c:v>5.8293810000000001E-2</c:v>
                </c:pt>
                <c:pt idx="2736">
                  <c:v>5.8188110000000001E-2</c:v>
                </c:pt>
                <c:pt idx="2737">
                  <c:v>5.8155829999999999E-2</c:v>
                </c:pt>
                <c:pt idx="2738">
                  <c:v>5.8076969999999999E-2</c:v>
                </c:pt>
                <c:pt idx="2739">
                  <c:v>5.7964019999999998E-2</c:v>
                </c:pt>
                <c:pt idx="2740">
                  <c:v>5.7910910000000003E-2</c:v>
                </c:pt>
                <c:pt idx="2741">
                  <c:v>5.7901510000000003E-2</c:v>
                </c:pt>
                <c:pt idx="2742">
                  <c:v>5.777562E-2</c:v>
                </c:pt>
                <c:pt idx="2743">
                  <c:v>5.7718390000000001E-2</c:v>
                </c:pt>
                <c:pt idx="2744">
                  <c:v>5.7612690000000001E-2</c:v>
                </c:pt>
                <c:pt idx="2745">
                  <c:v>5.7569009999999997E-2</c:v>
                </c:pt>
                <c:pt idx="2746">
                  <c:v>5.7562960000000003E-2</c:v>
                </c:pt>
                <c:pt idx="2747">
                  <c:v>5.7495770000000002E-2</c:v>
                </c:pt>
                <c:pt idx="2748">
                  <c:v>5.7427449999999998E-2</c:v>
                </c:pt>
                <c:pt idx="2749">
                  <c:v>5.730288E-2</c:v>
                </c:pt>
                <c:pt idx="2750">
                  <c:v>5.7281110000000003E-2</c:v>
                </c:pt>
                <c:pt idx="2751">
                  <c:v>5.7299349999999999E-2</c:v>
                </c:pt>
                <c:pt idx="2752">
                  <c:v>5.721822E-2</c:v>
                </c:pt>
                <c:pt idx="2753">
                  <c:v>5.7180229999999999E-2</c:v>
                </c:pt>
                <c:pt idx="2754">
                  <c:v>5.7031940000000003E-2</c:v>
                </c:pt>
                <c:pt idx="2755">
                  <c:v>5.6995289999999997E-2</c:v>
                </c:pt>
                <c:pt idx="2756">
                  <c:v>5.7008179999999999E-2</c:v>
                </c:pt>
                <c:pt idx="2757">
                  <c:v>5.6981110000000001E-2</c:v>
                </c:pt>
                <c:pt idx="2758">
                  <c:v>5.6866090000000001E-2</c:v>
                </c:pt>
                <c:pt idx="2759">
                  <c:v>5.6855790000000003E-2</c:v>
                </c:pt>
                <c:pt idx="2760">
                  <c:v>5.6738469999999999E-2</c:v>
                </c:pt>
                <c:pt idx="2761">
                  <c:v>5.6697740000000003E-2</c:v>
                </c:pt>
                <c:pt idx="2762">
                  <c:v>5.6756590000000003E-2</c:v>
                </c:pt>
                <c:pt idx="2763">
                  <c:v>5.666889E-2</c:v>
                </c:pt>
                <c:pt idx="2764">
                  <c:v>5.6635980000000002E-2</c:v>
                </c:pt>
                <c:pt idx="2765">
                  <c:v>5.6526010000000002E-2</c:v>
                </c:pt>
                <c:pt idx="2766">
                  <c:v>5.6470409999999999E-2</c:v>
                </c:pt>
                <c:pt idx="2767">
                  <c:v>5.6506769999999998E-2</c:v>
                </c:pt>
                <c:pt idx="2768">
                  <c:v>5.64758E-2</c:v>
                </c:pt>
                <c:pt idx="2769">
                  <c:v>5.6395559999999997E-2</c:v>
                </c:pt>
                <c:pt idx="2770">
                  <c:v>5.6369320000000001E-2</c:v>
                </c:pt>
                <c:pt idx="2771">
                  <c:v>5.6315650000000002E-2</c:v>
                </c:pt>
                <c:pt idx="2772">
                  <c:v>5.6293070000000001E-2</c:v>
                </c:pt>
                <c:pt idx="2773">
                  <c:v>5.6191360000000003E-2</c:v>
                </c:pt>
                <c:pt idx="2774">
                  <c:v>5.6127679999999999E-2</c:v>
                </c:pt>
                <c:pt idx="2775">
                  <c:v>5.6200609999999998E-2</c:v>
                </c:pt>
                <c:pt idx="2776">
                  <c:v>5.6241880000000001E-2</c:v>
                </c:pt>
                <c:pt idx="2777">
                  <c:v>5.6181290000000002E-2</c:v>
                </c:pt>
                <c:pt idx="2778">
                  <c:v>5.6101900000000003E-2</c:v>
                </c:pt>
                <c:pt idx="2779">
                  <c:v>5.6073959999999999E-2</c:v>
                </c:pt>
                <c:pt idx="2780">
                  <c:v>5.6052360000000002E-2</c:v>
                </c:pt>
                <c:pt idx="2781">
                  <c:v>5.5979590000000003E-2</c:v>
                </c:pt>
                <c:pt idx="2782">
                  <c:v>5.5907930000000002E-2</c:v>
                </c:pt>
                <c:pt idx="2783">
                  <c:v>5.5964310000000003E-2</c:v>
                </c:pt>
                <c:pt idx="2784">
                  <c:v>5.5951290000000001E-2</c:v>
                </c:pt>
                <c:pt idx="2785">
                  <c:v>5.5940150000000001E-2</c:v>
                </c:pt>
                <c:pt idx="2786">
                  <c:v>5.5862380000000003E-2</c:v>
                </c:pt>
                <c:pt idx="2787">
                  <c:v>5.580247E-2</c:v>
                </c:pt>
                <c:pt idx="2788">
                  <c:v>5.5846800000000002E-2</c:v>
                </c:pt>
                <c:pt idx="2789">
                  <c:v>5.5830230000000002E-2</c:v>
                </c:pt>
                <c:pt idx="2790">
                  <c:v>5.5765849999999999E-2</c:v>
                </c:pt>
                <c:pt idx="2791">
                  <c:v>5.5729099999999997E-2</c:v>
                </c:pt>
                <c:pt idx="2792">
                  <c:v>5.5664329999999998E-2</c:v>
                </c:pt>
                <c:pt idx="2793">
                  <c:v>5.5689710000000003E-2</c:v>
                </c:pt>
                <c:pt idx="2794">
                  <c:v>5.5683539999999997E-2</c:v>
                </c:pt>
                <c:pt idx="2795">
                  <c:v>5.5649509999999999E-2</c:v>
                </c:pt>
                <c:pt idx="2796">
                  <c:v>5.5587249999999998E-2</c:v>
                </c:pt>
                <c:pt idx="2797">
                  <c:v>5.5526390000000002E-2</c:v>
                </c:pt>
                <c:pt idx="2798">
                  <c:v>5.5512079999999998E-2</c:v>
                </c:pt>
                <c:pt idx="2799">
                  <c:v>5.5512390000000002E-2</c:v>
                </c:pt>
                <c:pt idx="2800">
                  <c:v>5.544466E-2</c:v>
                </c:pt>
                <c:pt idx="2801">
                  <c:v>5.5402750000000001E-2</c:v>
                </c:pt>
                <c:pt idx="2802">
                  <c:v>5.533101E-2</c:v>
                </c:pt>
                <c:pt idx="2803">
                  <c:v>5.5326210000000001E-2</c:v>
                </c:pt>
                <c:pt idx="2804">
                  <c:v>5.5263899999999998E-2</c:v>
                </c:pt>
                <c:pt idx="2805">
                  <c:v>5.523322E-2</c:v>
                </c:pt>
                <c:pt idx="2806">
                  <c:v>5.5115490000000003E-2</c:v>
                </c:pt>
                <c:pt idx="2807">
                  <c:v>5.5119849999999998E-2</c:v>
                </c:pt>
                <c:pt idx="2808">
                  <c:v>5.4971730000000003E-2</c:v>
                </c:pt>
                <c:pt idx="2809">
                  <c:v>5.4924470000000003E-2</c:v>
                </c:pt>
                <c:pt idx="2810">
                  <c:v>5.4859070000000003E-2</c:v>
                </c:pt>
                <c:pt idx="2811">
                  <c:v>5.4844789999999997E-2</c:v>
                </c:pt>
                <c:pt idx="2812">
                  <c:v>5.4799550000000002E-2</c:v>
                </c:pt>
                <c:pt idx="2813">
                  <c:v>5.4767280000000002E-2</c:v>
                </c:pt>
                <c:pt idx="2814">
                  <c:v>5.4571729999999999E-2</c:v>
                </c:pt>
                <c:pt idx="2815">
                  <c:v>5.4538879999999998E-2</c:v>
                </c:pt>
                <c:pt idx="2816">
                  <c:v>5.448132E-2</c:v>
                </c:pt>
                <c:pt idx="2817">
                  <c:v>5.4428280000000002E-2</c:v>
                </c:pt>
                <c:pt idx="2818">
                  <c:v>5.4402640000000002E-2</c:v>
                </c:pt>
                <c:pt idx="2819">
                  <c:v>5.4203990000000001E-2</c:v>
                </c:pt>
                <c:pt idx="2820">
                  <c:v>5.4155809999999999E-2</c:v>
                </c:pt>
                <c:pt idx="2821">
                  <c:v>5.4109740000000003E-2</c:v>
                </c:pt>
                <c:pt idx="2822">
                  <c:v>5.4069550000000001E-2</c:v>
                </c:pt>
                <c:pt idx="2823">
                  <c:v>5.39858E-2</c:v>
                </c:pt>
                <c:pt idx="2824">
                  <c:v>5.395776E-2</c:v>
                </c:pt>
                <c:pt idx="2825">
                  <c:v>5.379461E-2</c:v>
                </c:pt>
                <c:pt idx="2826">
                  <c:v>5.3759220000000003E-2</c:v>
                </c:pt>
                <c:pt idx="2827">
                  <c:v>5.369198E-2</c:v>
                </c:pt>
                <c:pt idx="2828">
                  <c:v>5.3630999999999998E-2</c:v>
                </c:pt>
                <c:pt idx="2829">
                  <c:v>5.3622910000000003E-2</c:v>
                </c:pt>
                <c:pt idx="2830">
                  <c:v>5.3447580000000001E-2</c:v>
                </c:pt>
                <c:pt idx="2831">
                  <c:v>5.3430579999999998E-2</c:v>
                </c:pt>
                <c:pt idx="2832">
                  <c:v>5.335322E-2</c:v>
                </c:pt>
                <c:pt idx="2833">
                  <c:v>5.3276539999999997E-2</c:v>
                </c:pt>
                <c:pt idx="2834">
                  <c:v>5.319173E-2</c:v>
                </c:pt>
                <c:pt idx="2835">
                  <c:v>5.3173890000000001E-2</c:v>
                </c:pt>
                <c:pt idx="2836">
                  <c:v>5.3066090000000003E-2</c:v>
                </c:pt>
                <c:pt idx="2837">
                  <c:v>5.292053E-2</c:v>
                </c:pt>
                <c:pt idx="2838">
                  <c:v>5.289932E-2</c:v>
                </c:pt>
                <c:pt idx="2839">
                  <c:v>5.2881350000000001E-2</c:v>
                </c:pt>
                <c:pt idx="2840">
                  <c:v>5.284606E-2</c:v>
                </c:pt>
                <c:pt idx="2841">
                  <c:v>5.281959E-2</c:v>
                </c:pt>
                <c:pt idx="2842">
                  <c:v>5.2669140000000003E-2</c:v>
                </c:pt>
                <c:pt idx="2843">
                  <c:v>5.270466E-2</c:v>
                </c:pt>
                <c:pt idx="2844">
                  <c:v>5.2495300000000002E-2</c:v>
                </c:pt>
                <c:pt idx="2845">
                  <c:v>5.2513450000000003E-2</c:v>
                </c:pt>
                <c:pt idx="2846">
                  <c:v>5.2470820000000001E-2</c:v>
                </c:pt>
                <c:pt idx="2847">
                  <c:v>5.233384E-2</c:v>
                </c:pt>
                <c:pt idx="2848">
                  <c:v>5.2357559999999997E-2</c:v>
                </c:pt>
                <c:pt idx="2849">
                  <c:v>5.2101080000000001E-2</c:v>
                </c:pt>
                <c:pt idx="2850">
                  <c:v>5.2239809999999998E-2</c:v>
                </c:pt>
                <c:pt idx="2851">
                  <c:v>5.2229100000000001E-2</c:v>
                </c:pt>
                <c:pt idx="2852">
                  <c:v>5.1994869999999999E-2</c:v>
                </c:pt>
                <c:pt idx="2853">
                  <c:v>5.2037989999999999E-2</c:v>
                </c:pt>
                <c:pt idx="2854">
                  <c:v>5.1986940000000002E-2</c:v>
                </c:pt>
                <c:pt idx="2855">
                  <c:v>5.2035709999999999E-2</c:v>
                </c:pt>
                <c:pt idx="2856">
                  <c:v>5.164374E-2</c:v>
                </c:pt>
                <c:pt idx="2857">
                  <c:v>5.168362E-2</c:v>
                </c:pt>
                <c:pt idx="2858">
                  <c:v>5.188036E-2</c:v>
                </c:pt>
                <c:pt idx="2859">
                  <c:v>5.176099E-2</c:v>
                </c:pt>
                <c:pt idx="2860">
                  <c:v>5.1686990000000002E-2</c:v>
                </c:pt>
                <c:pt idx="2861">
                  <c:v>5.1724640000000002E-2</c:v>
                </c:pt>
                <c:pt idx="2862">
                  <c:v>5.1360169999999997E-2</c:v>
                </c:pt>
                <c:pt idx="2863">
                  <c:v>5.1427069999999998E-2</c:v>
                </c:pt>
                <c:pt idx="2864">
                  <c:v>5.1676960000000001E-2</c:v>
                </c:pt>
                <c:pt idx="2865">
                  <c:v>5.1554339999999997E-2</c:v>
                </c:pt>
                <c:pt idx="2866">
                  <c:v>5.1555179999999999E-2</c:v>
                </c:pt>
                <c:pt idx="2867">
                  <c:v>5.1163569999999998E-2</c:v>
                </c:pt>
                <c:pt idx="2868">
                  <c:v>5.1211739999999999E-2</c:v>
                </c:pt>
                <c:pt idx="2869">
                  <c:v>5.1228719999999998E-2</c:v>
                </c:pt>
                <c:pt idx="2870">
                  <c:v>5.1348289999999998E-2</c:v>
                </c:pt>
                <c:pt idx="2871">
                  <c:v>5.1388320000000001E-2</c:v>
                </c:pt>
                <c:pt idx="2872">
                  <c:v>5.1359450000000001E-2</c:v>
                </c:pt>
                <c:pt idx="2873">
                  <c:v>5.1197670000000001E-2</c:v>
                </c:pt>
                <c:pt idx="2874">
                  <c:v>5.1294180000000002E-2</c:v>
                </c:pt>
                <c:pt idx="2875">
                  <c:v>5.122848E-2</c:v>
                </c:pt>
                <c:pt idx="2876">
                  <c:v>5.1224899999999997E-2</c:v>
                </c:pt>
                <c:pt idx="2877">
                  <c:v>5.1135949999999999E-2</c:v>
                </c:pt>
                <c:pt idx="2878">
                  <c:v>5.1187650000000001E-2</c:v>
                </c:pt>
                <c:pt idx="2879">
                  <c:v>5.1128750000000001E-2</c:v>
                </c:pt>
                <c:pt idx="2880">
                  <c:v>5.1169230000000003E-2</c:v>
                </c:pt>
                <c:pt idx="2881">
                  <c:v>5.1117290000000003E-2</c:v>
                </c:pt>
                <c:pt idx="2882">
                  <c:v>5.1153249999999997E-2</c:v>
                </c:pt>
                <c:pt idx="2883">
                  <c:v>5.1087970000000003E-2</c:v>
                </c:pt>
                <c:pt idx="2884">
                  <c:v>5.1088870000000002E-2</c:v>
                </c:pt>
                <c:pt idx="2885">
                  <c:v>5.1088969999999997E-2</c:v>
                </c:pt>
                <c:pt idx="2886">
                  <c:v>5.0982779999999998E-2</c:v>
                </c:pt>
                <c:pt idx="2887">
                  <c:v>5.0982699999999999E-2</c:v>
                </c:pt>
                <c:pt idx="2888">
                  <c:v>5.0870100000000001E-2</c:v>
                </c:pt>
                <c:pt idx="2889">
                  <c:v>5.0935349999999997E-2</c:v>
                </c:pt>
                <c:pt idx="2890">
                  <c:v>5.0986169999999997E-2</c:v>
                </c:pt>
                <c:pt idx="2891">
                  <c:v>5.0863070000000003E-2</c:v>
                </c:pt>
                <c:pt idx="2892">
                  <c:v>5.0898720000000001E-2</c:v>
                </c:pt>
                <c:pt idx="2893">
                  <c:v>5.0861820000000002E-2</c:v>
                </c:pt>
                <c:pt idx="2894">
                  <c:v>5.0908189999999999E-2</c:v>
                </c:pt>
                <c:pt idx="2895">
                  <c:v>5.0820480000000001E-2</c:v>
                </c:pt>
                <c:pt idx="2896">
                  <c:v>5.0807110000000003E-2</c:v>
                </c:pt>
                <c:pt idx="2897">
                  <c:v>5.0678910000000001E-2</c:v>
                </c:pt>
                <c:pt idx="2898">
                  <c:v>5.0720660000000001E-2</c:v>
                </c:pt>
                <c:pt idx="2899">
                  <c:v>5.07786E-2</c:v>
                </c:pt>
                <c:pt idx="2900">
                  <c:v>5.0721380000000003E-2</c:v>
                </c:pt>
                <c:pt idx="2901">
                  <c:v>5.0705380000000001E-2</c:v>
                </c:pt>
                <c:pt idx="2902">
                  <c:v>5.0512479999999998E-2</c:v>
                </c:pt>
                <c:pt idx="2903">
                  <c:v>5.0557860000000003E-2</c:v>
                </c:pt>
                <c:pt idx="2904">
                  <c:v>5.0643069999999998E-2</c:v>
                </c:pt>
                <c:pt idx="2905">
                  <c:v>5.0634659999999998E-2</c:v>
                </c:pt>
                <c:pt idx="2906">
                  <c:v>5.0640770000000002E-2</c:v>
                </c:pt>
                <c:pt idx="2907">
                  <c:v>5.0453190000000002E-2</c:v>
                </c:pt>
                <c:pt idx="2908">
                  <c:v>5.0494280000000002E-2</c:v>
                </c:pt>
                <c:pt idx="2909">
                  <c:v>5.0533010000000003E-2</c:v>
                </c:pt>
                <c:pt idx="2910">
                  <c:v>5.048615E-2</c:v>
                </c:pt>
                <c:pt idx="2911">
                  <c:v>5.0369209999999998E-2</c:v>
                </c:pt>
                <c:pt idx="2912">
                  <c:v>5.0379649999999998E-2</c:v>
                </c:pt>
                <c:pt idx="2913">
                  <c:v>5.024642E-2</c:v>
                </c:pt>
                <c:pt idx="2914">
                  <c:v>5.0283590000000003E-2</c:v>
                </c:pt>
                <c:pt idx="2915">
                  <c:v>5.0327589999999998E-2</c:v>
                </c:pt>
                <c:pt idx="2916">
                  <c:v>5.0295479999999997E-2</c:v>
                </c:pt>
                <c:pt idx="2917">
                  <c:v>5.0265499999999998E-2</c:v>
                </c:pt>
                <c:pt idx="2918">
                  <c:v>5.0163270000000003E-2</c:v>
                </c:pt>
                <c:pt idx="2919">
                  <c:v>5.0189690000000002E-2</c:v>
                </c:pt>
                <c:pt idx="2920">
                  <c:v>5.0197980000000003E-2</c:v>
                </c:pt>
                <c:pt idx="2921">
                  <c:v>5.0138439999999999E-2</c:v>
                </c:pt>
                <c:pt idx="2922">
                  <c:v>5.0113280000000003E-2</c:v>
                </c:pt>
                <c:pt idx="2923">
                  <c:v>4.9986250000000003E-2</c:v>
                </c:pt>
                <c:pt idx="2924">
                  <c:v>5.0017199999999998E-2</c:v>
                </c:pt>
                <c:pt idx="2925">
                  <c:v>5.0026929999999997E-2</c:v>
                </c:pt>
                <c:pt idx="2926">
                  <c:v>4.9972419999999997E-2</c:v>
                </c:pt>
                <c:pt idx="2927">
                  <c:v>4.9938450000000002E-2</c:v>
                </c:pt>
                <c:pt idx="2928">
                  <c:v>4.9821909999999997E-2</c:v>
                </c:pt>
                <c:pt idx="2929">
                  <c:v>4.9854570000000001E-2</c:v>
                </c:pt>
                <c:pt idx="2930">
                  <c:v>4.9868460000000003E-2</c:v>
                </c:pt>
                <c:pt idx="2931">
                  <c:v>4.9819849999999999E-2</c:v>
                </c:pt>
                <c:pt idx="2932">
                  <c:v>4.9788109999999997E-2</c:v>
                </c:pt>
                <c:pt idx="2933">
                  <c:v>4.9679670000000002E-2</c:v>
                </c:pt>
                <c:pt idx="2934">
                  <c:v>4.9694259999999997E-2</c:v>
                </c:pt>
                <c:pt idx="2935">
                  <c:v>4.9713029999999998E-2</c:v>
                </c:pt>
                <c:pt idx="2936">
                  <c:v>4.9641390000000001E-2</c:v>
                </c:pt>
                <c:pt idx="2937">
                  <c:v>4.9601369999999999E-2</c:v>
                </c:pt>
                <c:pt idx="2938">
                  <c:v>4.944453E-2</c:v>
                </c:pt>
                <c:pt idx="2939">
                  <c:v>4.9446539999999997E-2</c:v>
                </c:pt>
                <c:pt idx="2940">
                  <c:v>4.9467829999999997E-2</c:v>
                </c:pt>
                <c:pt idx="2941">
                  <c:v>4.9423380000000003E-2</c:v>
                </c:pt>
                <c:pt idx="2942">
                  <c:v>4.9371959999999999E-2</c:v>
                </c:pt>
                <c:pt idx="2943">
                  <c:v>4.9224709999999998E-2</c:v>
                </c:pt>
                <c:pt idx="2944">
                  <c:v>4.9227399999999998E-2</c:v>
                </c:pt>
                <c:pt idx="2945">
                  <c:v>4.924891E-2</c:v>
                </c:pt>
                <c:pt idx="2946">
                  <c:v>4.9188870000000003E-2</c:v>
                </c:pt>
                <c:pt idx="2947">
                  <c:v>4.9084820000000001E-2</c:v>
                </c:pt>
                <c:pt idx="2948">
                  <c:v>4.9053310000000003E-2</c:v>
                </c:pt>
                <c:pt idx="2949">
                  <c:v>4.9005739999999999E-2</c:v>
                </c:pt>
                <c:pt idx="2950">
                  <c:v>4.8947930000000001E-2</c:v>
                </c:pt>
                <c:pt idx="2951">
                  <c:v>4.8825970000000003E-2</c:v>
                </c:pt>
                <c:pt idx="2952">
                  <c:v>4.877898E-2</c:v>
                </c:pt>
                <c:pt idx="2953">
                  <c:v>4.87765E-2</c:v>
                </c:pt>
                <c:pt idx="2954">
                  <c:v>4.8668639999999999E-2</c:v>
                </c:pt>
                <c:pt idx="2955">
                  <c:v>4.8586329999999997E-2</c:v>
                </c:pt>
                <c:pt idx="2956">
                  <c:v>4.8419669999999998E-2</c:v>
                </c:pt>
                <c:pt idx="2957">
                  <c:v>4.836994E-2</c:v>
                </c:pt>
                <c:pt idx="2958">
                  <c:v>4.8345140000000002E-2</c:v>
                </c:pt>
                <c:pt idx="2959">
                  <c:v>4.8224650000000001E-2</c:v>
                </c:pt>
                <c:pt idx="2960">
                  <c:v>4.8119429999999998E-2</c:v>
                </c:pt>
                <c:pt idx="2961">
                  <c:v>4.7933660000000003E-2</c:v>
                </c:pt>
                <c:pt idx="2962">
                  <c:v>4.787694E-2</c:v>
                </c:pt>
                <c:pt idx="2963">
                  <c:v>4.785006E-2</c:v>
                </c:pt>
                <c:pt idx="2964">
                  <c:v>4.7697490000000002E-2</c:v>
                </c:pt>
                <c:pt idx="2965">
                  <c:v>4.7595449999999997E-2</c:v>
                </c:pt>
                <c:pt idx="2966">
                  <c:v>4.7356860000000001E-2</c:v>
                </c:pt>
                <c:pt idx="2967">
                  <c:v>4.7286679999999998E-2</c:v>
                </c:pt>
                <c:pt idx="2968">
                  <c:v>4.723492E-2</c:v>
                </c:pt>
                <c:pt idx="2969">
                  <c:v>4.7073469999999999E-2</c:v>
                </c:pt>
                <c:pt idx="2970">
                  <c:v>4.6923369999999999E-2</c:v>
                </c:pt>
                <c:pt idx="2971">
                  <c:v>4.6604909999999999E-2</c:v>
                </c:pt>
                <c:pt idx="2972">
                  <c:v>4.6518810000000001E-2</c:v>
                </c:pt>
                <c:pt idx="2973">
                  <c:v>4.6440740000000001E-2</c:v>
                </c:pt>
                <c:pt idx="2974">
                  <c:v>4.6237260000000002E-2</c:v>
                </c:pt>
                <c:pt idx="2975">
                  <c:v>4.6081160000000003E-2</c:v>
                </c:pt>
                <c:pt idx="2976">
                  <c:v>4.5722480000000003E-2</c:v>
                </c:pt>
                <c:pt idx="2977">
                  <c:v>4.5649620000000002E-2</c:v>
                </c:pt>
                <c:pt idx="2978">
                  <c:v>4.556955E-2</c:v>
                </c:pt>
                <c:pt idx="2979">
                  <c:v>4.5337049999999997E-2</c:v>
                </c:pt>
                <c:pt idx="2980">
                  <c:v>4.5147680000000003E-2</c:v>
                </c:pt>
                <c:pt idx="2981">
                  <c:v>4.4754189999999999E-2</c:v>
                </c:pt>
                <c:pt idx="2982">
                  <c:v>4.4665459999999997E-2</c:v>
                </c:pt>
                <c:pt idx="2983">
                  <c:v>4.4568400000000001E-2</c:v>
                </c:pt>
                <c:pt idx="2984">
                  <c:v>4.4325379999999998E-2</c:v>
                </c:pt>
                <c:pt idx="2985">
                  <c:v>4.4133949999999998E-2</c:v>
                </c:pt>
                <c:pt idx="2986">
                  <c:v>4.3715209999999997E-2</c:v>
                </c:pt>
                <c:pt idx="2987">
                  <c:v>4.3634569999999998E-2</c:v>
                </c:pt>
                <c:pt idx="2988">
                  <c:v>4.3523430000000002E-2</c:v>
                </c:pt>
                <c:pt idx="2989">
                  <c:v>4.3293209999999999E-2</c:v>
                </c:pt>
                <c:pt idx="2990">
                  <c:v>4.3083509999999998E-2</c:v>
                </c:pt>
                <c:pt idx="2991">
                  <c:v>4.2632360000000001E-2</c:v>
                </c:pt>
                <c:pt idx="2992">
                  <c:v>4.2555530000000001E-2</c:v>
                </c:pt>
                <c:pt idx="2993">
                  <c:v>4.2446339999999999E-2</c:v>
                </c:pt>
                <c:pt idx="2994">
                  <c:v>4.2178689999999998E-2</c:v>
                </c:pt>
                <c:pt idx="2995">
                  <c:v>4.1971139999999997E-2</c:v>
                </c:pt>
                <c:pt idx="2996">
                  <c:v>4.151113E-2</c:v>
                </c:pt>
                <c:pt idx="2997">
                  <c:v>4.1413730000000003E-2</c:v>
                </c:pt>
                <c:pt idx="2998">
                  <c:v>4.1289149999999997E-2</c:v>
                </c:pt>
                <c:pt idx="2999">
                  <c:v>4.1036959999999997E-2</c:v>
                </c:pt>
                <c:pt idx="3000">
                  <c:v>4.0820879999999997E-2</c:v>
                </c:pt>
                <c:pt idx="3001">
                  <c:v>4.0320139999999997E-2</c:v>
                </c:pt>
                <c:pt idx="3002">
                  <c:v>4.0260270000000001E-2</c:v>
                </c:pt>
                <c:pt idx="3003">
                  <c:v>4.0134290000000003E-2</c:v>
                </c:pt>
                <c:pt idx="3004">
                  <c:v>3.9851919999999999E-2</c:v>
                </c:pt>
                <c:pt idx="3005">
                  <c:v>3.9430020000000003E-2</c:v>
                </c:pt>
                <c:pt idx="3006">
                  <c:v>3.9354020000000003E-2</c:v>
                </c:pt>
                <c:pt idx="3007">
                  <c:v>3.9137989999999998E-2</c:v>
                </c:pt>
                <c:pt idx="3008">
                  <c:v>3.872478E-2</c:v>
                </c:pt>
                <c:pt idx="3009">
                  <c:v>3.8651869999999998E-2</c:v>
                </c:pt>
                <c:pt idx="3010">
                  <c:v>3.8414950000000003E-2</c:v>
                </c:pt>
                <c:pt idx="3011">
                  <c:v>3.7961620000000001E-2</c:v>
                </c:pt>
                <c:pt idx="3012">
                  <c:v>3.7869949999999999E-2</c:v>
                </c:pt>
                <c:pt idx="3013">
                  <c:v>3.7650280000000001E-2</c:v>
                </c:pt>
                <c:pt idx="3014">
                  <c:v>3.7236079999999998E-2</c:v>
                </c:pt>
                <c:pt idx="3015">
                  <c:v>3.7162720000000003E-2</c:v>
                </c:pt>
                <c:pt idx="3016">
                  <c:v>3.6955950000000001E-2</c:v>
                </c:pt>
                <c:pt idx="3017">
                  <c:v>3.6550159999999998E-2</c:v>
                </c:pt>
                <c:pt idx="3018">
                  <c:v>3.6446770000000003E-2</c:v>
                </c:pt>
                <c:pt idx="3019">
                  <c:v>3.614088E-2</c:v>
                </c:pt>
                <c:pt idx="3020">
                  <c:v>3.5771829999999998E-2</c:v>
                </c:pt>
                <c:pt idx="3021">
                  <c:v>3.5727259999999997E-2</c:v>
                </c:pt>
                <c:pt idx="3022">
                  <c:v>3.5465459999999997E-2</c:v>
                </c:pt>
                <c:pt idx="3023">
                  <c:v>3.512316E-2</c:v>
                </c:pt>
                <c:pt idx="3024">
                  <c:v>3.5054439999999999E-2</c:v>
                </c:pt>
                <c:pt idx="3025">
                  <c:v>3.4624370000000002E-2</c:v>
                </c:pt>
                <c:pt idx="3026">
                  <c:v>3.4583000000000003E-2</c:v>
                </c:pt>
                <c:pt idx="3027">
                  <c:v>3.425802E-2</c:v>
                </c:pt>
                <c:pt idx="3028">
                  <c:v>3.3983100000000002E-2</c:v>
                </c:pt>
                <c:pt idx="3029">
                  <c:v>3.3917160000000002E-2</c:v>
                </c:pt>
                <c:pt idx="3030">
                  <c:v>3.3450540000000001E-2</c:v>
                </c:pt>
                <c:pt idx="3031">
                  <c:v>3.3425120000000003E-2</c:v>
                </c:pt>
                <c:pt idx="3032">
                  <c:v>3.3080909999999998E-2</c:v>
                </c:pt>
                <c:pt idx="3033">
                  <c:v>3.2775970000000001E-2</c:v>
                </c:pt>
                <c:pt idx="3034">
                  <c:v>3.2740659999999998E-2</c:v>
                </c:pt>
                <c:pt idx="3035">
                  <c:v>3.2295039999999997E-2</c:v>
                </c:pt>
                <c:pt idx="3036">
                  <c:v>3.2266820000000002E-2</c:v>
                </c:pt>
                <c:pt idx="3037">
                  <c:v>3.1921270000000002E-2</c:v>
                </c:pt>
                <c:pt idx="3038">
                  <c:v>3.1622619999999997E-2</c:v>
                </c:pt>
                <c:pt idx="3039">
                  <c:v>3.1565749999999997E-2</c:v>
                </c:pt>
                <c:pt idx="3040">
                  <c:v>3.1169180000000001E-2</c:v>
                </c:pt>
                <c:pt idx="3041">
                  <c:v>3.0877140000000001E-2</c:v>
                </c:pt>
                <c:pt idx="3042">
                  <c:v>3.0825689999999999E-2</c:v>
                </c:pt>
                <c:pt idx="3043">
                  <c:v>3.0519620000000001E-2</c:v>
                </c:pt>
                <c:pt idx="3044">
                  <c:v>3.0114889999999998E-2</c:v>
                </c:pt>
                <c:pt idx="3045">
                  <c:v>3.0103439999999999E-2</c:v>
                </c:pt>
                <c:pt idx="3046">
                  <c:v>2.9795640000000002E-2</c:v>
                </c:pt>
                <c:pt idx="3047">
                  <c:v>2.9344019999999998E-2</c:v>
                </c:pt>
                <c:pt idx="3048">
                  <c:v>2.9322259999999999E-2</c:v>
                </c:pt>
                <c:pt idx="3049">
                  <c:v>2.9070950000000002E-2</c:v>
                </c:pt>
                <c:pt idx="3050">
                  <c:v>2.8564160000000002E-2</c:v>
                </c:pt>
                <c:pt idx="3051">
                  <c:v>2.856357E-2</c:v>
                </c:pt>
                <c:pt idx="3052">
                  <c:v>2.8134039999999999E-2</c:v>
                </c:pt>
                <c:pt idx="3053">
                  <c:v>2.7795730000000001E-2</c:v>
                </c:pt>
                <c:pt idx="3054">
                  <c:v>2.77576E-2</c:v>
                </c:pt>
                <c:pt idx="3055">
                  <c:v>2.739991E-2</c:v>
                </c:pt>
                <c:pt idx="3056">
                  <c:v>2.6877450000000001E-2</c:v>
                </c:pt>
                <c:pt idx="3057">
                  <c:v>2.6880080000000001E-2</c:v>
                </c:pt>
                <c:pt idx="3058">
                  <c:v>2.6535699999999999E-2</c:v>
                </c:pt>
                <c:pt idx="3059">
                  <c:v>2.6187160000000001E-2</c:v>
                </c:pt>
                <c:pt idx="3060">
                  <c:v>2.6034600000000001E-2</c:v>
                </c:pt>
                <c:pt idx="3061">
                  <c:v>2.5267540000000002E-2</c:v>
                </c:pt>
                <c:pt idx="3062">
                  <c:v>2.5290750000000001E-2</c:v>
                </c:pt>
                <c:pt idx="3063">
                  <c:v>2.5173000000000001E-2</c:v>
                </c:pt>
                <c:pt idx="3064">
                  <c:v>2.4569230000000001E-2</c:v>
                </c:pt>
                <c:pt idx="3065">
                  <c:v>2.4532789999999999E-2</c:v>
                </c:pt>
                <c:pt idx="3066">
                  <c:v>2.3783749999999999E-2</c:v>
                </c:pt>
                <c:pt idx="3067">
                  <c:v>2.3833320000000002E-2</c:v>
                </c:pt>
                <c:pt idx="3068">
                  <c:v>2.362013E-2</c:v>
                </c:pt>
                <c:pt idx="3069">
                  <c:v>2.3129090000000001E-2</c:v>
                </c:pt>
                <c:pt idx="3070">
                  <c:v>2.2777720000000001E-2</c:v>
                </c:pt>
                <c:pt idx="3071">
                  <c:v>2.274325E-2</c:v>
                </c:pt>
                <c:pt idx="3072">
                  <c:v>2.2339520000000002E-2</c:v>
                </c:pt>
                <c:pt idx="3073">
                  <c:v>2.1704310000000001E-2</c:v>
                </c:pt>
                <c:pt idx="3074">
                  <c:v>2.1752489999999999E-2</c:v>
                </c:pt>
                <c:pt idx="3075">
                  <c:v>2.147168E-2</c:v>
                </c:pt>
                <c:pt idx="3076">
                  <c:v>2.08419E-2</c:v>
                </c:pt>
                <c:pt idx="3077">
                  <c:v>2.0911920000000001E-2</c:v>
                </c:pt>
                <c:pt idx="3078">
                  <c:v>2.0669090000000001E-2</c:v>
                </c:pt>
                <c:pt idx="3079">
                  <c:v>1.998308E-2</c:v>
                </c:pt>
                <c:pt idx="3080">
                  <c:v>2.0058949999999999E-2</c:v>
                </c:pt>
                <c:pt idx="3081">
                  <c:v>1.9761649999999999E-2</c:v>
                </c:pt>
                <c:pt idx="3082">
                  <c:v>1.9119520000000001E-2</c:v>
                </c:pt>
                <c:pt idx="3083">
                  <c:v>1.9201329999999999E-2</c:v>
                </c:pt>
                <c:pt idx="3084">
                  <c:v>1.8983389999999999E-2</c:v>
                </c:pt>
                <c:pt idx="3085">
                  <c:v>1.8416579999999998E-2</c:v>
                </c:pt>
                <c:pt idx="3086">
                  <c:v>1.840255E-2</c:v>
                </c:pt>
                <c:pt idx="3087">
                  <c:v>1.7676009999999999E-2</c:v>
                </c:pt>
                <c:pt idx="3088">
                  <c:v>1.7749640000000001E-2</c:v>
                </c:pt>
                <c:pt idx="3089">
                  <c:v>1.75728E-2</c:v>
                </c:pt>
                <c:pt idx="3090">
                  <c:v>1.702532E-2</c:v>
                </c:pt>
                <c:pt idx="3091">
                  <c:v>1.6998579999999999E-2</c:v>
                </c:pt>
                <c:pt idx="3092">
                  <c:v>1.6269490000000001E-2</c:v>
                </c:pt>
                <c:pt idx="3093">
                  <c:v>1.6344170000000002E-2</c:v>
                </c:pt>
                <c:pt idx="3094">
                  <c:v>1.6178459999999999E-2</c:v>
                </c:pt>
                <c:pt idx="3095">
                  <c:v>1.571438E-2</c:v>
                </c:pt>
                <c:pt idx="3096">
                  <c:v>1.5657299999999999E-2</c:v>
                </c:pt>
                <c:pt idx="3097">
                  <c:v>1.4996280000000001E-2</c:v>
                </c:pt>
                <c:pt idx="3098">
                  <c:v>1.509258E-2</c:v>
                </c:pt>
                <c:pt idx="3099">
                  <c:v>1.495528E-2</c:v>
                </c:pt>
                <c:pt idx="3100">
                  <c:v>1.451769E-2</c:v>
                </c:pt>
                <c:pt idx="3101">
                  <c:v>1.445361E-2</c:v>
                </c:pt>
                <c:pt idx="3102">
                  <c:v>1.3774369999999999E-2</c:v>
                </c:pt>
                <c:pt idx="3103">
                  <c:v>1.388902E-2</c:v>
                </c:pt>
                <c:pt idx="3104">
                  <c:v>1.3789849999999999E-2</c:v>
                </c:pt>
                <c:pt idx="3105">
                  <c:v>1.3398129999999999E-2</c:v>
                </c:pt>
                <c:pt idx="3106">
                  <c:v>1.306393E-2</c:v>
                </c:pt>
                <c:pt idx="3107">
                  <c:v>1.30574E-2</c:v>
                </c:pt>
                <c:pt idx="3108">
                  <c:v>1.2505530000000001E-2</c:v>
                </c:pt>
                <c:pt idx="3109">
                  <c:v>1.256234E-2</c:v>
                </c:pt>
                <c:pt idx="3110">
                  <c:v>1.236349E-2</c:v>
                </c:pt>
                <c:pt idx="3111">
                  <c:v>1.175877E-2</c:v>
                </c:pt>
                <c:pt idx="3112">
                  <c:v>1.183092E-2</c:v>
                </c:pt>
                <c:pt idx="3113">
                  <c:v>1.166742E-2</c:v>
                </c:pt>
                <c:pt idx="3114">
                  <c:v>1.0964929999999999E-2</c:v>
                </c:pt>
                <c:pt idx="3115">
                  <c:v>1.10878E-2</c:v>
                </c:pt>
                <c:pt idx="3116">
                  <c:v>1.0982469999999999E-2</c:v>
                </c:pt>
                <c:pt idx="3117">
                  <c:v>1.0514920000000001E-2</c:v>
                </c:pt>
                <c:pt idx="3118">
                  <c:v>1.044836E-2</c:v>
                </c:pt>
                <c:pt idx="3119">
                  <c:v>9.7818590000000004E-3</c:v>
                </c:pt>
                <c:pt idx="3120">
                  <c:v>9.8756169999999997E-3</c:v>
                </c:pt>
                <c:pt idx="3121">
                  <c:v>9.8180779999999992E-3</c:v>
                </c:pt>
                <c:pt idx="3122">
                  <c:v>9.5163939999999992E-3</c:v>
                </c:pt>
                <c:pt idx="3123">
                  <c:v>9.0568520000000007E-3</c:v>
                </c:pt>
                <c:pt idx="3124">
                  <c:v>9.0657770000000006E-3</c:v>
                </c:pt>
                <c:pt idx="3125">
                  <c:v>8.5136640000000006E-3</c:v>
                </c:pt>
                <c:pt idx="3126">
                  <c:v>8.5561060000000008E-3</c:v>
                </c:pt>
                <c:pt idx="3127">
                  <c:v>8.451475E-3</c:v>
                </c:pt>
                <c:pt idx="3128">
                  <c:v>8.0173410000000007E-3</c:v>
                </c:pt>
                <c:pt idx="3129">
                  <c:v>7.892161E-3</c:v>
                </c:pt>
                <c:pt idx="3130">
                  <c:v>7.2013679999999997E-3</c:v>
                </c:pt>
                <c:pt idx="3131">
                  <c:v>7.2730620000000003E-3</c:v>
                </c:pt>
                <c:pt idx="3132">
                  <c:v>7.2130809999999997E-3</c:v>
                </c:pt>
                <c:pt idx="3133">
                  <c:v>6.9007670000000004E-3</c:v>
                </c:pt>
                <c:pt idx="3134">
                  <c:v>6.3902439999999998E-3</c:v>
                </c:pt>
                <c:pt idx="3135">
                  <c:v>6.365547E-3</c:v>
                </c:pt>
                <c:pt idx="3136">
                  <c:v>6.128423E-3</c:v>
                </c:pt>
                <c:pt idx="3137">
                  <c:v>5.5643109999999997E-3</c:v>
                </c:pt>
                <c:pt idx="3138">
                  <c:v>5.555707E-3</c:v>
                </c:pt>
                <c:pt idx="3139">
                  <c:v>5.4337150000000004E-3</c:v>
                </c:pt>
                <c:pt idx="3140">
                  <c:v>4.89106E-3</c:v>
                </c:pt>
                <c:pt idx="3141">
                  <c:v>4.76693E-3</c:v>
                </c:pt>
                <c:pt idx="3142">
                  <c:v>4.21003E-3</c:v>
                </c:pt>
                <c:pt idx="3143">
                  <c:v>4.1793000000000004E-3</c:v>
                </c:pt>
                <c:pt idx="3144">
                  <c:v>4.0586980000000003E-3</c:v>
                </c:pt>
                <c:pt idx="3145">
                  <c:v>3.6279530000000002E-3</c:v>
                </c:pt>
                <c:pt idx="3146">
                  <c:v>3.4131869999999998E-3</c:v>
                </c:pt>
                <c:pt idx="3147">
                  <c:v>2.7452959999999999E-3</c:v>
                </c:pt>
                <c:pt idx="3148">
                  <c:v>2.7292729999999999E-3</c:v>
                </c:pt>
                <c:pt idx="3149">
                  <c:v>2.6484780000000001E-3</c:v>
                </c:pt>
                <c:pt idx="3150">
                  <c:v>2.3618269999999999E-3</c:v>
                </c:pt>
                <c:pt idx="3151">
                  <c:v>1.7995789999999999E-3</c:v>
                </c:pt>
                <c:pt idx="3152">
                  <c:v>1.6862419999999999E-3</c:v>
                </c:pt>
                <c:pt idx="3153">
                  <c:v>1.5350330000000001E-3</c:v>
                </c:pt>
                <c:pt idx="3154">
                  <c:v>8.765941E-4</c:v>
                </c:pt>
                <c:pt idx="3155">
                  <c:v>8.0851879999999999E-4</c:v>
                </c:pt>
                <c:pt idx="3156">
                  <c:v>6.8086480000000005E-4</c:v>
                </c:pt>
                <c:pt idx="3157">
                  <c:v>3.1722020000000002E-4</c:v>
                </c:pt>
                <c:pt idx="3158" formatCode="0.00E+00">
                  <c:v>4.8051360000000003E-5</c:v>
                </c:pt>
                <c:pt idx="3159">
                  <c:v>-4.7757849999999999E-4</c:v>
                </c:pt>
                <c:pt idx="3160">
                  <c:v>-5.8235809999999998E-4</c:v>
                </c:pt>
                <c:pt idx="3161">
                  <c:v>-6.9181850000000003E-4</c:v>
                </c:pt>
                <c:pt idx="3162">
                  <c:v>-1.0423979999999999E-3</c:v>
                </c:pt>
                <c:pt idx="3163">
                  <c:v>-1.336533E-3</c:v>
                </c:pt>
                <c:pt idx="3164">
                  <c:v>-1.8682670000000001E-3</c:v>
                </c:pt>
                <c:pt idx="3165">
                  <c:v>-2.0011540000000002E-3</c:v>
                </c:pt>
                <c:pt idx="3166">
                  <c:v>-2.1043530000000002E-3</c:v>
                </c:pt>
                <c:pt idx="3167">
                  <c:v>-2.3848440000000001E-3</c:v>
                </c:pt>
                <c:pt idx="3168">
                  <c:v>-2.8208949999999999E-3</c:v>
                </c:pt>
                <c:pt idx="3169">
                  <c:v>-3.0289959999999999E-3</c:v>
                </c:pt>
                <c:pt idx="3170">
                  <c:v>-3.2012239999999999E-3</c:v>
                </c:pt>
                <c:pt idx="3171">
                  <c:v>-3.7393420000000001E-3</c:v>
                </c:pt>
                <c:pt idx="3172">
                  <c:v>-3.9034730000000002E-3</c:v>
                </c:pt>
                <c:pt idx="3173">
                  <c:v>-4.0121530000000001E-3</c:v>
                </c:pt>
                <c:pt idx="3174">
                  <c:v>-4.3464410000000004E-3</c:v>
                </c:pt>
                <c:pt idx="3175">
                  <c:v>-4.634928E-3</c:v>
                </c:pt>
                <c:pt idx="3176">
                  <c:v>-5.0641219999999999E-3</c:v>
                </c:pt>
                <c:pt idx="3177">
                  <c:v>-5.2488709999999996E-3</c:v>
                </c:pt>
                <c:pt idx="3178">
                  <c:v>-5.3823580000000003E-3</c:v>
                </c:pt>
                <c:pt idx="3179">
                  <c:v>-5.6895319999999997E-3</c:v>
                </c:pt>
                <c:pt idx="3180">
                  <c:v>-6.0044110000000003E-3</c:v>
                </c:pt>
                <c:pt idx="3181">
                  <c:v>-6.4439939999999998E-3</c:v>
                </c:pt>
                <c:pt idx="3182">
                  <c:v>-6.6326450000000004E-3</c:v>
                </c:pt>
                <c:pt idx="3183">
                  <c:v>-6.7658329999999997E-3</c:v>
                </c:pt>
                <c:pt idx="3184">
                  <c:v>-7.0411570000000001E-3</c:v>
                </c:pt>
                <c:pt idx="3185">
                  <c:v>-7.3401960000000002E-3</c:v>
                </c:pt>
                <c:pt idx="3186">
                  <c:v>-7.7972140000000002E-3</c:v>
                </c:pt>
                <c:pt idx="3187">
                  <c:v>-7.9901209999999993E-3</c:v>
                </c:pt>
                <c:pt idx="3188">
                  <c:v>-8.1214779999999997E-3</c:v>
                </c:pt>
                <c:pt idx="3189">
                  <c:v>-8.3865840000000007E-3</c:v>
                </c:pt>
                <c:pt idx="3190">
                  <c:v>-8.701004E-3</c:v>
                </c:pt>
                <c:pt idx="3191">
                  <c:v>-9.1039810000000006E-3</c:v>
                </c:pt>
                <c:pt idx="3192">
                  <c:v>-9.3131159999999998E-3</c:v>
                </c:pt>
                <c:pt idx="3193">
                  <c:v>-9.4534140000000003E-3</c:v>
                </c:pt>
                <c:pt idx="3194">
                  <c:v>-9.7030180000000008E-3</c:v>
                </c:pt>
                <c:pt idx="3195">
                  <c:v>-1.0003099999999999E-2</c:v>
                </c:pt>
                <c:pt idx="3196">
                  <c:v>-1.038771E-2</c:v>
                </c:pt>
                <c:pt idx="3197">
                  <c:v>-1.0604499999999999E-2</c:v>
                </c:pt>
                <c:pt idx="3198">
                  <c:v>-1.075098E-2</c:v>
                </c:pt>
                <c:pt idx="3199">
                  <c:v>-1.096978E-2</c:v>
                </c:pt>
                <c:pt idx="3200">
                  <c:v>-1.12675E-2</c:v>
                </c:pt>
                <c:pt idx="3201">
                  <c:v>-1.1647299999999999E-2</c:v>
                </c:pt>
                <c:pt idx="3202">
                  <c:v>-1.187758E-2</c:v>
                </c:pt>
                <c:pt idx="3203">
                  <c:v>-1.203452E-2</c:v>
                </c:pt>
                <c:pt idx="3204">
                  <c:v>-1.2274820000000001E-2</c:v>
                </c:pt>
                <c:pt idx="3205">
                  <c:v>-1.2544649999999999E-2</c:v>
                </c:pt>
                <c:pt idx="3206">
                  <c:v>-1.284913E-2</c:v>
                </c:pt>
                <c:pt idx="3207">
                  <c:v>-1.3077109999999999E-2</c:v>
                </c:pt>
                <c:pt idx="3208">
                  <c:v>-1.324797E-2</c:v>
                </c:pt>
                <c:pt idx="3209">
                  <c:v>-1.345764E-2</c:v>
                </c:pt>
                <c:pt idx="3210">
                  <c:v>-1.37424E-2</c:v>
                </c:pt>
                <c:pt idx="3211">
                  <c:v>-1.414586E-2</c:v>
                </c:pt>
                <c:pt idx="3212">
                  <c:v>-1.4308889999999999E-2</c:v>
                </c:pt>
                <c:pt idx="3213">
                  <c:v>-1.445453E-2</c:v>
                </c:pt>
                <c:pt idx="3214">
                  <c:v>-1.4665279999999999E-2</c:v>
                </c:pt>
                <c:pt idx="3215">
                  <c:v>-1.500025E-2</c:v>
                </c:pt>
                <c:pt idx="3216">
                  <c:v>-1.5218209999999999E-2</c:v>
                </c:pt>
                <c:pt idx="3217">
                  <c:v>-1.538408E-2</c:v>
                </c:pt>
                <c:pt idx="3218">
                  <c:v>-1.5967800000000001E-2</c:v>
                </c:pt>
                <c:pt idx="3219">
                  <c:v>-1.615552E-2</c:v>
                </c:pt>
                <c:pt idx="3220">
                  <c:v>-1.611162E-2</c:v>
                </c:pt>
                <c:pt idx="3221">
                  <c:v>-1.65411E-2</c:v>
                </c:pt>
                <c:pt idx="3222">
                  <c:v>-1.6750439999999998E-2</c:v>
                </c:pt>
                <c:pt idx="3223">
                  <c:v>-1.697508E-2</c:v>
                </c:pt>
                <c:pt idx="3224">
                  <c:v>-1.7215210000000002E-2</c:v>
                </c:pt>
                <c:pt idx="3225">
                  <c:v>-1.7350939999999999E-2</c:v>
                </c:pt>
                <c:pt idx="3226">
                  <c:v>-1.7507809999999999E-2</c:v>
                </c:pt>
                <c:pt idx="3227">
                  <c:v>-1.7663760000000001E-2</c:v>
                </c:pt>
                <c:pt idx="3228">
                  <c:v>-1.7922259999999999E-2</c:v>
                </c:pt>
                <c:pt idx="3229">
                  <c:v>-1.8944470000000001E-2</c:v>
                </c:pt>
                <c:pt idx="3230">
                  <c:v>-1.903432E-2</c:v>
                </c:pt>
                <c:pt idx="3231">
                  <c:v>-1.9222889999999999E-2</c:v>
                </c:pt>
                <c:pt idx="3232">
                  <c:v>-1.9093389999999998E-2</c:v>
                </c:pt>
                <c:pt idx="3233">
                  <c:v>-1.933576E-2</c:v>
                </c:pt>
                <c:pt idx="3234">
                  <c:v>-1.986663E-2</c:v>
                </c:pt>
                <c:pt idx="3235">
                  <c:v>-2.0059939999999998E-2</c:v>
                </c:pt>
                <c:pt idx="3236">
                  <c:v>-2.0471030000000001E-2</c:v>
                </c:pt>
                <c:pt idx="3237">
                  <c:v>-2.0654079999999998E-2</c:v>
                </c:pt>
                <c:pt idx="3238">
                  <c:v>-2.088597E-2</c:v>
                </c:pt>
                <c:pt idx="3239">
                  <c:v>-2.1101430000000001E-2</c:v>
                </c:pt>
                <c:pt idx="3240">
                  <c:v>-2.1589629999999999E-2</c:v>
                </c:pt>
                <c:pt idx="3241">
                  <c:v>-2.1750820000000001E-2</c:v>
                </c:pt>
                <c:pt idx="3242">
                  <c:v>-2.1969260000000001E-2</c:v>
                </c:pt>
                <c:pt idx="3243">
                  <c:v>-2.2533270000000001E-2</c:v>
                </c:pt>
                <c:pt idx="3244">
                  <c:v>-2.27131E-2</c:v>
                </c:pt>
                <c:pt idx="3245">
                  <c:v>-2.2760969999999998E-2</c:v>
                </c:pt>
                <c:pt idx="3246">
                  <c:v>-2.328947E-2</c:v>
                </c:pt>
                <c:pt idx="3247">
                  <c:v>-2.3486239999999999E-2</c:v>
                </c:pt>
                <c:pt idx="3248">
                  <c:v>-2.3898820000000001E-2</c:v>
                </c:pt>
                <c:pt idx="3249">
                  <c:v>-2.4031609999999998E-2</c:v>
                </c:pt>
                <c:pt idx="3250">
                  <c:v>-2.4439679999999998E-2</c:v>
                </c:pt>
                <c:pt idx="3251">
                  <c:v>-2.450457E-2</c:v>
                </c:pt>
                <c:pt idx="3252">
                  <c:v>-2.5073850000000002E-2</c:v>
                </c:pt>
                <c:pt idx="3253">
                  <c:v>-2.5236640000000001E-2</c:v>
                </c:pt>
                <c:pt idx="3254">
                  <c:v>-2.5597060000000001E-2</c:v>
                </c:pt>
                <c:pt idx="3255">
                  <c:v>-2.57421E-2</c:v>
                </c:pt>
                <c:pt idx="3256">
                  <c:v>-2.5936839999999999E-2</c:v>
                </c:pt>
                <c:pt idx="3257">
                  <c:v>-2.680981E-2</c:v>
                </c:pt>
                <c:pt idx="3258">
                  <c:v>-2.692959E-2</c:v>
                </c:pt>
                <c:pt idx="3259">
                  <c:v>-2.661904E-2</c:v>
                </c:pt>
                <c:pt idx="3260">
                  <c:v>-2.7302070000000001E-2</c:v>
                </c:pt>
                <c:pt idx="3261">
                  <c:v>-2.7425499999999998E-2</c:v>
                </c:pt>
                <c:pt idx="3262">
                  <c:v>-2.791826E-2</c:v>
                </c:pt>
                <c:pt idx="3263">
                  <c:v>-2.8025330000000001E-2</c:v>
                </c:pt>
                <c:pt idx="3264">
                  <c:v>-2.8604709999999998E-2</c:v>
                </c:pt>
                <c:pt idx="3265">
                  <c:v>-2.8792129999999999E-2</c:v>
                </c:pt>
                <c:pt idx="3266">
                  <c:v>-2.8906899999999999E-2</c:v>
                </c:pt>
                <c:pt idx="3267">
                  <c:v>-2.9327780000000001E-2</c:v>
                </c:pt>
                <c:pt idx="3268">
                  <c:v>-2.9440149999999998E-2</c:v>
                </c:pt>
                <c:pt idx="3269">
                  <c:v>-2.9678969999999999E-2</c:v>
                </c:pt>
                <c:pt idx="3270">
                  <c:v>-2.9968109999999999E-2</c:v>
                </c:pt>
                <c:pt idx="3271">
                  <c:v>-3.0368760000000002E-2</c:v>
                </c:pt>
                <c:pt idx="3272">
                  <c:v>-3.0458079999999998E-2</c:v>
                </c:pt>
                <c:pt idx="3273">
                  <c:v>-3.087898E-2</c:v>
                </c:pt>
                <c:pt idx="3274">
                  <c:v>-3.1142550000000001E-2</c:v>
                </c:pt>
                <c:pt idx="3275">
                  <c:v>-3.1290470000000001E-2</c:v>
                </c:pt>
                <c:pt idx="3276">
                  <c:v>-3.1612800000000003E-2</c:v>
                </c:pt>
                <c:pt idx="3277">
                  <c:v>-3.1609850000000002E-2</c:v>
                </c:pt>
                <c:pt idx="3278">
                  <c:v>-3.1768150000000002E-2</c:v>
                </c:pt>
                <c:pt idx="3279">
                  <c:v>-3.2301469999999999E-2</c:v>
                </c:pt>
                <c:pt idx="3280">
                  <c:v>-3.2384200000000002E-2</c:v>
                </c:pt>
                <c:pt idx="3281">
                  <c:v>-3.2557900000000001E-2</c:v>
                </c:pt>
                <c:pt idx="3282">
                  <c:v>-3.30873E-2</c:v>
                </c:pt>
                <c:pt idx="3283">
                  <c:v>-3.314831E-2</c:v>
                </c:pt>
                <c:pt idx="3284">
                  <c:v>-3.3420129999999999E-2</c:v>
                </c:pt>
                <c:pt idx="3285">
                  <c:v>-3.3481070000000002E-2</c:v>
                </c:pt>
                <c:pt idx="3286">
                  <c:v>-3.3598049999999997E-2</c:v>
                </c:pt>
                <c:pt idx="3287">
                  <c:v>-3.3867319999999999E-2</c:v>
                </c:pt>
                <c:pt idx="3288">
                  <c:v>-3.395973E-2</c:v>
                </c:pt>
                <c:pt idx="3289">
                  <c:v>-3.4399409999999998E-2</c:v>
                </c:pt>
                <c:pt idx="3290">
                  <c:v>-3.440969E-2</c:v>
                </c:pt>
                <c:pt idx="3291">
                  <c:v>-3.4483960000000001E-2</c:v>
                </c:pt>
                <c:pt idx="3292">
                  <c:v>-3.4614869999999999E-2</c:v>
                </c:pt>
                <c:pt idx="3293">
                  <c:v>-3.4666790000000003E-2</c:v>
                </c:pt>
                <c:pt idx="3294">
                  <c:v>-3.5378060000000003E-2</c:v>
                </c:pt>
                <c:pt idx="3295">
                  <c:v>-3.5311000000000002E-2</c:v>
                </c:pt>
                <c:pt idx="3296">
                  <c:v>-3.5441979999999998E-2</c:v>
                </c:pt>
                <c:pt idx="3297">
                  <c:v>-3.5509069999999997E-2</c:v>
                </c:pt>
                <c:pt idx="3298">
                  <c:v>-3.578808E-2</c:v>
                </c:pt>
                <c:pt idx="3299">
                  <c:v>-3.5725199999999999E-2</c:v>
                </c:pt>
                <c:pt idx="3300">
                  <c:v>-3.615326E-2</c:v>
                </c:pt>
                <c:pt idx="3301">
                  <c:v>-3.6224569999999998E-2</c:v>
                </c:pt>
                <c:pt idx="3302">
                  <c:v>-3.662675E-2</c:v>
                </c:pt>
                <c:pt idx="3303">
                  <c:v>-3.6605150000000003E-2</c:v>
                </c:pt>
                <c:pt idx="3304">
                  <c:v>-3.6451549999999999E-2</c:v>
                </c:pt>
                <c:pt idx="3305">
                  <c:v>-3.6629960000000003E-2</c:v>
                </c:pt>
                <c:pt idx="3306">
                  <c:v>-3.674765E-2</c:v>
                </c:pt>
                <c:pt idx="3307">
                  <c:v>-3.7002800000000002E-2</c:v>
                </c:pt>
                <c:pt idx="3308">
                  <c:v>-3.7055360000000002E-2</c:v>
                </c:pt>
                <c:pt idx="3309">
                  <c:v>-3.7785680000000002E-2</c:v>
                </c:pt>
                <c:pt idx="3310">
                  <c:v>-3.7843549999999997E-2</c:v>
                </c:pt>
                <c:pt idx="3311">
                  <c:v>-3.6909009999999999E-2</c:v>
                </c:pt>
                <c:pt idx="3312">
                  <c:v>-3.7921759999999999E-2</c:v>
                </c:pt>
                <c:pt idx="3313">
                  <c:v>-3.7972720000000001E-2</c:v>
                </c:pt>
                <c:pt idx="3314">
                  <c:v>-3.7986619999999999E-2</c:v>
                </c:pt>
                <c:pt idx="3315">
                  <c:v>-3.800067E-2</c:v>
                </c:pt>
                <c:pt idx="3316">
                  <c:v>-3.8046799999999999E-2</c:v>
                </c:pt>
                <c:pt idx="3317">
                  <c:v>-3.8094749999999997E-2</c:v>
                </c:pt>
                <c:pt idx="3318">
                  <c:v>-3.8529529999999999E-2</c:v>
                </c:pt>
                <c:pt idx="3319">
                  <c:v>-3.8548230000000003E-2</c:v>
                </c:pt>
                <c:pt idx="3320">
                  <c:v>-3.86897E-2</c:v>
                </c:pt>
                <c:pt idx="3321">
                  <c:v>-3.8606250000000002E-2</c:v>
                </c:pt>
                <c:pt idx="3322">
                  <c:v>-3.9036590000000003E-2</c:v>
                </c:pt>
                <c:pt idx="3323">
                  <c:v>-3.906051E-2</c:v>
                </c:pt>
                <c:pt idx="3324">
                  <c:v>-3.8887190000000002E-2</c:v>
                </c:pt>
                <c:pt idx="3325">
                  <c:v>-3.9091510000000003E-2</c:v>
                </c:pt>
                <c:pt idx="3326">
                  <c:v>-3.9142070000000001E-2</c:v>
                </c:pt>
                <c:pt idx="3327">
                  <c:v>-3.9467080000000002E-2</c:v>
                </c:pt>
                <c:pt idx="3328">
                  <c:v>-3.9484640000000001E-2</c:v>
                </c:pt>
                <c:pt idx="3329">
                  <c:v>-3.9708649999999998E-2</c:v>
                </c:pt>
                <c:pt idx="3330">
                  <c:v>-3.9699110000000003E-2</c:v>
                </c:pt>
                <c:pt idx="3331">
                  <c:v>-3.9729199999999999E-2</c:v>
                </c:pt>
                <c:pt idx="3332">
                  <c:v>-3.9736460000000001E-2</c:v>
                </c:pt>
                <c:pt idx="3333">
                  <c:v>-3.9791779999999999E-2</c:v>
                </c:pt>
                <c:pt idx="3334">
                  <c:v>-4.0334120000000001E-2</c:v>
                </c:pt>
                <c:pt idx="3335">
                  <c:v>-4.0148080000000003E-2</c:v>
                </c:pt>
                <c:pt idx="3336">
                  <c:v>-4.0178690000000003E-2</c:v>
                </c:pt>
                <c:pt idx="3337">
                  <c:v>-4.0430229999999998E-2</c:v>
                </c:pt>
                <c:pt idx="3338">
                  <c:v>-4.0299950000000001E-2</c:v>
                </c:pt>
                <c:pt idx="3339">
                  <c:v>-4.0345319999999997E-2</c:v>
                </c:pt>
                <c:pt idx="3340">
                  <c:v>-4.0496079999999997E-2</c:v>
                </c:pt>
                <c:pt idx="3341">
                  <c:v>-4.0734239999999998E-2</c:v>
                </c:pt>
                <c:pt idx="3342">
                  <c:v>-4.0732079999999997E-2</c:v>
                </c:pt>
                <c:pt idx="3343">
                  <c:v>-4.076772E-2</c:v>
                </c:pt>
                <c:pt idx="3344">
                  <c:v>-4.0860670000000002E-2</c:v>
                </c:pt>
                <c:pt idx="3345">
                  <c:v>-4.090104E-2</c:v>
                </c:pt>
                <c:pt idx="3346">
                  <c:v>-4.1298840000000003E-2</c:v>
                </c:pt>
                <c:pt idx="3347">
                  <c:v>-4.1271990000000001E-2</c:v>
                </c:pt>
                <c:pt idx="3348">
                  <c:v>-4.0821099999999999E-2</c:v>
                </c:pt>
                <c:pt idx="3349">
                  <c:v>-4.1366119999999999E-2</c:v>
                </c:pt>
                <c:pt idx="3350">
                  <c:v>-4.13853E-2</c:v>
                </c:pt>
                <c:pt idx="3351">
                  <c:v>-4.1266820000000003E-2</c:v>
                </c:pt>
                <c:pt idx="3352">
                  <c:v>-4.1260789999999999E-2</c:v>
                </c:pt>
                <c:pt idx="3353">
                  <c:v>-4.1675749999999998E-2</c:v>
                </c:pt>
                <c:pt idx="3354">
                  <c:v>-4.171325E-2</c:v>
                </c:pt>
                <c:pt idx="3355">
                  <c:v>-4.151519E-2</c:v>
                </c:pt>
                <c:pt idx="3356">
                  <c:v>-4.1825340000000003E-2</c:v>
                </c:pt>
                <c:pt idx="3357">
                  <c:v>-4.183212E-2</c:v>
                </c:pt>
                <c:pt idx="3358">
                  <c:v>-4.1906289999999999E-2</c:v>
                </c:pt>
                <c:pt idx="3359">
                  <c:v>-4.1891289999999998E-2</c:v>
                </c:pt>
                <c:pt idx="3360">
                  <c:v>-4.1848059999999999E-2</c:v>
                </c:pt>
                <c:pt idx="3361">
                  <c:v>-4.1867559999999998E-2</c:v>
                </c:pt>
                <c:pt idx="3362">
                  <c:v>-4.1871020000000002E-2</c:v>
                </c:pt>
                <c:pt idx="3363">
                  <c:v>-4.2252480000000002E-2</c:v>
                </c:pt>
                <c:pt idx="3364">
                  <c:v>-4.2232020000000002E-2</c:v>
                </c:pt>
                <c:pt idx="3365">
                  <c:v>-4.223673E-2</c:v>
                </c:pt>
                <c:pt idx="3366">
                  <c:v>-4.2302470000000002E-2</c:v>
                </c:pt>
                <c:pt idx="3367">
                  <c:v>-4.2339660000000001E-2</c:v>
                </c:pt>
                <c:pt idx="3368">
                  <c:v>-4.2601439999999997E-2</c:v>
                </c:pt>
                <c:pt idx="3369">
                  <c:v>-4.2558619999999998E-2</c:v>
                </c:pt>
                <c:pt idx="3370">
                  <c:v>-4.2532349999999997E-2</c:v>
                </c:pt>
                <c:pt idx="3371">
                  <c:v>-4.2541219999999998E-2</c:v>
                </c:pt>
                <c:pt idx="3372">
                  <c:v>-4.2597009999999998E-2</c:v>
                </c:pt>
                <c:pt idx="3373">
                  <c:v>-4.269999E-2</c:v>
                </c:pt>
                <c:pt idx="3374">
                  <c:v>-4.273242E-2</c:v>
                </c:pt>
                <c:pt idx="3375">
                  <c:v>-4.2727130000000002E-2</c:v>
                </c:pt>
                <c:pt idx="3376">
                  <c:v>-4.2916849999999999E-2</c:v>
                </c:pt>
                <c:pt idx="3377">
                  <c:v>-4.2862459999999998E-2</c:v>
                </c:pt>
                <c:pt idx="3378">
                  <c:v>-4.2833320000000001E-2</c:v>
                </c:pt>
                <c:pt idx="3379">
                  <c:v>-4.2857399999999997E-2</c:v>
                </c:pt>
                <c:pt idx="3380">
                  <c:v>-4.2897829999999998E-2</c:v>
                </c:pt>
                <c:pt idx="3381">
                  <c:v>-4.2953100000000001E-2</c:v>
                </c:pt>
                <c:pt idx="3382">
                  <c:v>-4.300151E-2</c:v>
                </c:pt>
                <c:pt idx="3383">
                  <c:v>-4.3168129999999999E-2</c:v>
                </c:pt>
                <c:pt idx="3384">
                  <c:v>-4.3160110000000002E-2</c:v>
                </c:pt>
                <c:pt idx="3385">
                  <c:v>-4.3110599999999999E-2</c:v>
                </c:pt>
                <c:pt idx="3386">
                  <c:v>-4.3117280000000001E-2</c:v>
                </c:pt>
                <c:pt idx="3387">
                  <c:v>-4.3115790000000001E-2</c:v>
                </c:pt>
                <c:pt idx="3388">
                  <c:v>-4.3168890000000001E-2</c:v>
                </c:pt>
                <c:pt idx="3389">
                  <c:v>-4.3332280000000001E-2</c:v>
                </c:pt>
                <c:pt idx="3390">
                  <c:v>-4.334172E-2</c:v>
                </c:pt>
                <c:pt idx="3391">
                  <c:v>-4.3294480000000003E-2</c:v>
                </c:pt>
                <c:pt idx="3392">
                  <c:v>-4.3306249999999998E-2</c:v>
                </c:pt>
                <c:pt idx="3393">
                  <c:v>-4.333828E-2</c:v>
                </c:pt>
                <c:pt idx="3394">
                  <c:v>-4.350441E-2</c:v>
                </c:pt>
                <c:pt idx="3395">
                  <c:v>-4.3487459999999999E-2</c:v>
                </c:pt>
                <c:pt idx="3396">
                  <c:v>-4.34393E-2</c:v>
                </c:pt>
                <c:pt idx="3397">
                  <c:v>-4.3418869999999998E-2</c:v>
                </c:pt>
                <c:pt idx="3398">
                  <c:v>-4.3417579999999997E-2</c:v>
                </c:pt>
                <c:pt idx="3399">
                  <c:v>-4.3714629999999997E-2</c:v>
                </c:pt>
                <c:pt idx="3400">
                  <c:v>-4.3689489999999997E-2</c:v>
                </c:pt>
                <c:pt idx="3401">
                  <c:v>-4.3092999999999999E-2</c:v>
                </c:pt>
                <c:pt idx="3402">
                  <c:v>-4.3457179999999998E-2</c:v>
                </c:pt>
                <c:pt idx="3403">
                  <c:v>-4.3463670000000003E-2</c:v>
                </c:pt>
                <c:pt idx="3404">
                  <c:v>-4.345007E-2</c:v>
                </c:pt>
                <c:pt idx="3405">
                  <c:v>-4.3501100000000001E-2</c:v>
                </c:pt>
                <c:pt idx="3406">
                  <c:v>-4.3990580000000001E-2</c:v>
                </c:pt>
                <c:pt idx="3407">
                  <c:v>-4.3967159999999998E-2</c:v>
                </c:pt>
                <c:pt idx="3408">
                  <c:v>-4.3062589999999998E-2</c:v>
                </c:pt>
                <c:pt idx="3409">
                  <c:v>-4.3700170000000003E-2</c:v>
                </c:pt>
                <c:pt idx="3410">
                  <c:v>-4.3681299999999999E-2</c:v>
                </c:pt>
                <c:pt idx="3411">
                  <c:v>-4.3634159999999998E-2</c:v>
                </c:pt>
                <c:pt idx="3412">
                  <c:v>-4.3665950000000002E-2</c:v>
                </c:pt>
                <c:pt idx="3413">
                  <c:v>-4.3690699999999999E-2</c:v>
                </c:pt>
                <c:pt idx="3414">
                  <c:v>-4.367849E-2</c:v>
                </c:pt>
                <c:pt idx="3415">
                  <c:v>-4.3500589999999999E-2</c:v>
                </c:pt>
                <c:pt idx="3416">
                  <c:v>-4.3503640000000003E-2</c:v>
                </c:pt>
                <c:pt idx="3417">
                  <c:v>-4.3735719999999999E-2</c:v>
                </c:pt>
                <c:pt idx="3418">
                  <c:v>-4.3929160000000002E-2</c:v>
                </c:pt>
                <c:pt idx="3419">
                  <c:v>-4.3838719999999998E-2</c:v>
                </c:pt>
                <c:pt idx="3420">
                  <c:v>-4.3682609999999997E-2</c:v>
                </c:pt>
                <c:pt idx="3421">
                  <c:v>-4.370508E-2</c:v>
                </c:pt>
                <c:pt idx="3422">
                  <c:v>-4.3707370000000002E-2</c:v>
                </c:pt>
                <c:pt idx="3423">
                  <c:v>-4.3974109999999997E-2</c:v>
                </c:pt>
                <c:pt idx="3424">
                  <c:v>-4.3977479999999999E-2</c:v>
                </c:pt>
                <c:pt idx="3425">
                  <c:v>-4.3329319999999998E-2</c:v>
                </c:pt>
                <c:pt idx="3426">
                  <c:v>-4.3876529999999997E-2</c:v>
                </c:pt>
                <c:pt idx="3427">
                  <c:v>-4.3873669999999997E-2</c:v>
                </c:pt>
                <c:pt idx="3428">
                  <c:v>-4.3823389999999997E-2</c:v>
                </c:pt>
                <c:pt idx="3429">
                  <c:v>-4.3770620000000003E-2</c:v>
                </c:pt>
                <c:pt idx="3430">
                  <c:v>-4.3765999999999999E-2</c:v>
                </c:pt>
                <c:pt idx="3431">
                  <c:v>-4.375623E-2</c:v>
                </c:pt>
                <c:pt idx="3432">
                  <c:v>-4.3765859999999997E-2</c:v>
                </c:pt>
                <c:pt idx="3433">
                  <c:v>-4.3832129999999997E-2</c:v>
                </c:pt>
                <c:pt idx="3434">
                  <c:v>-4.3866429999999998E-2</c:v>
                </c:pt>
                <c:pt idx="3435">
                  <c:v>-4.388011E-2</c:v>
                </c:pt>
                <c:pt idx="3436">
                  <c:v>-4.4088229999999999E-2</c:v>
                </c:pt>
                <c:pt idx="3437">
                  <c:v>-4.3938280000000003E-2</c:v>
                </c:pt>
                <c:pt idx="3438">
                  <c:v>-4.3636800000000003E-2</c:v>
                </c:pt>
                <c:pt idx="3439">
                  <c:v>-4.3689749999999999E-2</c:v>
                </c:pt>
                <c:pt idx="3440">
                  <c:v>-4.4153669999999999E-2</c:v>
                </c:pt>
                <c:pt idx="3441">
                  <c:v>-4.3918649999999997E-2</c:v>
                </c:pt>
                <c:pt idx="3442">
                  <c:v>-4.3951160000000003E-2</c:v>
                </c:pt>
                <c:pt idx="3443">
                  <c:v>-4.3925079999999998E-2</c:v>
                </c:pt>
                <c:pt idx="3444">
                  <c:v>-4.3877850000000003E-2</c:v>
                </c:pt>
                <c:pt idx="3445">
                  <c:v>-4.3789580000000002E-2</c:v>
                </c:pt>
                <c:pt idx="3446">
                  <c:v>-4.3796649999999999E-2</c:v>
                </c:pt>
                <c:pt idx="3447">
                  <c:v>-4.3692380000000003E-2</c:v>
                </c:pt>
                <c:pt idx="3448">
                  <c:v>-4.3713809999999999E-2</c:v>
                </c:pt>
                <c:pt idx="3449">
                  <c:v>-4.4107269999999997E-2</c:v>
                </c:pt>
                <c:pt idx="3450">
                  <c:v>-4.3631179999999999E-2</c:v>
                </c:pt>
                <c:pt idx="3451">
                  <c:v>-4.3627310000000002E-2</c:v>
                </c:pt>
                <c:pt idx="3452">
                  <c:v>-4.3620899999999997E-2</c:v>
                </c:pt>
                <c:pt idx="3453">
                  <c:v>-4.4007159999999997E-2</c:v>
                </c:pt>
                <c:pt idx="3454">
                  <c:v>-4.4052790000000001E-2</c:v>
                </c:pt>
                <c:pt idx="3455">
                  <c:v>-4.4067009999999997E-2</c:v>
                </c:pt>
                <c:pt idx="3456">
                  <c:v>-4.385476E-2</c:v>
                </c:pt>
                <c:pt idx="3457">
                  <c:v>-4.388036E-2</c:v>
                </c:pt>
                <c:pt idx="3458">
                  <c:v>-4.3886679999999997E-2</c:v>
                </c:pt>
                <c:pt idx="3459">
                  <c:v>-4.3288300000000002E-2</c:v>
                </c:pt>
                <c:pt idx="3460">
                  <c:v>-4.3340789999999997E-2</c:v>
                </c:pt>
                <c:pt idx="3461">
                  <c:v>-4.4223899999999997E-2</c:v>
                </c:pt>
                <c:pt idx="3462">
                  <c:v>-4.4089629999999998E-2</c:v>
                </c:pt>
                <c:pt idx="3463">
                  <c:v>-4.3830939999999999E-2</c:v>
                </c:pt>
                <c:pt idx="3464">
                  <c:v>-4.33628E-2</c:v>
                </c:pt>
                <c:pt idx="3465">
                  <c:v>-4.3386580000000001E-2</c:v>
                </c:pt>
                <c:pt idx="3466">
                  <c:v>-4.3919270000000003E-2</c:v>
                </c:pt>
                <c:pt idx="3467">
                  <c:v>-4.378261E-2</c:v>
                </c:pt>
                <c:pt idx="3468">
                  <c:v>-4.3818410000000002E-2</c:v>
                </c:pt>
                <c:pt idx="3469">
                  <c:v>-4.3792369999999997E-2</c:v>
                </c:pt>
                <c:pt idx="3470">
                  <c:v>-4.3389440000000001E-2</c:v>
                </c:pt>
                <c:pt idx="3471">
                  <c:v>-4.3472589999999998E-2</c:v>
                </c:pt>
                <c:pt idx="3472">
                  <c:v>-4.3496260000000002E-2</c:v>
                </c:pt>
                <c:pt idx="3473">
                  <c:v>-4.3566519999999997E-2</c:v>
                </c:pt>
                <c:pt idx="3474">
                  <c:v>-4.3558149999999997E-2</c:v>
                </c:pt>
                <c:pt idx="3475">
                  <c:v>-4.3592539999999999E-2</c:v>
                </c:pt>
                <c:pt idx="3476">
                  <c:v>-4.3555730000000001E-2</c:v>
                </c:pt>
                <c:pt idx="3477">
                  <c:v>-4.3553509999999997E-2</c:v>
                </c:pt>
                <c:pt idx="3478">
                  <c:v>-4.3244150000000002E-2</c:v>
                </c:pt>
                <c:pt idx="3479">
                  <c:v>-4.3312120000000003E-2</c:v>
                </c:pt>
                <c:pt idx="3480">
                  <c:v>-4.3759890000000003E-2</c:v>
                </c:pt>
                <c:pt idx="3481">
                  <c:v>-4.3349409999999998E-2</c:v>
                </c:pt>
                <c:pt idx="3482">
                  <c:v>-4.3370039999999999E-2</c:v>
                </c:pt>
                <c:pt idx="3483">
                  <c:v>-4.333936E-2</c:v>
                </c:pt>
                <c:pt idx="3484">
                  <c:v>-4.3300789999999999E-2</c:v>
                </c:pt>
                <c:pt idx="3485">
                  <c:v>-4.3317790000000002E-2</c:v>
                </c:pt>
                <c:pt idx="3486">
                  <c:v>-4.3322100000000002E-2</c:v>
                </c:pt>
                <c:pt idx="3487">
                  <c:v>-4.3371109999999997E-2</c:v>
                </c:pt>
                <c:pt idx="3488">
                  <c:v>-4.3144109999999999E-2</c:v>
                </c:pt>
                <c:pt idx="3489">
                  <c:v>-4.3116189999999999E-2</c:v>
                </c:pt>
                <c:pt idx="3490">
                  <c:v>-4.318727E-2</c:v>
                </c:pt>
                <c:pt idx="3491">
                  <c:v>-4.3179420000000003E-2</c:v>
                </c:pt>
                <c:pt idx="3492">
                  <c:v>-4.3239319999999998E-2</c:v>
                </c:pt>
                <c:pt idx="3493">
                  <c:v>-4.3053080000000001E-2</c:v>
                </c:pt>
                <c:pt idx="3494">
                  <c:v>-4.2989960000000001E-2</c:v>
                </c:pt>
                <c:pt idx="3495">
                  <c:v>-4.3032849999999997E-2</c:v>
                </c:pt>
                <c:pt idx="3496">
                  <c:v>-4.3156979999999998E-2</c:v>
                </c:pt>
                <c:pt idx="3497">
                  <c:v>-4.3170680000000003E-2</c:v>
                </c:pt>
                <c:pt idx="3498">
                  <c:v>-4.2802090000000001E-2</c:v>
                </c:pt>
                <c:pt idx="3499">
                  <c:v>-4.2922580000000002E-2</c:v>
                </c:pt>
                <c:pt idx="3500">
                  <c:v>-4.294825E-2</c:v>
                </c:pt>
                <c:pt idx="3501">
                  <c:v>-4.2963929999999997E-2</c:v>
                </c:pt>
                <c:pt idx="3502">
                  <c:v>-4.2934689999999998E-2</c:v>
                </c:pt>
                <c:pt idx="3503">
                  <c:v>-4.2907220000000003E-2</c:v>
                </c:pt>
                <c:pt idx="3504">
                  <c:v>-4.2867790000000003E-2</c:v>
                </c:pt>
                <c:pt idx="3505">
                  <c:v>-4.2846330000000002E-2</c:v>
                </c:pt>
                <c:pt idx="3506">
                  <c:v>-4.281828E-2</c:v>
                </c:pt>
                <c:pt idx="3507">
                  <c:v>-4.27873E-2</c:v>
                </c:pt>
                <c:pt idx="3508">
                  <c:v>-4.2760050000000001E-2</c:v>
                </c:pt>
                <c:pt idx="3509">
                  <c:v>-4.273006E-2</c:v>
                </c:pt>
                <c:pt idx="3510">
                  <c:v>-4.2703709999999999E-2</c:v>
                </c:pt>
                <c:pt idx="3511">
                  <c:v>-4.2678729999999998E-2</c:v>
                </c:pt>
                <c:pt idx="3512">
                  <c:v>-4.2661539999999998E-2</c:v>
                </c:pt>
                <c:pt idx="3513">
                  <c:v>-4.2632660000000003E-2</c:v>
                </c:pt>
                <c:pt idx="3514">
                  <c:v>-4.261206E-2</c:v>
                </c:pt>
                <c:pt idx="3515">
                  <c:v>-4.2595470000000003E-2</c:v>
                </c:pt>
                <c:pt idx="3516">
                  <c:v>-4.2568580000000002E-2</c:v>
                </c:pt>
                <c:pt idx="3517">
                  <c:v>-4.2537699999999998E-2</c:v>
                </c:pt>
                <c:pt idx="3518">
                  <c:v>-4.2517149999999997E-2</c:v>
                </c:pt>
                <c:pt idx="3519">
                  <c:v>-4.2490020000000003E-2</c:v>
                </c:pt>
                <c:pt idx="3520">
                  <c:v>-4.2464950000000001E-2</c:v>
                </c:pt>
                <c:pt idx="3521">
                  <c:v>-4.243769E-2</c:v>
                </c:pt>
                <c:pt idx="3522">
                  <c:v>-4.2448020000000003E-2</c:v>
                </c:pt>
                <c:pt idx="3523">
                  <c:v>-4.2434800000000002E-2</c:v>
                </c:pt>
                <c:pt idx="3524">
                  <c:v>-4.2363579999999998E-2</c:v>
                </c:pt>
                <c:pt idx="3525">
                  <c:v>-4.2371039999999999E-2</c:v>
                </c:pt>
                <c:pt idx="3526">
                  <c:v>-4.246983E-2</c:v>
                </c:pt>
                <c:pt idx="3527">
                  <c:v>-4.2311380000000003E-2</c:v>
                </c:pt>
                <c:pt idx="3528">
                  <c:v>-4.2429120000000001E-2</c:v>
                </c:pt>
                <c:pt idx="3529">
                  <c:v>-4.2394250000000001E-2</c:v>
                </c:pt>
                <c:pt idx="3530">
                  <c:v>-4.2110990000000001E-2</c:v>
                </c:pt>
                <c:pt idx="3531">
                  <c:v>-4.2260829999999999E-2</c:v>
                </c:pt>
                <c:pt idx="3532">
                  <c:v>-4.233928E-2</c:v>
                </c:pt>
                <c:pt idx="3533">
                  <c:v>-4.2110080000000001E-2</c:v>
                </c:pt>
                <c:pt idx="3534">
                  <c:v>-4.2171889999999997E-2</c:v>
                </c:pt>
                <c:pt idx="3535">
                  <c:v>-4.2349560000000001E-2</c:v>
                </c:pt>
                <c:pt idx="3536">
                  <c:v>-4.2198039999999999E-2</c:v>
                </c:pt>
                <c:pt idx="3537">
                  <c:v>-4.2257070000000001E-2</c:v>
                </c:pt>
                <c:pt idx="3538">
                  <c:v>-4.226858E-2</c:v>
                </c:pt>
                <c:pt idx="3539">
                  <c:v>-4.1716089999999997E-2</c:v>
                </c:pt>
                <c:pt idx="3540">
                  <c:v>-4.1915290000000001E-2</c:v>
                </c:pt>
                <c:pt idx="3541">
                  <c:v>-4.1971380000000003E-2</c:v>
                </c:pt>
                <c:pt idx="3542">
                  <c:v>-4.2265940000000002E-2</c:v>
                </c:pt>
                <c:pt idx="3543">
                  <c:v>-4.2116529999999999E-2</c:v>
                </c:pt>
                <c:pt idx="3544">
                  <c:v>-4.2143960000000001E-2</c:v>
                </c:pt>
                <c:pt idx="3545">
                  <c:v>-4.162971E-2</c:v>
                </c:pt>
                <c:pt idx="3546">
                  <c:v>-4.1475020000000001E-2</c:v>
                </c:pt>
                <c:pt idx="3547">
                  <c:v>-4.2199899999999999E-2</c:v>
                </c:pt>
                <c:pt idx="3548">
                  <c:v>-4.2208870000000002E-2</c:v>
                </c:pt>
                <c:pt idx="3549">
                  <c:v>-4.1545459999999999E-2</c:v>
                </c:pt>
                <c:pt idx="3550">
                  <c:v>-4.1501000000000003E-2</c:v>
                </c:pt>
                <c:pt idx="3551">
                  <c:v>-4.1569710000000003E-2</c:v>
                </c:pt>
                <c:pt idx="3552">
                  <c:v>-4.1868160000000001E-2</c:v>
                </c:pt>
                <c:pt idx="3553">
                  <c:v>-4.164752E-2</c:v>
                </c:pt>
                <c:pt idx="3554">
                  <c:v>-4.1717369999999997E-2</c:v>
                </c:pt>
                <c:pt idx="3555">
                  <c:v>-4.1690280000000003E-2</c:v>
                </c:pt>
                <c:pt idx="3556">
                  <c:v>-4.1330760000000001E-2</c:v>
                </c:pt>
                <c:pt idx="3557">
                  <c:v>-4.1399529999999997E-2</c:v>
                </c:pt>
                <c:pt idx="3558">
                  <c:v>-4.1440650000000002E-2</c:v>
                </c:pt>
                <c:pt idx="3559">
                  <c:v>-4.1388880000000003E-2</c:v>
                </c:pt>
                <c:pt idx="3560">
                  <c:v>-4.121971E-2</c:v>
                </c:pt>
                <c:pt idx="3561">
                  <c:v>-4.1236349999999998E-2</c:v>
                </c:pt>
                <c:pt idx="3562">
                  <c:v>-4.1215969999999998E-2</c:v>
                </c:pt>
                <c:pt idx="3563">
                  <c:v>-4.1130420000000001E-2</c:v>
                </c:pt>
                <c:pt idx="3564">
                  <c:v>-4.1082189999999998E-2</c:v>
                </c:pt>
                <c:pt idx="3565">
                  <c:v>-4.1008540000000003E-2</c:v>
                </c:pt>
                <c:pt idx="3566">
                  <c:v>-4.0966219999999998E-2</c:v>
                </c:pt>
                <c:pt idx="3567">
                  <c:v>-4.0892669999999999E-2</c:v>
                </c:pt>
                <c:pt idx="3568">
                  <c:v>-4.0830459999999999E-2</c:v>
                </c:pt>
                <c:pt idx="3569">
                  <c:v>-4.0759839999999999E-2</c:v>
                </c:pt>
                <c:pt idx="3570">
                  <c:v>-4.069308E-2</c:v>
                </c:pt>
                <c:pt idx="3571">
                  <c:v>-4.0633099999999998E-2</c:v>
                </c:pt>
                <c:pt idx="3572">
                  <c:v>-4.055889E-2</c:v>
                </c:pt>
                <c:pt idx="3573">
                  <c:v>-4.050757E-2</c:v>
                </c:pt>
                <c:pt idx="3574">
                  <c:v>-4.0429369999999999E-2</c:v>
                </c:pt>
                <c:pt idx="3575">
                  <c:v>-4.0362929999999998E-2</c:v>
                </c:pt>
                <c:pt idx="3576">
                  <c:v>-4.0289150000000003E-2</c:v>
                </c:pt>
                <c:pt idx="3577">
                  <c:v>-4.0202469999999997E-2</c:v>
                </c:pt>
                <c:pt idx="3578">
                  <c:v>-4.012545E-2</c:v>
                </c:pt>
                <c:pt idx="3579">
                  <c:v>-4.0023889999999999E-2</c:v>
                </c:pt>
                <c:pt idx="3580">
                  <c:v>-3.9943899999999997E-2</c:v>
                </c:pt>
                <c:pt idx="3581">
                  <c:v>-3.984033E-2</c:v>
                </c:pt>
                <c:pt idx="3582">
                  <c:v>-3.97478E-2</c:v>
                </c:pt>
                <c:pt idx="3583">
                  <c:v>-3.9657709999999999E-2</c:v>
                </c:pt>
                <c:pt idx="3584">
                  <c:v>-3.956001E-2</c:v>
                </c:pt>
                <c:pt idx="3585">
                  <c:v>-3.9472559999999997E-2</c:v>
                </c:pt>
                <c:pt idx="3586">
                  <c:v>-3.9370490000000001E-2</c:v>
                </c:pt>
                <c:pt idx="3587">
                  <c:v>-3.928073E-2</c:v>
                </c:pt>
                <c:pt idx="3588">
                  <c:v>-3.9196479999999999E-2</c:v>
                </c:pt>
                <c:pt idx="3589">
                  <c:v>-3.9090560000000003E-2</c:v>
                </c:pt>
                <c:pt idx="3590">
                  <c:v>-3.901992E-2</c:v>
                </c:pt>
                <c:pt idx="3591">
                  <c:v>-3.8925939999999999E-2</c:v>
                </c:pt>
                <c:pt idx="3592">
                  <c:v>-3.8601679999999999E-2</c:v>
                </c:pt>
                <c:pt idx="3593">
                  <c:v>-3.8568489999999997E-2</c:v>
                </c:pt>
                <c:pt idx="3594">
                  <c:v>-3.8596940000000003E-2</c:v>
                </c:pt>
                <c:pt idx="3595">
                  <c:v>-3.8538580000000003E-2</c:v>
                </c:pt>
                <c:pt idx="3596">
                  <c:v>-3.8794040000000002E-2</c:v>
                </c:pt>
                <c:pt idx="3597">
                  <c:v>-3.854279E-2</c:v>
                </c:pt>
                <c:pt idx="3598">
                  <c:v>-3.827912E-2</c:v>
                </c:pt>
                <c:pt idx="3599">
                  <c:v>-3.835297E-2</c:v>
                </c:pt>
                <c:pt idx="3600">
                  <c:v>-3.768937E-2</c:v>
                </c:pt>
                <c:pt idx="3601">
                  <c:v>-3.7599760000000003E-2</c:v>
                </c:pt>
                <c:pt idx="3602">
                  <c:v>-3.7753269999999998E-2</c:v>
                </c:pt>
                <c:pt idx="3603">
                  <c:v>-3.8486159999999998E-2</c:v>
                </c:pt>
                <c:pt idx="3604">
                  <c:v>-3.7956219999999999E-2</c:v>
                </c:pt>
                <c:pt idx="3605">
                  <c:v>-3.7892059999999998E-2</c:v>
                </c:pt>
                <c:pt idx="3606">
                  <c:v>-3.717078E-2</c:v>
                </c:pt>
                <c:pt idx="3607">
                  <c:v>-3.7503839999999997E-2</c:v>
                </c:pt>
                <c:pt idx="3608">
                  <c:v>-3.7518330000000003E-2</c:v>
                </c:pt>
                <c:pt idx="3609">
                  <c:v>-3.7446390000000003E-2</c:v>
                </c:pt>
                <c:pt idx="3610">
                  <c:v>-3.7217649999999998E-2</c:v>
                </c:pt>
                <c:pt idx="3611">
                  <c:v>-3.7170759999999997E-2</c:v>
                </c:pt>
                <c:pt idx="3612">
                  <c:v>-3.711122E-2</c:v>
                </c:pt>
                <c:pt idx="3613">
                  <c:v>-3.7031010000000003E-2</c:v>
                </c:pt>
                <c:pt idx="3614">
                  <c:v>-3.6950179999999999E-2</c:v>
                </c:pt>
                <c:pt idx="3615">
                  <c:v>-3.6883350000000002E-2</c:v>
                </c:pt>
                <c:pt idx="3616">
                  <c:v>-3.6805669999999999E-2</c:v>
                </c:pt>
                <c:pt idx="3617">
                  <c:v>-3.6739460000000002E-2</c:v>
                </c:pt>
                <c:pt idx="3618">
                  <c:v>-3.666063E-2</c:v>
                </c:pt>
                <c:pt idx="3619">
                  <c:v>-3.6600170000000001E-2</c:v>
                </c:pt>
                <c:pt idx="3620">
                  <c:v>-3.6523430000000003E-2</c:v>
                </c:pt>
                <c:pt idx="3621">
                  <c:v>-3.6472419999999998E-2</c:v>
                </c:pt>
                <c:pt idx="3622">
                  <c:v>-3.6418369999999999E-2</c:v>
                </c:pt>
                <c:pt idx="3623">
                  <c:v>-3.6369430000000001E-2</c:v>
                </c:pt>
                <c:pt idx="3624">
                  <c:v>-3.6309849999999998E-2</c:v>
                </c:pt>
                <c:pt idx="3625">
                  <c:v>-3.6268590000000003E-2</c:v>
                </c:pt>
                <c:pt idx="3626">
                  <c:v>-3.6214299999999998E-2</c:v>
                </c:pt>
                <c:pt idx="3627">
                  <c:v>-3.6166869999999997E-2</c:v>
                </c:pt>
                <c:pt idx="3628">
                  <c:v>-3.6099699999999998E-2</c:v>
                </c:pt>
                <c:pt idx="3629">
                  <c:v>-3.6042699999999997E-2</c:v>
                </c:pt>
                <c:pt idx="3630">
                  <c:v>-3.5967859999999997E-2</c:v>
                </c:pt>
                <c:pt idx="3631">
                  <c:v>-3.5906430000000003E-2</c:v>
                </c:pt>
                <c:pt idx="3632">
                  <c:v>-3.5828079999999998E-2</c:v>
                </c:pt>
                <c:pt idx="3633">
                  <c:v>-3.5756469999999999E-2</c:v>
                </c:pt>
                <c:pt idx="3634">
                  <c:v>-3.568122E-2</c:v>
                </c:pt>
                <c:pt idx="3635">
                  <c:v>-3.5616309999999998E-2</c:v>
                </c:pt>
                <c:pt idx="3636">
                  <c:v>-3.5542480000000001E-2</c:v>
                </c:pt>
                <c:pt idx="3637">
                  <c:v>-3.5475319999999998E-2</c:v>
                </c:pt>
                <c:pt idx="3638">
                  <c:v>-3.541093E-2</c:v>
                </c:pt>
                <c:pt idx="3639">
                  <c:v>-3.535191E-2</c:v>
                </c:pt>
                <c:pt idx="3640">
                  <c:v>-3.5294619999999999E-2</c:v>
                </c:pt>
                <c:pt idx="3641">
                  <c:v>-3.5234910000000001E-2</c:v>
                </c:pt>
                <c:pt idx="3642">
                  <c:v>-3.518073E-2</c:v>
                </c:pt>
                <c:pt idx="3643">
                  <c:v>-3.5120119999999998E-2</c:v>
                </c:pt>
                <c:pt idx="3644">
                  <c:v>-3.5061960000000003E-2</c:v>
                </c:pt>
                <c:pt idx="3645">
                  <c:v>-3.5003010000000001E-2</c:v>
                </c:pt>
                <c:pt idx="3646">
                  <c:v>-3.4953819999999997E-2</c:v>
                </c:pt>
                <c:pt idx="3647">
                  <c:v>-3.4897749999999998E-2</c:v>
                </c:pt>
                <c:pt idx="3648">
                  <c:v>-3.4848320000000002E-2</c:v>
                </c:pt>
                <c:pt idx="3649">
                  <c:v>-3.4786030000000003E-2</c:v>
                </c:pt>
                <c:pt idx="3650">
                  <c:v>-3.4740769999999997E-2</c:v>
                </c:pt>
                <c:pt idx="3651">
                  <c:v>-3.4681160000000003E-2</c:v>
                </c:pt>
                <c:pt idx="3652">
                  <c:v>-3.4632959999999997E-2</c:v>
                </c:pt>
                <c:pt idx="3653">
                  <c:v>-3.4574830000000001E-2</c:v>
                </c:pt>
                <c:pt idx="3654">
                  <c:v>-3.4540849999999998E-2</c:v>
                </c:pt>
                <c:pt idx="3655">
                  <c:v>-3.448528E-2</c:v>
                </c:pt>
                <c:pt idx="3656">
                  <c:v>-3.446784E-2</c:v>
                </c:pt>
                <c:pt idx="3657">
                  <c:v>-3.4411890000000001E-2</c:v>
                </c:pt>
                <c:pt idx="3658">
                  <c:v>-3.4379949999999999E-2</c:v>
                </c:pt>
                <c:pt idx="3659">
                  <c:v>-3.431791E-2</c:v>
                </c:pt>
                <c:pt idx="3660">
                  <c:v>-3.4296E-2</c:v>
                </c:pt>
                <c:pt idx="3661">
                  <c:v>-3.4229040000000002E-2</c:v>
                </c:pt>
                <c:pt idx="3662">
                  <c:v>-3.4215240000000001E-2</c:v>
                </c:pt>
                <c:pt idx="3663">
                  <c:v>-3.4153349999999999E-2</c:v>
                </c:pt>
                <c:pt idx="3664">
                  <c:v>-3.41331E-2</c:v>
                </c:pt>
                <c:pt idx="3665">
                  <c:v>-3.4070999999999997E-2</c:v>
                </c:pt>
                <c:pt idx="3666">
                  <c:v>-3.4074380000000001E-2</c:v>
                </c:pt>
                <c:pt idx="3667">
                  <c:v>-3.4016789999999998E-2</c:v>
                </c:pt>
                <c:pt idx="3668">
                  <c:v>-3.4011590000000001E-2</c:v>
                </c:pt>
                <c:pt idx="3669">
                  <c:v>-3.395716E-2</c:v>
                </c:pt>
                <c:pt idx="3670">
                  <c:v>-3.3951839999999997E-2</c:v>
                </c:pt>
                <c:pt idx="3671">
                  <c:v>-3.3894439999999998E-2</c:v>
                </c:pt>
                <c:pt idx="3672">
                  <c:v>-3.3896229999999999E-2</c:v>
                </c:pt>
                <c:pt idx="3673">
                  <c:v>-3.383825E-2</c:v>
                </c:pt>
                <c:pt idx="3674">
                  <c:v>-3.3845479999999997E-2</c:v>
                </c:pt>
                <c:pt idx="3675">
                  <c:v>-3.3796880000000001E-2</c:v>
                </c:pt>
                <c:pt idx="3676">
                  <c:v>-3.3806900000000001E-2</c:v>
                </c:pt>
                <c:pt idx="3677">
                  <c:v>-3.3767909999999998E-2</c:v>
                </c:pt>
                <c:pt idx="3678">
                  <c:v>-3.3776059999999997E-2</c:v>
                </c:pt>
                <c:pt idx="3679">
                  <c:v>-3.3725480000000002E-2</c:v>
                </c:pt>
                <c:pt idx="3680">
                  <c:v>-3.3723219999999998E-2</c:v>
                </c:pt>
                <c:pt idx="3681">
                  <c:v>-3.3687090000000003E-2</c:v>
                </c:pt>
                <c:pt idx="3682">
                  <c:v>-3.3682700000000003E-2</c:v>
                </c:pt>
                <c:pt idx="3683">
                  <c:v>-3.3642089999999999E-2</c:v>
                </c:pt>
                <c:pt idx="3684">
                  <c:v>-3.3642730000000003E-2</c:v>
                </c:pt>
                <c:pt idx="3685">
                  <c:v>-3.3599070000000002E-2</c:v>
                </c:pt>
                <c:pt idx="3686">
                  <c:v>-3.3608970000000002E-2</c:v>
                </c:pt>
                <c:pt idx="3687">
                  <c:v>-3.3576149999999999E-2</c:v>
                </c:pt>
                <c:pt idx="3688">
                  <c:v>-3.35815E-2</c:v>
                </c:pt>
                <c:pt idx="3689">
                  <c:v>-3.3536440000000001E-2</c:v>
                </c:pt>
                <c:pt idx="3690">
                  <c:v>-3.3533720000000003E-2</c:v>
                </c:pt>
                <c:pt idx="3691">
                  <c:v>-3.3482480000000002E-2</c:v>
                </c:pt>
                <c:pt idx="3692">
                  <c:v>-3.3476190000000003E-2</c:v>
                </c:pt>
                <c:pt idx="3693">
                  <c:v>-3.3444149999999999E-2</c:v>
                </c:pt>
                <c:pt idx="3694">
                  <c:v>-3.3455060000000002E-2</c:v>
                </c:pt>
                <c:pt idx="3695">
                  <c:v>-3.341947E-2</c:v>
                </c:pt>
                <c:pt idx="3696">
                  <c:v>-3.3424240000000001E-2</c:v>
                </c:pt>
                <c:pt idx="3697">
                  <c:v>-3.3398589999999999E-2</c:v>
                </c:pt>
                <c:pt idx="3698">
                  <c:v>-3.3398890000000001E-2</c:v>
                </c:pt>
                <c:pt idx="3699">
                  <c:v>-3.3364789999999998E-2</c:v>
                </c:pt>
                <c:pt idx="3700">
                  <c:v>-3.337118E-2</c:v>
                </c:pt>
                <c:pt idx="3701">
                  <c:v>-3.3345090000000001E-2</c:v>
                </c:pt>
                <c:pt idx="3702">
                  <c:v>-3.334264E-2</c:v>
                </c:pt>
                <c:pt idx="3703">
                  <c:v>-3.3295350000000001E-2</c:v>
                </c:pt>
                <c:pt idx="3704">
                  <c:v>-3.3303680000000002E-2</c:v>
                </c:pt>
                <c:pt idx="3705">
                  <c:v>-3.3270090000000002E-2</c:v>
                </c:pt>
                <c:pt idx="3706">
                  <c:v>-3.325898E-2</c:v>
                </c:pt>
                <c:pt idx="3707">
                  <c:v>-3.3214059999999997E-2</c:v>
                </c:pt>
                <c:pt idx="3708">
                  <c:v>-3.3210700000000003E-2</c:v>
                </c:pt>
                <c:pt idx="3709">
                  <c:v>-3.3158E-2</c:v>
                </c:pt>
                <c:pt idx="3710">
                  <c:v>-3.314682E-2</c:v>
                </c:pt>
                <c:pt idx="3711">
                  <c:v>-3.3104460000000002E-2</c:v>
                </c:pt>
                <c:pt idx="3712">
                  <c:v>-3.3082239999999999E-2</c:v>
                </c:pt>
                <c:pt idx="3713">
                  <c:v>-3.3032369999999998E-2</c:v>
                </c:pt>
                <c:pt idx="3714">
                  <c:v>-3.3012640000000003E-2</c:v>
                </c:pt>
                <c:pt idx="3715">
                  <c:v>-3.2967290000000003E-2</c:v>
                </c:pt>
                <c:pt idx="3716">
                  <c:v>-3.2941320000000003E-2</c:v>
                </c:pt>
                <c:pt idx="3717">
                  <c:v>-3.2895889999999997E-2</c:v>
                </c:pt>
                <c:pt idx="3718">
                  <c:v>-3.2867880000000002E-2</c:v>
                </c:pt>
                <c:pt idx="3719">
                  <c:v>-3.2825100000000003E-2</c:v>
                </c:pt>
                <c:pt idx="3720">
                  <c:v>-3.2790680000000003E-2</c:v>
                </c:pt>
                <c:pt idx="3721">
                  <c:v>-3.2750099999999997E-2</c:v>
                </c:pt>
                <c:pt idx="3722">
                  <c:v>-3.2713890000000002E-2</c:v>
                </c:pt>
                <c:pt idx="3723">
                  <c:v>-3.2680170000000001E-2</c:v>
                </c:pt>
                <c:pt idx="3724">
                  <c:v>-3.2644590000000001E-2</c:v>
                </c:pt>
                <c:pt idx="3725">
                  <c:v>-3.2608430000000001E-2</c:v>
                </c:pt>
                <c:pt idx="3726">
                  <c:v>-3.258014E-2</c:v>
                </c:pt>
                <c:pt idx="3727">
                  <c:v>-3.2553279999999997E-2</c:v>
                </c:pt>
                <c:pt idx="3728">
                  <c:v>-3.2515080000000002E-2</c:v>
                </c:pt>
                <c:pt idx="3729">
                  <c:v>-3.247705E-2</c:v>
                </c:pt>
                <c:pt idx="3730">
                  <c:v>-3.2439750000000003E-2</c:v>
                </c:pt>
                <c:pt idx="3731">
                  <c:v>-3.2399419999999998E-2</c:v>
                </c:pt>
                <c:pt idx="3732">
                  <c:v>-3.2362929999999998E-2</c:v>
                </c:pt>
                <c:pt idx="3733">
                  <c:v>-3.2327809999999998E-2</c:v>
                </c:pt>
                <c:pt idx="3734">
                  <c:v>-3.2298880000000002E-2</c:v>
                </c:pt>
                <c:pt idx="3735">
                  <c:v>-3.2271550000000003E-2</c:v>
                </c:pt>
                <c:pt idx="3736">
                  <c:v>-3.2245610000000001E-2</c:v>
                </c:pt>
                <c:pt idx="3737">
                  <c:v>-3.2210320000000001E-2</c:v>
                </c:pt>
                <c:pt idx="3738">
                  <c:v>-3.2194420000000001E-2</c:v>
                </c:pt>
                <c:pt idx="3739">
                  <c:v>-3.2166149999999998E-2</c:v>
                </c:pt>
                <c:pt idx="3740">
                  <c:v>-3.2146019999999997E-2</c:v>
                </c:pt>
                <c:pt idx="3741">
                  <c:v>-3.2129039999999998E-2</c:v>
                </c:pt>
                <c:pt idx="3742">
                  <c:v>-3.2114339999999998E-2</c:v>
                </c:pt>
                <c:pt idx="3743">
                  <c:v>-3.2092530000000001E-2</c:v>
                </c:pt>
                <c:pt idx="3744">
                  <c:v>-3.2078250000000003E-2</c:v>
                </c:pt>
                <c:pt idx="3745">
                  <c:v>-3.2067440000000003E-2</c:v>
                </c:pt>
                <c:pt idx="3746">
                  <c:v>-3.204978E-2</c:v>
                </c:pt>
                <c:pt idx="3747">
                  <c:v>-3.1968139999999999E-2</c:v>
                </c:pt>
                <c:pt idx="3748">
                  <c:v>-3.1954080000000003E-2</c:v>
                </c:pt>
                <c:pt idx="3749">
                  <c:v>-3.2116409999999998E-2</c:v>
                </c:pt>
                <c:pt idx="3750">
                  <c:v>-3.2011390000000001E-2</c:v>
                </c:pt>
                <c:pt idx="3751">
                  <c:v>-3.1989570000000002E-2</c:v>
                </c:pt>
                <c:pt idx="3752">
                  <c:v>-3.20065E-2</c:v>
                </c:pt>
                <c:pt idx="3753">
                  <c:v>-3.1900629999999999E-2</c:v>
                </c:pt>
                <c:pt idx="3754">
                  <c:v>-3.2151720000000002E-2</c:v>
                </c:pt>
                <c:pt idx="3755">
                  <c:v>-3.2069710000000001E-2</c:v>
                </c:pt>
                <c:pt idx="3756">
                  <c:v>-3.1892780000000003E-2</c:v>
                </c:pt>
                <c:pt idx="3757">
                  <c:v>-3.2040350000000002E-2</c:v>
                </c:pt>
                <c:pt idx="3758">
                  <c:v>-3.1974660000000002E-2</c:v>
                </c:pt>
                <c:pt idx="3759">
                  <c:v>-3.1917460000000002E-2</c:v>
                </c:pt>
                <c:pt idx="3760">
                  <c:v>-3.2097439999999998E-2</c:v>
                </c:pt>
                <c:pt idx="3761">
                  <c:v>-3.203603E-2</c:v>
                </c:pt>
                <c:pt idx="3762">
                  <c:v>-3.2025169999999999E-2</c:v>
                </c:pt>
                <c:pt idx="3763">
                  <c:v>-3.2119559999999998E-2</c:v>
                </c:pt>
                <c:pt idx="3764">
                  <c:v>-3.2101030000000003E-2</c:v>
                </c:pt>
                <c:pt idx="3765">
                  <c:v>-3.2072200000000002E-2</c:v>
                </c:pt>
                <c:pt idx="3766">
                  <c:v>-3.206556E-2</c:v>
                </c:pt>
                <c:pt idx="3767">
                  <c:v>-3.2077219999999997E-2</c:v>
                </c:pt>
                <c:pt idx="3768">
                  <c:v>-3.2098149999999999E-2</c:v>
                </c:pt>
                <c:pt idx="3769">
                  <c:v>-3.2104269999999997E-2</c:v>
                </c:pt>
                <c:pt idx="3770">
                  <c:v>-3.2139479999999998E-2</c:v>
                </c:pt>
                <c:pt idx="3771">
                  <c:v>-3.2140809999999999E-2</c:v>
                </c:pt>
                <c:pt idx="3772">
                  <c:v>-3.2179220000000001E-2</c:v>
                </c:pt>
                <c:pt idx="3773">
                  <c:v>-3.2192430000000001E-2</c:v>
                </c:pt>
                <c:pt idx="3774">
                  <c:v>-3.2219329999999997E-2</c:v>
                </c:pt>
                <c:pt idx="3775">
                  <c:v>-3.2228880000000001E-2</c:v>
                </c:pt>
                <c:pt idx="3776">
                  <c:v>-3.2248069999999997E-2</c:v>
                </c:pt>
                <c:pt idx="3777">
                  <c:v>-3.2256630000000001E-2</c:v>
                </c:pt>
                <c:pt idx="3778">
                  <c:v>-3.2268869999999998E-2</c:v>
                </c:pt>
                <c:pt idx="3779">
                  <c:v>-3.2276020000000002E-2</c:v>
                </c:pt>
                <c:pt idx="3780">
                  <c:v>-3.2294110000000001E-2</c:v>
                </c:pt>
                <c:pt idx="3781">
                  <c:v>-3.2301959999999998E-2</c:v>
                </c:pt>
                <c:pt idx="3782">
                  <c:v>-3.2314280000000001E-2</c:v>
                </c:pt>
                <c:pt idx="3783">
                  <c:v>-3.2324489999999997E-2</c:v>
                </c:pt>
                <c:pt idx="3784">
                  <c:v>-3.2331930000000002E-2</c:v>
                </c:pt>
                <c:pt idx="3785">
                  <c:v>-3.233896E-2</c:v>
                </c:pt>
                <c:pt idx="3786">
                  <c:v>-3.2353529999999998E-2</c:v>
                </c:pt>
                <c:pt idx="3787">
                  <c:v>-3.2362420000000003E-2</c:v>
                </c:pt>
                <c:pt idx="3788">
                  <c:v>-3.2370370000000002E-2</c:v>
                </c:pt>
                <c:pt idx="3789">
                  <c:v>-3.2372850000000002E-2</c:v>
                </c:pt>
                <c:pt idx="3790">
                  <c:v>-3.2381819999999999E-2</c:v>
                </c:pt>
                <c:pt idx="3791">
                  <c:v>-3.2382269999999998E-2</c:v>
                </c:pt>
                <c:pt idx="3792">
                  <c:v>-3.2389220000000003E-2</c:v>
                </c:pt>
                <c:pt idx="3793">
                  <c:v>-3.2396889999999998E-2</c:v>
                </c:pt>
                <c:pt idx="3794">
                  <c:v>-3.2409750000000001E-2</c:v>
                </c:pt>
                <c:pt idx="3795">
                  <c:v>-3.2417599999999998E-2</c:v>
                </c:pt>
                <c:pt idx="3796">
                  <c:v>-3.2428810000000002E-2</c:v>
                </c:pt>
                <c:pt idx="3797">
                  <c:v>-3.2427249999999998E-2</c:v>
                </c:pt>
                <c:pt idx="3798">
                  <c:v>-3.24447E-2</c:v>
                </c:pt>
                <c:pt idx="3799">
                  <c:v>-3.2431179999999997E-2</c:v>
                </c:pt>
                <c:pt idx="3800">
                  <c:v>-3.2455680000000001E-2</c:v>
                </c:pt>
                <c:pt idx="3801">
                  <c:v>-3.242374E-2</c:v>
                </c:pt>
                <c:pt idx="3802">
                  <c:v>-3.2462049999999999E-2</c:v>
                </c:pt>
                <c:pt idx="3803">
                  <c:v>-3.2415529999999998E-2</c:v>
                </c:pt>
                <c:pt idx="3804">
                  <c:v>-3.2453370000000002E-2</c:v>
                </c:pt>
                <c:pt idx="3805">
                  <c:v>-3.2414209999999999E-2</c:v>
                </c:pt>
                <c:pt idx="3806">
                  <c:v>-3.2442739999999998E-2</c:v>
                </c:pt>
                <c:pt idx="3807">
                  <c:v>-3.2386930000000001E-2</c:v>
                </c:pt>
                <c:pt idx="3808">
                  <c:v>-3.2416899999999998E-2</c:v>
                </c:pt>
                <c:pt idx="3809">
                  <c:v>-3.2360010000000002E-2</c:v>
                </c:pt>
                <c:pt idx="3810">
                  <c:v>-3.2389149999999998E-2</c:v>
                </c:pt>
                <c:pt idx="3811">
                  <c:v>-3.2326250000000001E-2</c:v>
                </c:pt>
                <c:pt idx="3812">
                  <c:v>-3.2355790000000002E-2</c:v>
                </c:pt>
                <c:pt idx="3813">
                  <c:v>-3.22898E-2</c:v>
                </c:pt>
                <c:pt idx="3814">
                  <c:v>-3.2318979999999997E-2</c:v>
                </c:pt>
                <c:pt idx="3815">
                  <c:v>-3.224084E-2</c:v>
                </c:pt>
                <c:pt idx="3816">
                  <c:v>-3.2278029999999999E-2</c:v>
                </c:pt>
                <c:pt idx="3817">
                  <c:v>-3.220601E-2</c:v>
                </c:pt>
                <c:pt idx="3818">
                  <c:v>-3.22314E-2</c:v>
                </c:pt>
                <c:pt idx="3819">
                  <c:v>-3.215573E-2</c:v>
                </c:pt>
                <c:pt idx="3820">
                  <c:v>-3.218062E-2</c:v>
                </c:pt>
                <c:pt idx="3821">
                  <c:v>-3.2115589999999999E-2</c:v>
                </c:pt>
                <c:pt idx="3822">
                  <c:v>-3.2147589999999997E-2</c:v>
                </c:pt>
                <c:pt idx="3823">
                  <c:v>-3.2079580000000003E-2</c:v>
                </c:pt>
                <c:pt idx="3824">
                  <c:v>-3.2106320000000001E-2</c:v>
                </c:pt>
                <c:pt idx="3825">
                  <c:v>-3.2041800000000002E-2</c:v>
                </c:pt>
                <c:pt idx="3826">
                  <c:v>-3.2062050000000002E-2</c:v>
                </c:pt>
                <c:pt idx="3827">
                  <c:v>-3.1994700000000001E-2</c:v>
                </c:pt>
                <c:pt idx="3828">
                  <c:v>-3.2017940000000002E-2</c:v>
                </c:pt>
                <c:pt idx="3829">
                  <c:v>-3.1955770000000001E-2</c:v>
                </c:pt>
                <c:pt idx="3830">
                  <c:v>-3.198438E-2</c:v>
                </c:pt>
                <c:pt idx="3831">
                  <c:v>-3.1924559999999998E-2</c:v>
                </c:pt>
                <c:pt idx="3832">
                  <c:v>-3.1960280000000001E-2</c:v>
                </c:pt>
                <c:pt idx="3833">
                  <c:v>-3.1897809999999999E-2</c:v>
                </c:pt>
                <c:pt idx="3834">
                  <c:v>-3.1932460000000003E-2</c:v>
                </c:pt>
                <c:pt idx="3835">
                  <c:v>-3.1846560000000003E-2</c:v>
                </c:pt>
                <c:pt idx="3836">
                  <c:v>-3.1873249999999999E-2</c:v>
                </c:pt>
                <c:pt idx="3837">
                  <c:v>-3.1845140000000001E-2</c:v>
                </c:pt>
                <c:pt idx="3838">
                  <c:v>-3.1844089999999999E-2</c:v>
                </c:pt>
                <c:pt idx="3839">
                  <c:v>-3.1841540000000002E-2</c:v>
                </c:pt>
                <c:pt idx="3840">
                  <c:v>-3.162794E-2</c:v>
                </c:pt>
                <c:pt idx="3841">
                  <c:v>-3.1662120000000002E-2</c:v>
                </c:pt>
                <c:pt idx="3842">
                  <c:v>-3.1768999999999999E-2</c:v>
                </c:pt>
                <c:pt idx="3843">
                  <c:v>-3.1914720000000001E-2</c:v>
                </c:pt>
                <c:pt idx="3844">
                  <c:v>-3.1938840000000003E-2</c:v>
                </c:pt>
                <c:pt idx="3845">
                  <c:v>-3.1410260000000002E-2</c:v>
                </c:pt>
                <c:pt idx="3846">
                  <c:v>-3.1481420000000003E-2</c:v>
                </c:pt>
                <c:pt idx="3847">
                  <c:v>-3.2092139999999998E-2</c:v>
                </c:pt>
                <c:pt idx="3848">
                  <c:v>-3.1903620000000001E-2</c:v>
                </c:pt>
                <c:pt idx="3849">
                  <c:v>-3.1882199999999999E-2</c:v>
                </c:pt>
                <c:pt idx="3850">
                  <c:v>-3.1524429999999999E-2</c:v>
                </c:pt>
                <c:pt idx="3851">
                  <c:v>-3.167068E-2</c:v>
                </c:pt>
                <c:pt idx="3852">
                  <c:v>-3.1861069999999998E-2</c:v>
                </c:pt>
                <c:pt idx="3853">
                  <c:v>-3.1822610000000001E-2</c:v>
                </c:pt>
                <c:pt idx="3854">
                  <c:v>-3.1656919999999998E-2</c:v>
                </c:pt>
                <c:pt idx="3855">
                  <c:v>-3.16875E-2</c:v>
                </c:pt>
                <c:pt idx="3856">
                  <c:v>-3.1821879999999997E-2</c:v>
                </c:pt>
                <c:pt idx="3857">
                  <c:v>-3.1909550000000002E-2</c:v>
                </c:pt>
                <c:pt idx="3858">
                  <c:v>-3.1930090000000001E-2</c:v>
                </c:pt>
                <c:pt idx="3859">
                  <c:v>-3.1975730000000001E-2</c:v>
                </c:pt>
                <c:pt idx="3860">
                  <c:v>-3.1960740000000001E-2</c:v>
                </c:pt>
                <c:pt idx="3861">
                  <c:v>-3.1973210000000002E-2</c:v>
                </c:pt>
                <c:pt idx="3862">
                  <c:v>-3.1956610000000003E-2</c:v>
                </c:pt>
                <c:pt idx="3863">
                  <c:v>-3.1986260000000002E-2</c:v>
                </c:pt>
                <c:pt idx="3864">
                  <c:v>-3.1981170000000003E-2</c:v>
                </c:pt>
                <c:pt idx="3865">
                  <c:v>-3.202899E-2</c:v>
                </c:pt>
                <c:pt idx="3866">
                  <c:v>-3.202472E-2</c:v>
                </c:pt>
                <c:pt idx="3867">
                  <c:v>-3.2078860000000001E-2</c:v>
                </c:pt>
                <c:pt idx="3868">
                  <c:v>-3.2091840000000003E-2</c:v>
                </c:pt>
                <c:pt idx="3869">
                  <c:v>-3.2140200000000001E-2</c:v>
                </c:pt>
                <c:pt idx="3870">
                  <c:v>-3.2161519999999999E-2</c:v>
                </c:pt>
                <c:pt idx="3871">
                  <c:v>-3.2212539999999998E-2</c:v>
                </c:pt>
                <c:pt idx="3872">
                  <c:v>-3.2245940000000001E-2</c:v>
                </c:pt>
                <c:pt idx="3873">
                  <c:v>-3.2284449999999999E-2</c:v>
                </c:pt>
                <c:pt idx="3874">
                  <c:v>-3.2323339999999999E-2</c:v>
                </c:pt>
                <c:pt idx="3875">
                  <c:v>-3.2363179999999998E-2</c:v>
                </c:pt>
                <c:pt idx="3876">
                  <c:v>-3.2412389999999999E-2</c:v>
                </c:pt>
                <c:pt idx="3877">
                  <c:v>-3.2464359999999998E-2</c:v>
                </c:pt>
                <c:pt idx="3878">
                  <c:v>-3.2515570000000001E-2</c:v>
                </c:pt>
                <c:pt idx="3879">
                  <c:v>-3.2562140000000003E-2</c:v>
                </c:pt>
                <c:pt idx="3880">
                  <c:v>-3.261667E-2</c:v>
                </c:pt>
                <c:pt idx="3881">
                  <c:v>-3.2641450000000002E-2</c:v>
                </c:pt>
                <c:pt idx="3882">
                  <c:v>-3.2722969999999997E-2</c:v>
                </c:pt>
                <c:pt idx="3883">
                  <c:v>-3.2753610000000002E-2</c:v>
                </c:pt>
                <c:pt idx="3884">
                  <c:v>-3.2835490000000002E-2</c:v>
                </c:pt>
                <c:pt idx="3885">
                  <c:v>-3.2861630000000003E-2</c:v>
                </c:pt>
                <c:pt idx="3886">
                  <c:v>-3.294528E-2</c:v>
                </c:pt>
                <c:pt idx="3887">
                  <c:v>-3.2973889999999999E-2</c:v>
                </c:pt>
                <c:pt idx="3888">
                  <c:v>-3.3067550000000001E-2</c:v>
                </c:pt>
                <c:pt idx="3889">
                  <c:v>-3.309496E-2</c:v>
                </c:pt>
                <c:pt idx="3890">
                  <c:v>-3.3165500000000001E-2</c:v>
                </c:pt>
                <c:pt idx="3891">
                  <c:v>-3.3211039999999997E-2</c:v>
                </c:pt>
                <c:pt idx="3892">
                  <c:v>-3.328735E-2</c:v>
                </c:pt>
                <c:pt idx="3893">
                  <c:v>-3.3320240000000001E-2</c:v>
                </c:pt>
                <c:pt idx="3894">
                  <c:v>-3.3405150000000002E-2</c:v>
                </c:pt>
                <c:pt idx="3895">
                  <c:v>-3.3441409999999998E-2</c:v>
                </c:pt>
                <c:pt idx="3896">
                  <c:v>-3.3510159999999997E-2</c:v>
                </c:pt>
                <c:pt idx="3897">
                  <c:v>-3.3556519999999999E-2</c:v>
                </c:pt>
                <c:pt idx="3898">
                  <c:v>-3.3630809999999997E-2</c:v>
                </c:pt>
                <c:pt idx="3899">
                  <c:v>-3.3670640000000002E-2</c:v>
                </c:pt>
                <c:pt idx="3900">
                  <c:v>-3.374771E-2</c:v>
                </c:pt>
                <c:pt idx="3901">
                  <c:v>-3.3789180000000002E-2</c:v>
                </c:pt>
                <c:pt idx="3902">
                  <c:v>-3.3869280000000002E-2</c:v>
                </c:pt>
                <c:pt idx="3903">
                  <c:v>-3.3915279999999999E-2</c:v>
                </c:pt>
                <c:pt idx="3904">
                  <c:v>-3.3993540000000003E-2</c:v>
                </c:pt>
                <c:pt idx="3905">
                  <c:v>-3.4035969999999999E-2</c:v>
                </c:pt>
                <c:pt idx="3906">
                  <c:v>-3.417162E-2</c:v>
                </c:pt>
                <c:pt idx="3907">
                  <c:v>-3.4202080000000003E-2</c:v>
                </c:pt>
                <c:pt idx="3908">
                  <c:v>-3.4254439999999997E-2</c:v>
                </c:pt>
                <c:pt idx="3909">
                  <c:v>-3.4341410000000003E-2</c:v>
                </c:pt>
                <c:pt idx="3910">
                  <c:v>-3.437668E-2</c:v>
                </c:pt>
                <c:pt idx="3911">
                  <c:v>-3.4418070000000002E-2</c:v>
                </c:pt>
                <c:pt idx="3912">
                  <c:v>-3.4477830000000001E-2</c:v>
                </c:pt>
                <c:pt idx="3913">
                  <c:v>-3.4520799999999997E-2</c:v>
                </c:pt>
                <c:pt idx="3914">
                  <c:v>-3.4571079999999997E-2</c:v>
                </c:pt>
                <c:pt idx="3915">
                  <c:v>-3.4607949999999998E-2</c:v>
                </c:pt>
                <c:pt idx="3916">
                  <c:v>-3.4668360000000002E-2</c:v>
                </c:pt>
                <c:pt idx="3917">
                  <c:v>-3.4710390000000001E-2</c:v>
                </c:pt>
                <c:pt idx="3918">
                  <c:v>-3.4774199999999998E-2</c:v>
                </c:pt>
                <c:pt idx="3919">
                  <c:v>-3.482151E-2</c:v>
                </c:pt>
                <c:pt idx="3920">
                  <c:v>-3.4887880000000003E-2</c:v>
                </c:pt>
                <c:pt idx="3921">
                  <c:v>-3.49463E-2</c:v>
                </c:pt>
                <c:pt idx="3922">
                  <c:v>-3.502247E-2</c:v>
                </c:pt>
                <c:pt idx="3923">
                  <c:v>-3.5074099999999997E-2</c:v>
                </c:pt>
                <c:pt idx="3924">
                  <c:v>-3.5149420000000001E-2</c:v>
                </c:pt>
                <c:pt idx="3925">
                  <c:v>-3.5209440000000002E-2</c:v>
                </c:pt>
                <c:pt idx="3926">
                  <c:v>-3.5282630000000002E-2</c:v>
                </c:pt>
                <c:pt idx="3927">
                  <c:v>-3.5331479999999998E-2</c:v>
                </c:pt>
                <c:pt idx="3928">
                  <c:v>-3.5399479999999997E-2</c:v>
                </c:pt>
                <c:pt idx="3929">
                  <c:v>-3.5448319999999998E-2</c:v>
                </c:pt>
                <c:pt idx="3930">
                  <c:v>-3.5521799999999999E-2</c:v>
                </c:pt>
                <c:pt idx="3931">
                  <c:v>-3.5576509999999999E-2</c:v>
                </c:pt>
                <c:pt idx="3932">
                  <c:v>-3.5647640000000001E-2</c:v>
                </c:pt>
                <c:pt idx="3933">
                  <c:v>-3.5705279999999999E-2</c:v>
                </c:pt>
                <c:pt idx="3934">
                  <c:v>-3.5782229999999998E-2</c:v>
                </c:pt>
                <c:pt idx="3935">
                  <c:v>-3.5828260000000001E-2</c:v>
                </c:pt>
                <c:pt idx="3936">
                  <c:v>-3.5894240000000001E-2</c:v>
                </c:pt>
                <c:pt idx="3937">
                  <c:v>-3.593147E-2</c:v>
                </c:pt>
                <c:pt idx="3938">
                  <c:v>-3.5992250000000003E-2</c:v>
                </c:pt>
                <c:pt idx="3939">
                  <c:v>-3.6021930000000001E-2</c:v>
                </c:pt>
                <c:pt idx="3940">
                  <c:v>-3.608426E-2</c:v>
                </c:pt>
                <c:pt idx="3941">
                  <c:v>-3.6117820000000002E-2</c:v>
                </c:pt>
                <c:pt idx="3942">
                  <c:v>-3.6178769999999999E-2</c:v>
                </c:pt>
                <c:pt idx="3943">
                  <c:v>-3.6207110000000001E-2</c:v>
                </c:pt>
                <c:pt idx="3944">
                  <c:v>-3.6251449999999998E-2</c:v>
                </c:pt>
                <c:pt idx="3945">
                  <c:v>-3.6291959999999998E-2</c:v>
                </c:pt>
                <c:pt idx="3946">
                  <c:v>-3.632523E-2</c:v>
                </c:pt>
                <c:pt idx="3947">
                  <c:v>-3.6360900000000002E-2</c:v>
                </c:pt>
                <c:pt idx="3948">
                  <c:v>-3.6400729999999999E-2</c:v>
                </c:pt>
                <c:pt idx="3949">
                  <c:v>-3.6433800000000002E-2</c:v>
                </c:pt>
                <c:pt idx="3950">
                  <c:v>-3.6477490000000001E-2</c:v>
                </c:pt>
                <c:pt idx="3951">
                  <c:v>-3.6513039999999997E-2</c:v>
                </c:pt>
                <c:pt idx="3952">
                  <c:v>-3.6554929999999999E-2</c:v>
                </c:pt>
                <c:pt idx="3953">
                  <c:v>-3.6591100000000001E-2</c:v>
                </c:pt>
                <c:pt idx="3954">
                  <c:v>-3.6635210000000001E-2</c:v>
                </c:pt>
                <c:pt idx="3955">
                  <c:v>-3.6671370000000002E-2</c:v>
                </c:pt>
                <c:pt idx="3956">
                  <c:v>-3.6723800000000001E-2</c:v>
                </c:pt>
                <c:pt idx="3957">
                  <c:v>-3.6770509999999999E-2</c:v>
                </c:pt>
                <c:pt idx="3958">
                  <c:v>-3.6813419999999999E-2</c:v>
                </c:pt>
                <c:pt idx="3959">
                  <c:v>-3.6855819999999997E-2</c:v>
                </c:pt>
                <c:pt idx="3960">
                  <c:v>-3.6914780000000001E-2</c:v>
                </c:pt>
                <c:pt idx="3961">
                  <c:v>-3.695532E-2</c:v>
                </c:pt>
                <c:pt idx="3962">
                  <c:v>-3.7014619999999998E-2</c:v>
                </c:pt>
                <c:pt idx="3963">
                  <c:v>-3.7055079999999997E-2</c:v>
                </c:pt>
                <c:pt idx="3964">
                  <c:v>-3.7115809999999999E-2</c:v>
                </c:pt>
                <c:pt idx="3965">
                  <c:v>-3.716208E-2</c:v>
                </c:pt>
                <c:pt idx="3966">
                  <c:v>-3.7228610000000002E-2</c:v>
                </c:pt>
                <c:pt idx="3967">
                  <c:v>-3.7275040000000002E-2</c:v>
                </c:pt>
                <c:pt idx="3968">
                  <c:v>-3.7337580000000002E-2</c:v>
                </c:pt>
                <c:pt idx="3969">
                  <c:v>-3.7393389999999999E-2</c:v>
                </c:pt>
                <c:pt idx="3970">
                  <c:v>-3.7450949999999997E-2</c:v>
                </c:pt>
                <c:pt idx="3971">
                  <c:v>-3.7507770000000003E-2</c:v>
                </c:pt>
                <c:pt idx="3972">
                  <c:v>-3.7573259999999997E-2</c:v>
                </c:pt>
                <c:pt idx="3973">
                  <c:v>-3.763267E-2</c:v>
                </c:pt>
                <c:pt idx="3974">
                  <c:v>-3.7691509999999998E-2</c:v>
                </c:pt>
                <c:pt idx="3975">
                  <c:v>-3.7749379999999999E-2</c:v>
                </c:pt>
                <c:pt idx="3976">
                  <c:v>-3.7817490000000002E-2</c:v>
                </c:pt>
                <c:pt idx="3977">
                  <c:v>-3.7881369999999998E-2</c:v>
                </c:pt>
                <c:pt idx="3978">
                  <c:v>-3.7959569999999998E-2</c:v>
                </c:pt>
                <c:pt idx="3979">
                  <c:v>-3.8020850000000002E-2</c:v>
                </c:pt>
                <c:pt idx="3980">
                  <c:v>-3.8088169999999998E-2</c:v>
                </c:pt>
                <c:pt idx="3981">
                  <c:v>-3.8157169999999997E-2</c:v>
                </c:pt>
                <c:pt idx="3982">
                  <c:v>-3.8228850000000002E-2</c:v>
                </c:pt>
                <c:pt idx="3983">
                  <c:v>-3.8293800000000003E-2</c:v>
                </c:pt>
                <c:pt idx="3984">
                  <c:v>-3.836788E-2</c:v>
                </c:pt>
                <c:pt idx="3985">
                  <c:v>-3.8441650000000001E-2</c:v>
                </c:pt>
                <c:pt idx="3986">
                  <c:v>-3.8507979999999997E-2</c:v>
                </c:pt>
                <c:pt idx="3987">
                  <c:v>-3.858114E-2</c:v>
                </c:pt>
                <c:pt idx="3988">
                  <c:v>-3.8658110000000002E-2</c:v>
                </c:pt>
                <c:pt idx="3989">
                  <c:v>-3.8734360000000002E-2</c:v>
                </c:pt>
                <c:pt idx="3990">
                  <c:v>-3.8827859999999999E-2</c:v>
                </c:pt>
                <c:pt idx="3991">
                  <c:v>-3.8917170000000001E-2</c:v>
                </c:pt>
                <c:pt idx="3992">
                  <c:v>-3.899913E-2</c:v>
                </c:pt>
                <c:pt idx="3993">
                  <c:v>-3.9074499999999998E-2</c:v>
                </c:pt>
                <c:pt idx="3994">
                  <c:v>-3.91513E-2</c:v>
                </c:pt>
                <c:pt idx="3995">
                  <c:v>-3.9235979999999997E-2</c:v>
                </c:pt>
                <c:pt idx="3996">
                  <c:v>-3.9328950000000001E-2</c:v>
                </c:pt>
                <c:pt idx="3997">
                  <c:v>-3.9394489999999997E-2</c:v>
                </c:pt>
                <c:pt idx="3998">
                  <c:v>-3.9498539999999999E-2</c:v>
                </c:pt>
                <c:pt idx="3999">
                  <c:v>-3.9559619999999997E-2</c:v>
                </c:pt>
                <c:pt idx="4000">
                  <c:v>-3.9672529999999998E-2</c:v>
                </c:pt>
                <c:pt idx="4001">
                  <c:v>-3.9725660000000003E-2</c:v>
                </c:pt>
                <c:pt idx="4002">
                  <c:v>-3.9824709999999999E-2</c:v>
                </c:pt>
                <c:pt idx="4003">
                  <c:v>-3.9875399999999998E-2</c:v>
                </c:pt>
                <c:pt idx="4004">
                  <c:v>-3.997328E-2</c:v>
                </c:pt>
                <c:pt idx="4005">
                  <c:v>-4.0031999999999998E-2</c:v>
                </c:pt>
                <c:pt idx="4006">
                  <c:v>-4.0113719999999999E-2</c:v>
                </c:pt>
                <c:pt idx="4007">
                  <c:v>-4.0164890000000002E-2</c:v>
                </c:pt>
                <c:pt idx="4008">
                  <c:v>-4.0237519999999999E-2</c:v>
                </c:pt>
                <c:pt idx="4009">
                  <c:v>-4.0293420000000003E-2</c:v>
                </c:pt>
                <c:pt idx="4010">
                  <c:v>-4.0364160000000003E-2</c:v>
                </c:pt>
                <c:pt idx="4011">
                  <c:v>-4.0420320000000003E-2</c:v>
                </c:pt>
                <c:pt idx="4012">
                  <c:v>-4.0479550000000003E-2</c:v>
                </c:pt>
                <c:pt idx="4013">
                  <c:v>-4.053578E-2</c:v>
                </c:pt>
                <c:pt idx="4014">
                  <c:v>-4.0593520000000001E-2</c:v>
                </c:pt>
                <c:pt idx="4015">
                  <c:v>-4.0639429999999997E-2</c:v>
                </c:pt>
                <c:pt idx="4016">
                  <c:v>-4.068861E-2</c:v>
                </c:pt>
                <c:pt idx="4017">
                  <c:v>-4.0728930000000003E-2</c:v>
                </c:pt>
                <c:pt idx="4018">
                  <c:v>-4.0774530000000003E-2</c:v>
                </c:pt>
                <c:pt idx="4019">
                  <c:v>-4.0815280000000002E-2</c:v>
                </c:pt>
                <c:pt idx="4020">
                  <c:v>-4.085689E-2</c:v>
                </c:pt>
                <c:pt idx="4021">
                  <c:v>-4.089955E-2</c:v>
                </c:pt>
                <c:pt idx="4022">
                  <c:v>-4.0941610000000003E-2</c:v>
                </c:pt>
                <c:pt idx="4023">
                  <c:v>-4.0973879999999997E-2</c:v>
                </c:pt>
                <c:pt idx="4024">
                  <c:v>-4.1007179999999997E-2</c:v>
                </c:pt>
                <c:pt idx="4025">
                  <c:v>-4.1035820000000001E-2</c:v>
                </c:pt>
                <c:pt idx="4026">
                  <c:v>-4.1073459999999999E-2</c:v>
                </c:pt>
                <c:pt idx="4027">
                  <c:v>-4.1111679999999998E-2</c:v>
                </c:pt>
                <c:pt idx="4028">
                  <c:v>-4.113766E-2</c:v>
                </c:pt>
                <c:pt idx="4029">
                  <c:v>-4.1180620000000001E-2</c:v>
                </c:pt>
                <c:pt idx="4030">
                  <c:v>-4.1190060000000001E-2</c:v>
                </c:pt>
                <c:pt idx="4031">
                  <c:v>-4.1208439999999999E-2</c:v>
                </c:pt>
                <c:pt idx="4032">
                  <c:v>-4.1221969999999997E-2</c:v>
                </c:pt>
                <c:pt idx="4033">
                  <c:v>-4.131924E-2</c:v>
                </c:pt>
                <c:pt idx="4034">
                  <c:v>-4.1319830000000002E-2</c:v>
                </c:pt>
                <c:pt idx="4035">
                  <c:v>-4.1250759999999997E-2</c:v>
                </c:pt>
                <c:pt idx="4036">
                  <c:v>-4.1431830000000003E-2</c:v>
                </c:pt>
                <c:pt idx="4037">
                  <c:v>-4.1436729999999998E-2</c:v>
                </c:pt>
                <c:pt idx="4038">
                  <c:v>-4.142179E-2</c:v>
                </c:pt>
                <c:pt idx="4039">
                  <c:v>-4.0768180000000001E-2</c:v>
                </c:pt>
                <c:pt idx="4040">
                  <c:v>-4.075459E-2</c:v>
                </c:pt>
                <c:pt idx="4041">
                  <c:v>-4.2249589999999997E-2</c:v>
                </c:pt>
                <c:pt idx="4042">
                  <c:v>-4.1334629999999997E-2</c:v>
                </c:pt>
                <c:pt idx="4043">
                  <c:v>-4.133291E-2</c:v>
                </c:pt>
                <c:pt idx="4044">
                  <c:v>-4.1294709999999998E-2</c:v>
                </c:pt>
                <c:pt idx="4045">
                  <c:v>-4.132094E-2</c:v>
                </c:pt>
                <c:pt idx="4046">
                  <c:v>-4.1301959999999999E-2</c:v>
                </c:pt>
                <c:pt idx="4047">
                  <c:v>-4.1300240000000002E-2</c:v>
                </c:pt>
                <c:pt idx="4048">
                  <c:v>-4.1329699999999997E-2</c:v>
                </c:pt>
                <c:pt idx="4049">
                  <c:v>-4.132736E-2</c:v>
                </c:pt>
                <c:pt idx="4050">
                  <c:v>-4.1361299999999997E-2</c:v>
                </c:pt>
                <c:pt idx="4051">
                  <c:v>-4.1360309999999997E-2</c:v>
                </c:pt>
                <c:pt idx="4052">
                  <c:v>-4.1403559999999999E-2</c:v>
                </c:pt>
                <c:pt idx="4053">
                  <c:v>-4.1374080000000001E-2</c:v>
                </c:pt>
                <c:pt idx="4054">
                  <c:v>-4.1372079999999999E-2</c:v>
                </c:pt>
                <c:pt idx="4055">
                  <c:v>-4.1407439999999997E-2</c:v>
                </c:pt>
                <c:pt idx="4056">
                  <c:v>-4.1391030000000002E-2</c:v>
                </c:pt>
                <c:pt idx="4057">
                  <c:v>-4.1429760000000003E-2</c:v>
                </c:pt>
                <c:pt idx="4058">
                  <c:v>-4.1396710000000003E-2</c:v>
                </c:pt>
                <c:pt idx="4059">
                  <c:v>-4.143749E-2</c:v>
                </c:pt>
                <c:pt idx="4060">
                  <c:v>-4.1410820000000001E-2</c:v>
                </c:pt>
                <c:pt idx="4061">
                  <c:v>-4.1460129999999998E-2</c:v>
                </c:pt>
                <c:pt idx="4062">
                  <c:v>-4.1435970000000003E-2</c:v>
                </c:pt>
                <c:pt idx="4063">
                  <c:v>-4.1467579999999997E-2</c:v>
                </c:pt>
                <c:pt idx="4064">
                  <c:v>-4.145356E-2</c:v>
                </c:pt>
                <c:pt idx="4065">
                  <c:v>-4.1481659999999997E-2</c:v>
                </c:pt>
                <c:pt idx="4066">
                  <c:v>-4.1481990000000003E-2</c:v>
                </c:pt>
                <c:pt idx="4067">
                  <c:v>-4.1495320000000002E-2</c:v>
                </c:pt>
                <c:pt idx="4068">
                  <c:v>-4.1514349999999998E-2</c:v>
                </c:pt>
                <c:pt idx="4069">
                  <c:v>-4.1515070000000001E-2</c:v>
                </c:pt>
                <c:pt idx="4070">
                  <c:v>-4.153345E-2</c:v>
                </c:pt>
                <c:pt idx="4071">
                  <c:v>-4.1538060000000002E-2</c:v>
                </c:pt>
                <c:pt idx="4072">
                  <c:v>-4.1548670000000003E-2</c:v>
                </c:pt>
                <c:pt idx="4073">
                  <c:v>-4.1549259999999998E-2</c:v>
                </c:pt>
                <c:pt idx="4074">
                  <c:v>-4.1554849999999997E-2</c:v>
                </c:pt>
                <c:pt idx="4075">
                  <c:v>-4.1567180000000002E-2</c:v>
                </c:pt>
                <c:pt idx="4076">
                  <c:v>-4.1571570000000002E-2</c:v>
                </c:pt>
                <c:pt idx="4077">
                  <c:v>-4.1585200000000003E-2</c:v>
                </c:pt>
                <c:pt idx="4078">
                  <c:v>-4.1578240000000002E-2</c:v>
                </c:pt>
                <c:pt idx="4079">
                  <c:v>-4.1628680000000001E-2</c:v>
                </c:pt>
                <c:pt idx="4080">
                  <c:v>-4.1588569999999998E-2</c:v>
                </c:pt>
                <c:pt idx="4081">
                  <c:v>-4.1645740000000001E-2</c:v>
                </c:pt>
                <c:pt idx="4082">
                  <c:v>-4.1592499999999998E-2</c:v>
                </c:pt>
                <c:pt idx="4083">
                  <c:v>-4.1655989999999997E-2</c:v>
                </c:pt>
                <c:pt idx="4084">
                  <c:v>-4.1613589999999999E-2</c:v>
                </c:pt>
                <c:pt idx="4085">
                  <c:v>-4.1663470000000001E-2</c:v>
                </c:pt>
                <c:pt idx="4086">
                  <c:v>-4.162685E-2</c:v>
                </c:pt>
                <c:pt idx="4087">
                  <c:v>-4.1678220000000002E-2</c:v>
                </c:pt>
                <c:pt idx="4088">
                  <c:v>-4.1648409999999997E-2</c:v>
                </c:pt>
                <c:pt idx="4089">
                  <c:v>-4.1702629999999997E-2</c:v>
                </c:pt>
                <c:pt idx="4090">
                  <c:v>-4.1682039999999997E-2</c:v>
                </c:pt>
                <c:pt idx="4091">
                  <c:v>-4.1716870000000003E-2</c:v>
                </c:pt>
                <c:pt idx="4092">
                  <c:v>-4.171391E-2</c:v>
                </c:pt>
                <c:pt idx="4093">
                  <c:v>-4.1754670000000001E-2</c:v>
                </c:pt>
                <c:pt idx="4094">
                  <c:v>-4.1766930000000001E-2</c:v>
                </c:pt>
                <c:pt idx="4095">
                  <c:v>-4.1800209999999997E-2</c:v>
                </c:pt>
                <c:pt idx="4096">
                  <c:v>-4.1813389999999999E-2</c:v>
                </c:pt>
                <c:pt idx="4097">
                  <c:v>-4.1849869999999997E-2</c:v>
                </c:pt>
                <c:pt idx="4098">
                  <c:v>-4.1870209999999998E-2</c:v>
                </c:pt>
                <c:pt idx="4099">
                  <c:v>-4.1906600000000002E-2</c:v>
                </c:pt>
                <c:pt idx="4100">
                  <c:v>-4.1911829999999997E-2</c:v>
                </c:pt>
                <c:pt idx="4101">
                  <c:v>-4.1967230000000001E-2</c:v>
                </c:pt>
                <c:pt idx="4102">
                  <c:v>-4.1980990000000003E-2</c:v>
                </c:pt>
                <c:pt idx="4103">
                  <c:v>-4.204716E-2</c:v>
                </c:pt>
                <c:pt idx="4104">
                  <c:v>-4.2087470000000002E-2</c:v>
                </c:pt>
                <c:pt idx="4105">
                  <c:v>-4.1983680000000002E-2</c:v>
                </c:pt>
                <c:pt idx="4106">
                  <c:v>-4.1973150000000001E-2</c:v>
                </c:pt>
                <c:pt idx="4107">
                  <c:v>-4.2027290000000002E-2</c:v>
                </c:pt>
                <c:pt idx="4108">
                  <c:v>-4.2080560000000003E-2</c:v>
                </c:pt>
                <c:pt idx="4109">
                  <c:v>-4.213509E-2</c:v>
                </c:pt>
                <c:pt idx="4110">
                  <c:v>-4.2430889999999999E-2</c:v>
                </c:pt>
                <c:pt idx="4111">
                  <c:v>-4.2108060000000003E-2</c:v>
                </c:pt>
                <c:pt idx="4112">
                  <c:v>-4.2150350000000003E-2</c:v>
                </c:pt>
                <c:pt idx="4113">
                  <c:v>-4.2484849999999998E-2</c:v>
                </c:pt>
                <c:pt idx="4114">
                  <c:v>-4.2535389999999999E-2</c:v>
                </c:pt>
                <c:pt idx="4115">
                  <c:v>-4.2021290000000003E-2</c:v>
                </c:pt>
                <c:pt idx="4116">
                  <c:v>-4.2439829999999998E-2</c:v>
                </c:pt>
                <c:pt idx="4117">
                  <c:v>-4.246014E-2</c:v>
                </c:pt>
                <c:pt idx="4118">
                  <c:v>-4.2298509999999997E-2</c:v>
                </c:pt>
                <c:pt idx="4119">
                  <c:v>-4.2495890000000001E-2</c:v>
                </c:pt>
                <c:pt idx="4120">
                  <c:v>-4.249141E-2</c:v>
                </c:pt>
                <c:pt idx="4121">
                  <c:v>-4.2546050000000002E-2</c:v>
                </c:pt>
                <c:pt idx="4122">
                  <c:v>-4.2577530000000002E-2</c:v>
                </c:pt>
                <c:pt idx="4123">
                  <c:v>-4.2519769999999998E-2</c:v>
                </c:pt>
                <c:pt idx="4124">
                  <c:v>-4.2687179999999998E-2</c:v>
                </c:pt>
                <c:pt idx="4125">
                  <c:v>-4.2717560000000002E-2</c:v>
                </c:pt>
                <c:pt idx="4126">
                  <c:v>-4.2731570000000003E-2</c:v>
                </c:pt>
                <c:pt idx="4127">
                  <c:v>-4.2670319999999998E-2</c:v>
                </c:pt>
                <c:pt idx="4128">
                  <c:v>-4.285688E-2</c:v>
                </c:pt>
                <c:pt idx="4129">
                  <c:v>-4.2836739999999998E-2</c:v>
                </c:pt>
                <c:pt idx="4130">
                  <c:v>-4.2680650000000001E-2</c:v>
                </c:pt>
                <c:pt idx="4131">
                  <c:v>-4.2744240000000003E-2</c:v>
                </c:pt>
                <c:pt idx="4132">
                  <c:v>-4.3121569999999998E-2</c:v>
                </c:pt>
                <c:pt idx="4133">
                  <c:v>-4.2982960000000001E-2</c:v>
                </c:pt>
                <c:pt idx="4134">
                  <c:v>-4.3022820000000003E-2</c:v>
                </c:pt>
                <c:pt idx="4135">
                  <c:v>-4.3262630000000003E-2</c:v>
                </c:pt>
                <c:pt idx="4136">
                  <c:v>-4.3211920000000001E-2</c:v>
                </c:pt>
                <c:pt idx="4137">
                  <c:v>-4.3052630000000001E-2</c:v>
                </c:pt>
                <c:pt idx="4138">
                  <c:v>-4.3053439999999998E-2</c:v>
                </c:pt>
                <c:pt idx="4139">
                  <c:v>-4.3115470000000003E-2</c:v>
                </c:pt>
                <c:pt idx="4140">
                  <c:v>-4.3110990000000002E-2</c:v>
                </c:pt>
                <c:pt idx="4141">
                  <c:v>-4.319419E-2</c:v>
                </c:pt>
                <c:pt idx="4142">
                  <c:v>-4.3195940000000002E-2</c:v>
                </c:pt>
                <c:pt idx="4143">
                  <c:v>-4.325801E-2</c:v>
                </c:pt>
                <c:pt idx="4144">
                  <c:v>-4.3303790000000002E-2</c:v>
                </c:pt>
                <c:pt idx="4145">
                  <c:v>-4.3367290000000003E-2</c:v>
                </c:pt>
                <c:pt idx="4146">
                  <c:v>-4.340948E-2</c:v>
                </c:pt>
                <c:pt idx="4147">
                  <c:v>-4.3459119999999997E-2</c:v>
                </c:pt>
                <c:pt idx="4148">
                  <c:v>-4.3470740000000001E-2</c:v>
                </c:pt>
                <c:pt idx="4149">
                  <c:v>-4.3549119999999997E-2</c:v>
                </c:pt>
                <c:pt idx="4150">
                  <c:v>-4.3542640000000001E-2</c:v>
                </c:pt>
                <c:pt idx="4151">
                  <c:v>-4.3589990000000002E-2</c:v>
                </c:pt>
                <c:pt idx="4152">
                  <c:v>-4.3610540000000003E-2</c:v>
                </c:pt>
                <c:pt idx="4153">
                  <c:v>-4.36379E-2</c:v>
                </c:pt>
                <c:pt idx="4154">
                  <c:v>-4.367207E-2</c:v>
                </c:pt>
                <c:pt idx="4155">
                  <c:v>-4.3697340000000001E-2</c:v>
                </c:pt>
                <c:pt idx="4156">
                  <c:v>-4.3741149999999999E-2</c:v>
                </c:pt>
                <c:pt idx="4157">
                  <c:v>-4.3754880000000003E-2</c:v>
                </c:pt>
                <c:pt idx="4158">
                  <c:v>-4.3802840000000003E-2</c:v>
                </c:pt>
                <c:pt idx="4159">
                  <c:v>-4.380556E-2</c:v>
                </c:pt>
                <c:pt idx="4160">
                  <c:v>-4.3833490000000003E-2</c:v>
                </c:pt>
                <c:pt idx="4161">
                  <c:v>-4.3838130000000003E-2</c:v>
                </c:pt>
                <c:pt idx="4162">
                  <c:v>-4.3871460000000001E-2</c:v>
                </c:pt>
                <c:pt idx="4163">
                  <c:v>-4.3876350000000001E-2</c:v>
                </c:pt>
                <c:pt idx="4164">
                  <c:v>-4.3919890000000003E-2</c:v>
                </c:pt>
                <c:pt idx="4165">
                  <c:v>-4.3922370000000002E-2</c:v>
                </c:pt>
                <c:pt idx="4166">
                  <c:v>-4.3960190000000003E-2</c:v>
                </c:pt>
                <c:pt idx="4167">
                  <c:v>-4.3945789999999998E-2</c:v>
                </c:pt>
                <c:pt idx="4168">
                  <c:v>-4.3987560000000002E-2</c:v>
                </c:pt>
                <c:pt idx="4169">
                  <c:v>-4.395574E-2</c:v>
                </c:pt>
                <c:pt idx="4170">
                  <c:v>-4.3985539999999997E-2</c:v>
                </c:pt>
                <c:pt idx="4171">
                  <c:v>-4.3961590000000002E-2</c:v>
                </c:pt>
                <c:pt idx="4172">
                  <c:v>-4.4023640000000003E-2</c:v>
                </c:pt>
                <c:pt idx="4173">
                  <c:v>-4.398788E-2</c:v>
                </c:pt>
                <c:pt idx="4174">
                  <c:v>-4.401774E-2</c:v>
                </c:pt>
                <c:pt idx="4175">
                  <c:v>-4.3992339999999998E-2</c:v>
                </c:pt>
                <c:pt idx="4176">
                  <c:v>-4.4022060000000002E-2</c:v>
                </c:pt>
                <c:pt idx="4177">
                  <c:v>-4.400275E-2</c:v>
                </c:pt>
                <c:pt idx="4178">
                  <c:v>-4.400478E-2</c:v>
                </c:pt>
                <c:pt idx="4179">
                  <c:v>-4.4030560000000003E-2</c:v>
                </c:pt>
                <c:pt idx="4180">
                  <c:v>-4.4011269999999998E-2</c:v>
                </c:pt>
                <c:pt idx="4181">
                  <c:v>-4.4012870000000003E-2</c:v>
                </c:pt>
                <c:pt idx="4182">
                  <c:v>-4.3998620000000002E-2</c:v>
                </c:pt>
                <c:pt idx="4183">
                  <c:v>-4.397537E-2</c:v>
                </c:pt>
                <c:pt idx="4184">
                  <c:v>-4.3971669999999997E-2</c:v>
                </c:pt>
                <c:pt idx="4185">
                  <c:v>-4.3952020000000001E-2</c:v>
                </c:pt>
                <c:pt idx="4186">
                  <c:v>-4.3953609999999997E-2</c:v>
                </c:pt>
                <c:pt idx="4187">
                  <c:v>-4.3941479999999998E-2</c:v>
                </c:pt>
                <c:pt idx="4188">
                  <c:v>-4.3939279999999997E-2</c:v>
                </c:pt>
                <c:pt idx="4189">
                  <c:v>-4.3922080000000002E-2</c:v>
                </c:pt>
                <c:pt idx="4190">
                  <c:v>-4.38891E-2</c:v>
                </c:pt>
                <c:pt idx="4191">
                  <c:v>-4.387311E-2</c:v>
                </c:pt>
                <c:pt idx="4192">
                  <c:v>-4.3831759999999997E-2</c:v>
                </c:pt>
                <c:pt idx="4193">
                  <c:v>-4.3812129999999998E-2</c:v>
                </c:pt>
                <c:pt idx="4194">
                  <c:v>-4.3787239999999998E-2</c:v>
                </c:pt>
                <c:pt idx="4195">
                  <c:v>-4.3777570000000002E-2</c:v>
                </c:pt>
                <c:pt idx="4196">
                  <c:v>-4.3737869999999998E-2</c:v>
                </c:pt>
                <c:pt idx="4197">
                  <c:v>-4.3722089999999998E-2</c:v>
                </c:pt>
                <c:pt idx="4198">
                  <c:v>-4.3672709999999997E-2</c:v>
                </c:pt>
                <c:pt idx="4199">
                  <c:v>-4.3660629999999999E-2</c:v>
                </c:pt>
                <c:pt idx="4200">
                  <c:v>-4.3621229999999997E-2</c:v>
                </c:pt>
                <c:pt idx="4201">
                  <c:v>-4.3607630000000001E-2</c:v>
                </c:pt>
                <c:pt idx="4202">
                  <c:v>-4.3554870000000002E-2</c:v>
                </c:pt>
                <c:pt idx="4203">
                  <c:v>-4.3542919999999999E-2</c:v>
                </c:pt>
                <c:pt idx="4204">
                  <c:v>-4.348668E-2</c:v>
                </c:pt>
                <c:pt idx="4205">
                  <c:v>-4.3477759999999997E-2</c:v>
                </c:pt>
                <c:pt idx="4206">
                  <c:v>-4.3412819999999998E-2</c:v>
                </c:pt>
                <c:pt idx="4207">
                  <c:v>-4.340339E-2</c:v>
                </c:pt>
                <c:pt idx="4208">
                  <c:v>-4.3348919999999999E-2</c:v>
                </c:pt>
                <c:pt idx="4209">
                  <c:v>-4.334528E-2</c:v>
                </c:pt>
                <c:pt idx="4210">
                  <c:v>-4.3283620000000002E-2</c:v>
                </c:pt>
                <c:pt idx="4211">
                  <c:v>-4.326725E-2</c:v>
                </c:pt>
                <c:pt idx="4212">
                  <c:v>-4.3210329999999998E-2</c:v>
                </c:pt>
                <c:pt idx="4213">
                  <c:v>-4.3203890000000002E-2</c:v>
                </c:pt>
                <c:pt idx="4214">
                  <c:v>-4.313231E-2</c:v>
                </c:pt>
                <c:pt idx="4215">
                  <c:v>-4.3133459999999998E-2</c:v>
                </c:pt>
                <c:pt idx="4216">
                  <c:v>-4.3076209999999997E-2</c:v>
                </c:pt>
                <c:pt idx="4217">
                  <c:v>-4.3073800000000002E-2</c:v>
                </c:pt>
                <c:pt idx="4218">
                  <c:v>-4.3012830000000002E-2</c:v>
                </c:pt>
                <c:pt idx="4219">
                  <c:v>-4.3007610000000002E-2</c:v>
                </c:pt>
                <c:pt idx="4220">
                  <c:v>-4.2934310000000003E-2</c:v>
                </c:pt>
                <c:pt idx="4221">
                  <c:v>-4.2933109999999997E-2</c:v>
                </c:pt>
                <c:pt idx="4222">
                  <c:v>-4.2865319999999998E-2</c:v>
                </c:pt>
                <c:pt idx="4223">
                  <c:v>-4.286235E-2</c:v>
                </c:pt>
                <c:pt idx="4224">
                  <c:v>-4.2922500000000002E-2</c:v>
                </c:pt>
                <c:pt idx="4225">
                  <c:v>-4.2932499999999998E-2</c:v>
                </c:pt>
                <c:pt idx="4226">
                  <c:v>-4.2575210000000002E-2</c:v>
                </c:pt>
                <c:pt idx="4227">
                  <c:v>-4.2533170000000002E-2</c:v>
                </c:pt>
                <c:pt idx="4228">
                  <c:v>-4.2524890000000003E-2</c:v>
                </c:pt>
                <c:pt idx="4229">
                  <c:v>-4.2442819999999999E-2</c:v>
                </c:pt>
                <c:pt idx="4230">
                  <c:v>-4.2445339999999998E-2</c:v>
                </c:pt>
                <c:pt idx="4231">
                  <c:v>-4.2850060000000002E-2</c:v>
                </c:pt>
                <c:pt idx="4232">
                  <c:v>-4.2585810000000002E-2</c:v>
                </c:pt>
                <c:pt idx="4233">
                  <c:v>-4.2353219999999997E-2</c:v>
                </c:pt>
                <c:pt idx="4234">
                  <c:v>-4.2319309999999999E-2</c:v>
                </c:pt>
                <c:pt idx="4235">
                  <c:v>-4.2065529999999997E-2</c:v>
                </c:pt>
                <c:pt idx="4236">
                  <c:v>-4.2086699999999998E-2</c:v>
                </c:pt>
                <c:pt idx="4237">
                  <c:v>-4.2033309999999997E-2</c:v>
                </c:pt>
                <c:pt idx="4238">
                  <c:v>-4.2019599999999997E-2</c:v>
                </c:pt>
                <c:pt idx="4239">
                  <c:v>-4.1914239999999998E-2</c:v>
                </c:pt>
                <c:pt idx="4240">
                  <c:v>-4.1909309999999998E-2</c:v>
                </c:pt>
                <c:pt idx="4241">
                  <c:v>-4.186285E-2</c:v>
                </c:pt>
                <c:pt idx="4242">
                  <c:v>-4.1777519999999999E-2</c:v>
                </c:pt>
                <c:pt idx="4243">
                  <c:v>-4.1712930000000002E-2</c:v>
                </c:pt>
                <c:pt idx="4244">
                  <c:v>-4.159322E-2</c:v>
                </c:pt>
                <c:pt idx="4245">
                  <c:v>-4.1530789999999998E-2</c:v>
                </c:pt>
                <c:pt idx="4246">
                  <c:v>-4.1421350000000003E-2</c:v>
                </c:pt>
                <c:pt idx="4247">
                  <c:v>-4.1364539999999998E-2</c:v>
                </c:pt>
                <c:pt idx="4248">
                  <c:v>-4.1271049999999997E-2</c:v>
                </c:pt>
                <c:pt idx="4249">
                  <c:v>-4.1208450000000001E-2</c:v>
                </c:pt>
                <c:pt idx="4250">
                  <c:v>-4.1091549999999998E-2</c:v>
                </c:pt>
                <c:pt idx="4251">
                  <c:v>-4.1004029999999997E-2</c:v>
                </c:pt>
                <c:pt idx="4252">
                  <c:v>-4.0891249999999997E-2</c:v>
                </c:pt>
                <c:pt idx="4253">
                  <c:v>-4.0782430000000001E-2</c:v>
                </c:pt>
                <c:pt idx="4254">
                  <c:v>-4.0675370000000002E-2</c:v>
                </c:pt>
                <c:pt idx="4255">
                  <c:v>-4.0563109999999999E-2</c:v>
                </c:pt>
                <c:pt idx="4256">
                  <c:v>-4.0454080000000003E-2</c:v>
                </c:pt>
                <c:pt idx="4257">
                  <c:v>-4.0337150000000002E-2</c:v>
                </c:pt>
                <c:pt idx="4258">
                  <c:v>-4.019764E-2</c:v>
                </c:pt>
                <c:pt idx="4259">
                  <c:v>-4.0075729999999997E-2</c:v>
                </c:pt>
                <c:pt idx="4260">
                  <c:v>-3.9962520000000001E-2</c:v>
                </c:pt>
                <c:pt idx="4261">
                  <c:v>-3.9845709999999999E-2</c:v>
                </c:pt>
                <c:pt idx="4262">
                  <c:v>-3.9732129999999997E-2</c:v>
                </c:pt>
                <c:pt idx="4263">
                  <c:v>-3.9603689999999997E-2</c:v>
                </c:pt>
                <c:pt idx="4264">
                  <c:v>-3.9466130000000002E-2</c:v>
                </c:pt>
                <c:pt idx="4265">
                  <c:v>-3.9341620000000001E-2</c:v>
                </c:pt>
                <c:pt idx="4266">
                  <c:v>-3.9215930000000003E-2</c:v>
                </c:pt>
                <c:pt idx="4267">
                  <c:v>-3.9092149999999999E-2</c:v>
                </c:pt>
                <c:pt idx="4268">
                  <c:v>-3.8946620000000001E-2</c:v>
                </c:pt>
                <c:pt idx="4269">
                  <c:v>-3.8838570000000003E-2</c:v>
                </c:pt>
                <c:pt idx="4270">
                  <c:v>-3.8705160000000002E-2</c:v>
                </c:pt>
                <c:pt idx="4271">
                  <c:v>-3.8576069999999997E-2</c:v>
                </c:pt>
                <c:pt idx="4272">
                  <c:v>-3.8428169999999998E-2</c:v>
                </c:pt>
                <c:pt idx="4273">
                  <c:v>-3.8305600000000002E-2</c:v>
                </c:pt>
                <c:pt idx="4274">
                  <c:v>-3.8155120000000001E-2</c:v>
                </c:pt>
                <c:pt idx="4275">
                  <c:v>-3.8037399999999999E-2</c:v>
                </c:pt>
                <c:pt idx="4276">
                  <c:v>-3.7890470000000002E-2</c:v>
                </c:pt>
                <c:pt idx="4277">
                  <c:v>-3.7767960000000003E-2</c:v>
                </c:pt>
                <c:pt idx="4278">
                  <c:v>-3.760749E-2</c:v>
                </c:pt>
                <c:pt idx="4279">
                  <c:v>-3.749309E-2</c:v>
                </c:pt>
                <c:pt idx="4280">
                  <c:v>-3.7348930000000002E-2</c:v>
                </c:pt>
                <c:pt idx="4281">
                  <c:v>-3.7228339999999999E-2</c:v>
                </c:pt>
                <c:pt idx="4282">
                  <c:v>-3.706135E-2</c:v>
                </c:pt>
                <c:pt idx="4283">
                  <c:v>-3.6941340000000003E-2</c:v>
                </c:pt>
                <c:pt idx="4284">
                  <c:v>-3.6780590000000002E-2</c:v>
                </c:pt>
                <c:pt idx="4285">
                  <c:v>-3.6656880000000003E-2</c:v>
                </c:pt>
                <c:pt idx="4286">
                  <c:v>-3.6504710000000003E-2</c:v>
                </c:pt>
                <c:pt idx="4287">
                  <c:v>-3.6383550000000001E-2</c:v>
                </c:pt>
                <c:pt idx="4288">
                  <c:v>-3.6227240000000001E-2</c:v>
                </c:pt>
                <c:pt idx="4289">
                  <c:v>-3.6117509999999999E-2</c:v>
                </c:pt>
                <c:pt idx="4290">
                  <c:v>-3.5950999999999997E-2</c:v>
                </c:pt>
                <c:pt idx="4291">
                  <c:v>-3.5852200000000001E-2</c:v>
                </c:pt>
                <c:pt idx="4292">
                  <c:v>-3.570247E-2</c:v>
                </c:pt>
                <c:pt idx="4293">
                  <c:v>-3.560075E-2</c:v>
                </c:pt>
                <c:pt idx="4294">
                  <c:v>-3.5454510000000002E-2</c:v>
                </c:pt>
                <c:pt idx="4295">
                  <c:v>-3.5364760000000002E-2</c:v>
                </c:pt>
                <c:pt idx="4296">
                  <c:v>-3.51787E-2</c:v>
                </c:pt>
                <c:pt idx="4297">
                  <c:v>-3.5130359999999999E-2</c:v>
                </c:pt>
                <c:pt idx="4298">
                  <c:v>-3.5013809999999999E-2</c:v>
                </c:pt>
                <c:pt idx="4299">
                  <c:v>-3.4874799999999997E-2</c:v>
                </c:pt>
                <c:pt idx="4300">
                  <c:v>-3.480519E-2</c:v>
                </c:pt>
                <c:pt idx="4301">
                  <c:v>-3.4561870000000001E-2</c:v>
                </c:pt>
                <c:pt idx="4302">
                  <c:v>-3.4545819999999998E-2</c:v>
                </c:pt>
                <c:pt idx="4303">
                  <c:v>-3.4509360000000003E-2</c:v>
                </c:pt>
                <c:pt idx="4304">
                  <c:v>-3.4415540000000001E-2</c:v>
                </c:pt>
                <c:pt idx="4305">
                  <c:v>-3.438708E-2</c:v>
                </c:pt>
                <c:pt idx="4306">
                  <c:v>-3.426738E-2</c:v>
                </c:pt>
                <c:pt idx="4307">
                  <c:v>-3.4123140000000003E-2</c:v>
                </c:pt>
                <c:pt idx="4308">
                  <c:v>-3.405014E-2</c:v>
                </c:pt>
                <c:pt idx="4309">
                  <c:v>-3.384438E-2</c:v>
                </c:pt>
                <c:pt idx="4310">
                  <c:v>-3.37989E-2</c:v>
                </c:pt>
                <c:pt idx="4311">
                  <c:v>-3.3690310000000001E-2</c:v>
                </c:pt>
                <c:pt idx="4312">
                  <c:v>-3.3571579999999997E-2</c:v>
                </c:pt>
                <c:pt idx="4313">
                  <c:v>-3.34956E-2</c:v>
                </c:pt>
                <c:pt idx="4314">
                  <c:v>-3.3342700000000003E-2</c:v>
                </c:pt>
                <c:pt idx="4315">
                  <c:v>-3.3278179999999997E-2</c:v>
                </c:pt>
                <c:pt idx="4316">
                  <c:v>-3.3140790000000003E-2</c:v>
                </c:pt>
                <c:pt idx="4317">
                  <c:v>-3.3076689999999999E-2</c:v>
                </c:pt>
                <c:pt idx="4318">
                  <c:v>-3.2946879999999998E-2</c:v>
                </c:pt>
                <c:pt idx="4319">
                  <c:v>-3.2896309999999998E-2</c:v>
                </c:pt>
                <c:pt idx="4320">
                  <c:v>-3.278151E-2</c:v>
                </c:pt>
                <c:pt idx="4321">
                  <c:v>-3.2728680000000003E-2</c:v>
                </c:pt>
                <c:pt idx="4322">
                  <c:v>-3.260561E-2</c:v>
                </c:pt>
                <c:pt idx="4323">
                  <c:v>-3.2564000000000003E-2</c:v>
                </c:pt>
                <c:pt idx="4324">
                  <c:v>-3.2458029999999999E-2</c:v>
                </c:pt>
                <c:pt idx="4325">
                  <c:v>-3.2418370000000002E-2</c:v>
                </c:pt>
                <c:pt idx="4326">
                  <c:v>-3.2316850000000001E-2</c:v>
                </c:pt>
                <c:pt idx="4327">
                  <c:v>-3.2262890000000002E-2</c:v>
                </c:pt>
                <c:pt idx="4328">
                  <c:v>-3.2091769999999999E-2</c:v>
                </c:pt>
                <c:pt idx="4329">
                  <c:v>-3.2115459999999998E-2</c:v>
                </c:pt>
                <c:pt idx="4330">
                  <c:v>-3.1904109999999999E-2</c:v>
                </c:pt>
                <c:pt idx="4331">
                  <c:v>-3.1881350000000003E-2</c:v>
                </c:pt>
                <c:pt idx="4332">
                  <c:v>-3.1869599999999998E-2</c:v>
                </c:pt>
                <c:pt idx="4333">
                  <c:v>-3.1794629999999997E-2</c:v>
                </c:pt>
                <c:pt idx="4334">
                  <c:v>-3.1681109999999998E-2</c:v>
                </c:pt>
                <c:pt idx="4335">
                  <c:v>-3.1597800000000002E-2</c:v>
                </c:pt>
                <c:pt idx="4336">
                  <c:v>-3.1439469999999997E-2</c:v>
                </c:pt>
                <c:pt idx="4337">
                  <c:v>-3.1366970000000001E-2</c:v>
                </c:pt>
                <c:pt idx="4338">
                  <c:v>-3.1215039999999999E-2</c:v>
                </c:pt>
                <c:pt idx="4339">
                  <c:v>-3.1138409999999998E-2</c:v>
                </c:pt>
                <c:pt idx="4340">
                  <c:v>-3.1009040000000002E-2</c:v>
                </c:pt>
                <c:pt idx="4341">
                  <c:v>-3.0940269999999999E-2</c:v>
                </c:pt>
                <c:pt idx="4342">
                  <c:v>-3.0829430000000001E-2</c:v>
                </c:pt>
                <c:pt idx="4343">
                  <c:v>-3.0731939999999999E-2</c:v>
                </c:pt>
                <c:pt idx="4344">
                  <c:v>-3.06301E-2</c:v>
                </c:pt>
                <c:pt idx="4345">
                  <c:v>-3.0539739999999999E-2</c:v>
                </c:pt>
                <c:pt idx="4346">
                  <c:v>-3.0454720000000001E-2</c:v>
                </c:pt>
                <c:pt idx="4347">
                  <c:v>-3.0360959999999999E-2</c:v>
                </c:pt>
                <c:pt idx="4348">
                  <c:v>-3.0274909999999999E-2</c:v>
                </c:pt>
                <c:pt idx="4349">
                  <c:v>-3.0177619999999999E-2</c:v>
                </c:pt>
                <c:pt idx="4350">
                  <c:v>-3.0097390000000002E-2</c:v>
                </c:pt>
                <c:pt idx="4351">
                  <c:v>-2.9999560000000002E-2</c:v>
                </c:pt>
                <c:pt idx="4352">
                  <c:v>-2.990773E-2</c:v>
                </c:pt>
                <c:pt idx="4353">
                  <c:v>-2.9816820000000001E-2</c:v>
                </c:pt>
                <c:pt idx="4354">
                  <c:v>-2.9730920000000001E-2</c:v>
                </c:pt>
                <c:pt idx="4355">
                  <c:v>-2.962834E-2</c:v>
                </c:pt>
                <c:pt idx="4356">
                  <c:v>-2.953273E-2</c:v>
                </c:pt>
                <c:pt idx="4357">
                  <c:v>-2.9413379999999999E-2</c:v>
                </c:pt>
                <c:pt idx="4358">
                  <c:v>-2.9315999999999998E-2</c:v>
                </c:pt>
                <c:pt idx="4359">
                  <c:v>-2.9210549999999998E-2</c:v>
                </c:pt>
                <c:pt idx="4360">
                  <c:v>-2.91147E-2</c:v>
                </c:pt>
                <c:pt idx="4361">
                  <c:v>-2.8991759999999998E-2</c:v>
                </c:pt>
                <c:pt idx="4362">
                  <c:v>-2.8897800000000001E-2</c:v>
                </c:pt>
                <c:pt idx="4363">
                  <c:v>-2.877969E-2</c:v>
                </c:pt>
                <c:pt idx="4364">
                  <c:v>-2.8674399999999999E-2</c:v>
                </c:pt>
                <c:pt idx="4365">
                  <c:v>-2.8546330000000002E-2</c:v>
                </c:pt>
                <c:pt idx="4366">
                  <c:v>-2.8433409999999999E-2</c:v>
                </c:pt>
                <c:pt idx="4367">
                  <c:v>-2.8302939999999999E-2</c:v>
                </c:pt>
                <c:pt idx="4368">
                  <c:v>-2.821707E-2</c:v>
                </c:pt>
                <c:pt idx="4369">
                  <c:v>-2.8090859999999999E-2</c:v>
                </c:pt>
                <c:pt idx="4370">
                  <c:v>-2.7996969999999999E-2</c:v>
                </c:pt>
                <c:pt idx="4371">
                  <c:v>-2.7875960000000002E-2</c:v>
                </c:pt>
                <c:pt idx="4372">
                  <c:v>-2.7533579999999998E-2</c:v>
                </c:pt>
                <c:pt idx="4373">
                  <c:v>-2.753398E-2</c:v>
                </c:pt>
                <c:pt idx="4374">
                  <c:v>-2.7708529999999999E-2</c:v>
                </c:pt>
                <c:pt idx="4375">
                  <c:v>-2.751381E-2</c:v>
                </c:pt>
                <c:pt idx="4376">
                  <c:v>-2.7465670000000001E-2</c:v>
                </c:pt>
                <c:pt idx="4377">
                  <c:v>-2.7106979999999999E-2</c:v>
                </c:pt>
                <c:pt idx="4378">
                  <c:v>-2.703697E-2</c:v>
                </c:pt>
                <c:pt idx="4379">
                  <c:v>-2.7156630000000001E-2</c:v>
                </c:pt>
                <c:pt idx="4380">
                  <c:v>-2.7051749999999999E-2</c:v>
                </c:pt>
                <c:pt idx="4381">
                  <c:v>-2.7035010000000002E-2</c:v>
                </c:pt>
                <c:pt idx="4382">
                  <c:v>-2.6933249999999999E-2</c:v>
                </c:pt>
                <c:pt idx="4383">
                  <c:v>-2.6819249999999999E-2</c:v>
                </c:pt>
                <c:pt idx="4384">
                  <c:v>-2.5932230000000001E-2</c:v>
                </c:pt>
                <c:pt idx="4385">
                  <c:v>-2.5894360000000002E-2</c:v>
                </c:pt>
                <c:pt idx="4386">
                  <c:v>-2.682874E-2</c:v>
                </c:pt>
                <c:pt idx="4387">
                  <c:v>-2.635299E-2</c:v>
                </c:pt>
                <c:pt idx="4388">
                  <c:v>-2.6308580000000002E-2</c:v>
                </c:pt>
                <c:pt idx="4389">
                  <c:v>-2.566541E-2</c:v>
                </c:pt>
                <c:pt idx="4390">
                  <c:v>-2.5602360000000001E-2</c:v>
                </c:pt>
                <c:pt idx="4391">
                  <c:v>-2.6085730000000001E-2</c:v>
                </c:pt>
                <c:pt idx="4392">
                  <c:v>-2.5669859999999999E-2</c:v>
                </c:pt>
                <c:pt idx="4393">
                  <c:v>-2.5596509999999999E-2</c:v>
                </c:pt>
                <c:pt idx="4394">
                  <c:v>-2.5441999999999999E-2</c:v>
                </c:pt>
                <c:pt idx="4395">
                  <c:v>-2.5335360000000001E-2</c:v>
                </c:pt>
                <c:pt idx="4396">
                  <c:v>-2.5111850000000002E-2</c:v>
                </c:pt>
                <c:pt idx="4397">
                  <c:v>-2.5211649999999999E-2</c:v>
                </c:pt>
                <c:pt idx="4398">
                  <c:v>-2.5153689999999999E-2</c:v>
                </c:pt>
                <c:pt idx="4399">
                  <c:v>-2.4959439999999999E-2</c:v>
                </c:pt>
                <c:pt idx="4400">
                  <c:v>-2.4675780000000001E-2</c:v>
                </c:pt>
                <c:pt idx="4401">
                  <c:v>-2.4624739999999999E-2</c:v>
                </c:pt>
                <c:pt idx="4402">
                  <c:v>-2.4469950000000001E-2</c:v>
                </c:pt>
                <c:pt idx="4403">
                  <c:v>-2.4441979999999999E-2</c:v>
                </c:pt>
                <c:pt idx="4404">
                  <c:v>-2.4393660000000001E-2</c:v>
                </c:pt>
                <c:pt idx="4405">
                  <c:v>-2.4152719999999999E-2</c:v>
                </c:pt>
                <c:pt idx="4406">
                  <c:v>-2.4245320000000001E-2</c:v>
                </c:pt>
                <c:pt idx="4407">
                  <c:v>-2.412835E-2</c:v>
                </c:pt>
                <c:pt idx="4408">
                  <c:v>-2.3663239999999999E-2</c:v>
                </c:pt>
                <c:pt idx="4409">
                  <c:v>-2.3638699999999999E-2</c:v>
                </c:pt>
                <c:pt idx="4410">
                  <c:v>-2.3641140000000001E-2</c:v>
                </c:pt>
                <c:pt idx="4411">
                  <c:v>-2.3522100000000001E-2</c:v>
                </c:pt>
                <c:pt idx="4412">
                  <c:v>-2.3371900000000001E-2</c:v>
                </c:pt>
                <c:pt idx="4413">
                  <c:v>-2.321701E-2</c:v>
                </c:pt>
                <c:pt idx="4414">
                  <c:v>-2.3116580000000001E-2</c:v>
                </c:pt>
                <c:pt idx="4415">
                  <c:v>-2.2962699999999999E-2</c:v>
                </c:pt>
                <c:pt idx="4416">
                  <c:v>-2.2864309999999999E-2</c:v>
                </c:pt>
                <c:pt idx="4417">
                  <c:v>-2.2723989999999999E-2</c:v>
                </c:pt>
                <c:pt idx="4418">
                  <c:v>-2.2646110000000001E-2</c:v>
                </c:pt>
                <c:pt idx="4419">
                  <c:v>-2.251738E-2</c:v>
                </c:pt>
                <c:pt idx="4420">
                  <c:v>-2.2428300000000002E-2</c:v>
                </c:pt>
                <c:pt idx="4421">
                  <c:v>-2.2282E-2</c:v>
                </c:pt>
                <c:pt idx="4422">
                  <c:v>-2.2194680000000001E-2</c:v>
                </c:pt>
                <c:pt idx="4423">
                  <c:v>-2.204157E-2</c:v>
                </c:pt>
                <c:pt idx="4424">
                  <c:v>-2.1938969999999999E-2</c:v>
                </c:pt>
                <c:pt idx="4425">
                  <c:v>-2.1765139999999999E-2</c:v>
                </c:pt>
                <c:pt idx="4426">
                  <c:v>-2.1662810000000001E-2</c:v>
                </c:pt>
                <c:pt idx="4427">
                  <c:v>-2.1496250000000001E-2</c:v>
                </c:pt>
                <c:pt idx="4428">
                  <c:v>-2.139607E-2</c:v>
                </c:pt>
                <c:pt idx="4429">
                  <c:v>-2.120592E-2</c:v>
                </c:pt>
                <c:pt idx="4430">
                  <c:v>-2.1101120000000001E-2</c:v>
                </c:pt>
                <c:pt idx="4431">
                  <c:v>-2.091925E-2</c:v>
                </c:pt>
                <c:pt idx="4432">
                  <c:v>-2.081355E-2</c:v>
                </c:pt>
                <c:pt idx="4433">
                  <c:v>-2.0640059999999998E-2</c:v>
                </c:pt>
                <c:pt idx="4434">
                  <c:v>-2.0536490000000001E-2</c:v>
                </c:pt>
                <c:pt idx="4435">
                  <c:v>-2.035677E-2</c:v>
                </c:pt>
                <c:pt idx="4436">
                  <c:v>-2.0269720000000001E-2</c:v>
                </c:pt>
                <c:pt idx="4437">
                  <c:v>-2.0102419999999999E-2</c:v>
                </c:pt>
                <c:pt idx="4438">
                  <c:v>-2.0019229999999999E-2</c:v>
                </c:pt>
                <c:pt idx="4439">
                  <c:v>-1.9868509999999999E-2</c:v>
                </c:pt>
                <c:pt idx="4440">
                  <c:v>-1.9779060000000001E-2</c:v>
                </c:pt>
                <c:pt idx="4441">
                  <c:v>-1.9639279999999999E-2</c:v>
                </c:pt>
                <c:pt idx="4442">
                  <c:v>-1.9545360000000001E-2</c:v>
                </c:pt>
                <c:pt idx="4443">
                  <c:v>-1.940621E-2</c:v>
                </c:pt>
                <c:pt idx="4444">
                  <c:v>-1.9318080000000001E-2</c:v>
                </c:pt>
                <c:pt idx="4445">
                  <c:v>-1.9195469999999999E-2</c:v>
                </c:pt>
                <c:pt idx="4446">
                  <c:v>-1.906766E-2</c:v>
                </c:pt>
                <c:pt idx="4447">
                  <c:v>-1.8954220000000001E-2</c:v>
                </c:pt>
                <c:pt idx="4448">
                  <c:v>-1.880805E-2</c:v>
                </c:pt>
                <c:pt idx="4449">
                  <c:v>-1.8718060000000002E-2</c:v>
                </c:pt>
                <c:pt idx="4450">
                  <c:v>-1.857203E-2</c:v>
                </c:pt>
                <c:pt idx="4451">
                  <c:v>-1.8456449999999999E-2</c:v>
                </c:pt>
                <c:pt idx="4452">
                  <c:v>-1.8313989999999999E-2</c:v>
                </c:pt>
                <c:pt idx="4453">
                  <c:v>-1.8220799999999999E-2</c:v>
                </c:pt>
                <c:pt idx="4454">
                  <c:v>-1.8064960000000001E-2</c:v>
                </c:pt>
                <c:pt idx="4455">
                  <c:v>-1.7972930000000002E-2</c:v>
                </c:pt>
                <c:pt idx="4456">
                  <c:v>-1.7815439999999998E-2</c:v>
                </c:pt>
                <c:pt idx="4457">
                  <c:v>-1.7723630000000001E-2</c:v>
                </c:pt>
                <c:pt idx="4458">
                  <c:v>-1.7561469999999999E-2</c:v>
                </c:pt>
                <c:pt idx="4459">
                  <c:v>-1.7485770000000001E-2</c:v>
                </c:pt>
                <c:pt idx="4460">
                  <c:v>-1.7340049999999999E-2</c:v>
                </c:pt>
                <c:pt idx="4461">
                  <c:v>-1.7266090000000001E-2</c:v>
                </c:pt>
                <c:pt idx="4462">
                  <c:v>-1.7112949999999998E-2</c:v>
                </c:pt>
                <c:pt idx="4463">
                  <c:v>-1.704934E-2</c:v>
                </c:pt>
                <c:pt idx="4464">
                  <c:v>-1.6914149999999999E-2</c:v>
                </c:pt>
                <c:pt idx="4465">
                  <c:v>-1.6849300000000001E-2</c:v>
                </c:pt>
                <c:pt idx="4466">
                  <c:v>-1.6705560000000001E-2</c:v>
                </c:pt>
                <c:pt idx="4467">
                  <c:v>-1.6638739999999999E-2</c:v>
                </c:pt>
                <c:pt idx="4468">
                  <c:v>-1.6509300000000001E-2</c:v>
                </c:pt>
                <c:pt idx="4469">
                  <c:v>-1.6442140000000001E-2</c:v>
                </c:pt>
                <c:pt idx="4470">
                  <c:v>-1.6311510000000001E-2</c:v>
                </c:pt>
                <c:pt idx="4471">
                  <c:v>-1.6232549999999998E-2</c:v>
                </c:pt>
                <c:pt idx="4472">
                  <c:v>-1.6119999999999999E-2</c:v>
                </c:pt>
                <c:pt idx="4473">
                  <c:v>-1.6059730000000001E-2</c:v>
                </c:pt>
                <c:pt idx="4474">
                  <c:v>-1.593609E-2</c:v>
                </c:pt>
                <c:pt idx="4475">
                  <c:v>-1.587237E-2</c:v>
                </c:pt>
                <c:pt idx="4476">
                  <c:v>-1.574654E-2</c:v>
                </c:pt>
                <c:pt idx="4477">
                  <c:v>-1.56886E-2</c:v>
                </c:pt>
                <c:pt idx="4478">
                  <c:v>-1.55525E-2</c:v>
                </c:pt>
                <c:pt idx="4479">
                  <c:v>-1.5491309999999999E-2</c:v>
                </c:pt>
                <c:pt idx="4480">
                  <c:v>-1.5362529999999999E-2</c:v>
                </c:pt>
                <c:pt idx="4481">
                  <c:v>-1.53058E-2</c:v>
                </c:pt>
                <c:pt idx="4482">
                  <c:v>-1.5185540000000001E-2</c:v>
                </c:pt>
                <c:pt idx="4483">
                  <c:v>-1.512432E-2</c:v>
                </c:pt>
                <c:pt idx="4484">
                  <c:v>-1.498846E-2</c:v>
                </c:pt>
                <c:pt idx="4485">
                  <c:v>-1.492929E-2</c:v>
                </c:pt>
                <c:pt idx="4486">
                  <c:v>-1.4805759999999999E-2</c:v>
                </c:pt>
                <c:pt idx="4487">
                  <c:v>-1.4752339999999999E-2</c:v>
                </c:pt>
                <c:pt idx="4488">
                  <c:v>-1.4638200000000001E-2</c:v>
                </c:pt>
                <c:pt idx="4489">
                  <c:v>-1.458167E-2</c:v>
                </c:pt>
                <c:pt idx="4490">
                  <c:v>-1.4461099999999999E-2</c:v>
                </c:pt>
                <c:pt idx="4491">
                  <c:v>-1.439664E-2</c:v>
                </c:pt>
                <c:pt idx="4492">
                  <c:v>-1.427607E-2</c:v>
                </c:pt>
                <c:pt idx="4493">
                  <c:v>-1.422179E-2</c:v>
                </c:pt>
                <c:pt idx="4494">
                  <c:v>-1.41052E-2</c:v>
                </c:pt>
                <c:pt idx="4495">
                  <c:v>-1.4045190000000001E-2</c:v>
                </c:pt>
                <c:pt idx="4496">
                  <c:v>-1.393025E-2</c:v>
                </c:pt>
                <c:pt idx="4497">
                  <c:v>-1.3869350000000001E-2</c:v>
                </c:pt>
                <c:pt idx="4498">
                  <c:v>-1.374938E-2</c:v>
                </c:pt>
                <c:pt idx="4499">
                  <c:v>-1.3680609999999999E-2</c:v>
                </c:pt>
                <c:pt idx="4500">
                  <c:v>-1.357212E-2</c:v>
                </c:pt>
                <c:pt idx="4501">
                  <c:v>-1.349855E-2</c:v>
                </c:pt>
                <c:pt idx="4502">
                  <c:v>-1.3378839999999999E-2</c:v>
                </c:pt>
                <c:pt idx="4503">
                  <c:v>-1.330395E-2</c:v>
                </c:pt>
                <c:pt idx="4504">
                  <c:v>-1.3188709999999999E-2</c:v>
                </c:pt>
                <c:pt idx="4505">
                  <c:v>-1.310801E-2</c:v>
                </c:pt>
                <c:pt idx="4506">
                  <c:v>-1.2992449999999999E-2</c:v>
                </c:pt>
                <c:pt idx="4507">
                  <c:v>-1.29081E-2</c:v>
                </c:pt>
                <c:pt idx="4508">
                  <c:v>-1.2787069999999999E-2</c:v>
                </c:pt>
                <c:pt idx="4509">
                  <c:v>-1.2715300000000001E-2</c:v>
                </c:pt>
                <c:pt idx="4510">
                  <c:v>-1.258986E-2</c:v>
                </c:pt>
                <c:pt idx="4511">
                  <c:v>-1.249251E-2</c:v>
                </c:pt>
                <c:pt idx="4512">
                  <c:v>-1.2364780000000001E-2</c:v>
                </c:pt>
                <c:pt idx="4513">
                  <c:v>-1.2273010000000001E-2</c:v>
                </c:pt>
                <c:pt idx="4514">
                  <c:v>-1.2147730000000001E-2</c:v>
                </c:pt>
                <c:pt idx="4515">
                  <c:v>-1.2062679999999999E-2</c:v>
                </c:pt>
                <c:pt idx="4516">
                  <c:v>-1.194397E-2</c:v>
                </c:pt>
                <c:pt idx="4517">
                  <c:v>-1.1860519999999999E-2</c:v>
                </c:pt>
                <c:pt idx="4518">
                  <c:v>-1.174183E-2</c:v>
                </c:pt>
                <c:pt idx="4519">
                  <c:v>-1.1648800000000001E-2</c:v>
                </c:pt>
                <c:pt idx="4520">
                  <c:v>-1.1516200000000001E-2</c:v>
                </c:pt>
                <c:pt idx="4521">
                  <c:v>-1.143422E-2</c:v>
                </c:pt>
                <c:pt idx="4522">
                  <c:v>-1.131865E-2</c:v>
                </c:pt>
                <c:pt idx="4523">
                  <c:v>-1.122779E-2</c:v>
                </c:pt>
                <c:pt idx="4524">
                  <c:v>-1.1108710000000001E-2</c:v>
                </c:pt>
                <c:pt idx="4525">
                  <c:v>-1.102856E-2</c:v>
                </c:pt>
                <c:pt idx="4526">
                  <c:v>-1.090998E-2</c:v>
                </c:pt>
                <c:pt idx="4527">
                  <c:v>-1.08325E-2</c:v>
                </c:pt>
                <c:pt idx="4528">
                  <c:v>-1.0721130000000001E-2</c:v>
                </c:pt>
                <c:pt idx="4529">
                  <c:v>-1.064003E-2</c:v>
                </c:pt>
                <c:pt idx="4530">
                  <c:v>-1.053371E-2</c:v>
                </c:pt>
                <c:pt idx="4531">
                  <c:v>-1.0450879999999999E-2</c:v>
                </c:pt>
                <c:pt idx="4532">
                  <c:v>-1.0340800000000001E-2</c:v>
                </c:pt>
                <c:pt idx="4533">
                  <c:v>-1.026296E-2</c:v>
                </c:pt>
                <c:pt idx="4534">
                  <c:v>-1.016499E-2</c:v>
                </c:pt>
                <c:pt idx="4535">
                  <c:v>-1.008529E-2</c:v>
                </c:pt>
                <c:pt idx="4536">
                  <c:v>-9.9971339999999995E-3</c:v>
                </c:pt>
                <c:pt idx="4537">
                  <c:v>-9.9065439999999998E-3</c:v>
                </c:pt>
                <c:pt idx="4538">
                  <c:v>-9.8083279999999998E-3</c:v>
                </c:pt>
                <c:pt idx="4539">
                  <c:v>-9.726574E-3</c:v>
                </c:pt>
                <c:pt idx="4540">
                  <c:v>-9.646033E-3</c:v>
                </c:pt>
                <c:pt idx="4541">
                  <c:v>-9.5579310000000004E-3</c:v>
                </c:pt>
                <c:pt idx="4542">
                  <c:v>-9.4733839999999996E-3</c:v>
                </c:pt>
                <c:pt idx="4543">
                  <c:v>-9.3851200000000003E-3</c:v>
                </c:pt>
                <c:pt idx="4544">
                  <c:v>-9.3037880000000003E-3</c:v>
                </c:pt>
                <c:pt idx="4545">
                  <c:v>-9.2185050000000001E-3</c:v>
                </c:pt>
                <c:pt idx="4546">
                  <c:v>-9.1293320000000004E-3</c:v>
                </c:pt>
                <c:pt idx="4547">
                  <c:v>-9.0357890000000007E-3</c:v>
                </c:pt>
                <c:pt idx="4548">
                  <c:v>-8.9443549999999993E-3</c:v>
                </c:pt>
                <c:pt idx="4549">
                  <c:v>-8.8584660000000006E-3</c:v>
                </c:pt>
                <c:pt idx="4550">
                  <c:v>-8.7674810000000006E-3</c:v>
                </c:pt>
                <c:pt idx="4551">
                  <c:v>-8.6780829999999996E-3</c:v>
                </c:pt>
                <c:pt idx="4552">
                  <c:v>-8.5806370000000003E-3</c:v>
                </c:pt>
                <c:pt idx="4553">
                  <c:v>-8.4873989999999996E-3</c:v>
                </c:pt>
                <c:pt idx="4554">
                  <c:v>-8.4086079999999997E-3</c:v>
                </c:pt>
                <c:pt idx="4555">
                  <c:v>-8.3247000000000008E-3</c:v>
                </c:pt>
                <c:pt idx="4556">
                  <c:v>-8.2461530000000009E-3</c:v>
                </c:pt>
                <c:pt idx="4557">
                  <c:v>-8.1640470000000007E-3</c:v>
                </c:pt>
                <c:pt idx="4558">
                  <c:v>-8.0745980000000005E-3</c:v>
                </c:pt>
                <c:pt idx="4559">
                  <c:v>-7.9850919999999992E-3</c:v>
                </c:pt>
                <c:pt idx="4560">
                  <c:v>-7.9069710000000005E-3</c:v>
                </c:pt>
                <c:pt idx="4561">
                  <c:v>-7.8291860000000001E-3</c:v>
                </c:pt>
                <c:pt idx="4562">
                  <c:v>-7.7433190000000002E-3</c:v>
                </c:pt>
                <c:pt idx="4563">
                  <c:v>-7.6594310000000004E-3</c:v>
                </c:pt>
                <c:pt idx="4564">
                  <c:v>-7.5589109999999998E-3</c:v>
                </c:pt>
                <c:pt idx="4565">
                  <c:v>-7.4770720000000004E-3</c:v>
                </c:pt>
                <c:pt idx="4566">
                  <c:v>-7.3924739999999996E-3</c:v>
                </c:pt>
                <c:pt idx="4567">
                  <c:v>-7.3199500000000004E-3</c:v>
                </c:pt>
                <c:pt idx="4568">
                  <c:v>-7.2416900000000003E-3</c:v>
                </c:pt>
                <c:pt idx="4569">
                  <c:v>-7.1526039999999999E-3</c:v>
                </c:pt>
                <c:pt idx="4570">
                  <c:v>-7.0719789999999999E-3</c:v>
                </c:pt>
                <c:pt idx="4571">
                  <c:v>-6.9800050000000001E-3</c:v>
                </c:pt>
                <c:pt idx="4572">
                  <c:v>-6.8943850000000003E-3</c:v>
                </c:pt>
                <c:pt idx="4573">
                  <c:v>-6.8095639999999997E-3</c:v>
                </c:pt>
                <c:pt idx="4574">
                  <c:v>-6.7211889999999998E-3</c:v>
                </c:pt>
                <c:pt idx="4575">
                  <c:v>-6.6289859999999999E-3</c:v>
                </c:pt>
                <c:pt idx="4576">
                  <c:v>-6.5359060000000002E-3</c:v>
                </c:pt>
                <c:pt idx="4577">
                  <c:v>-6.4543999999999999E-3</c:v>
                </c:pt>
                <c:pt idx="4578">
                  <c:v>-6.3642239999999999E-3</c:v>
                </c:pt>
                <c:pt idx="4579">
                  <c:v>-6.2783359999999998E-3</c:v>
                </c:pt>
                <c:pt idx="4580">
                  <c:v>-6.164007E-3</c:v>
                </c:pt>
                <c:pt idx="4581">
                  <c:v>-6.0914380000000002E-3</c:v>
                </c:pt>
                <c:pt idx="4582">
                  <c:v>-5.9669750000000002E-3</c:v>
                </c:pt>
                <c:pt idx="4583">
                  <c:v>-5.9090439999999996E-3</c:v>
                </c:pt>
                <c:pt idx="4584">
                  <c:v>-5.5781789999999999E-3</c:v>
                </c:pt>
                <c:pt idx="4585">
                  <c:v>-5.5162359999999999E-3</c:v>
                </c:pt>
                <c:pt idx="4586">
                  <c:v>-5.9407289999999996E-3</c:v>
                </c:pt>
                <c:pt idx="4587">
                  <c:v>-5.4392809999999998E-3</c:v>
                </c:pt>
                <c:pt idx="4588">
                  <c:v>-5.3740970000000004E-3</c:v>
                </c:pt>
                <c:pt idx="4589">
                  <c:v>-5.2856839999999997E-3</c:v>
                </c:pt>
                <c:pt idx="4590">
                  <c:v>-5.2082680000000003E-3</c:v>
                </c:pt>
                <c:pt idx="4591">
                  <c:v>-5.1347529999999997E-3</c:v>
                </c:pt>
                <c:pt idx="4592">
                  <c:v>-4.8617219999999997E-3</c:v>
                </c:pt>
                <c:pt idx="4593">
                  <c:v>-5.0919160000000002E-3</c:v>
                </c:pt>
                <c:pt idx="4594">
                  <c:v>-4.9624420000000001E-3</c:v>
                </c:pt>
                <c:pt idx="4595">
                  <c:v>-4.559029E-3</c:v>
                </c:pt>
                <c:pt idx="4596">
                  <c:v>-4.6988239999999999E-3</c:v>
                </c:pt>
                <c:pt idx="4597">
                  <c:v>-4.590574E-3</c:v>
                </c:pt>
                <c:pt idx="4598">
                  <c:v>-4.4921900000000001E-3</c:v>
                </c:pt>
                <c:pt idx="4599">
                  <c:v>-4.4710870000000003E-3</c:v>
                </c:pt>
                <c:pt idx="4600">
                  <c:v>-4.4706320000000004E-3</c:v>
                </c:pt>
                <c:pt idx="4601">
                  <c:v>-4.3818729999999997E-3</c:v>
                </c:pt>
                <c:pt idx="4602">
                  <c:v>-4.3012040000000003E-3</c:v>
                </c:pt>
                <c:pt idx="4603">
                  <c:v>-4.2293139999999996E-3</c:v>
                </c:pt>
                <c:pt idx="4604">
                  <c:v>-3.9498459999999999E-3</c:v>
                </c:pt>
                <c:pt idx="4605">
                  <c:v>-3.9022190000000002E-3</c:v>
                </c:pt>
                <c:pt idx="4606">
                  <c:v>-3.8493580000000002E-3</c:v>
                </c:pt>
                <c:pt idx="4607">
                  <c:v>-3.8177189999999998E-3</c:v>
                </c:pt>
                <c:pt idx="4608">
                  <c:v>-3.7935270000000001E-3</c:v>
                </c:pt>
                <c:pt idx="4609">
                  <c:v>-3.728173E-3</c:v>
                </c:pt>
                <c:pt idx="4610">
                  <c:v>-3.672374E-3</c:v>
                </c:pt>
                <c:pt idx="4611">
                  <c:v>-3.4433810000000001E-3</c:v>
                </c:pt>
                <c:pt idx="4612">
                  <c:v>-3.4292519999999998E-3</c:v>
                </c:pt>
                <c:pt idx="4613">
                  <c:v>-3.4032519999999998E-3</c:v>
                </c:pt>
                <c:pt idx="4614">
                  <c:v>-3.4171660000000001E-3</c:v>
                </c:pt>
                <c:pt idx="4615">
                  <c:v>-3.4185729999999998E-3</c:v>
                </c:pt>
                <c:pt idx="4616">
                  <c:v>-3.3236189999999999E-3</c:v>
                </c:pt>
                <c:pt idx="4617">
                  <c:v>-3.3183050000000001E-3</c:v>
                </c:pt>
                <c:pt idx="4618">
                  <c:v>-3.1800790000000002E-3</c:v>
                </c:pt>
                <c:pt idx="4619">
                  <c:v>-3.2479929999999998E-3</c:v>
                </c:pt>
                <c:pt idx="4620">
                  <c:v>-3.2200290000000001E-3</c:v>
                </c:pt>
                <c:pt idx="4621">
                  <c:v>-3.1262719999999998E-3</c:v>
                </c:pt>
                <c:pt idx="4622">
                  <c:v>-3.1808919999999998E-3</c:v>
                </c:pt>
                <c:pt idx="4623">
                  <c:v>-3.1746109999999999E-3</c:v>
                </c:pt>
                <c:pt idx="4624">
                  <c:v>-3.025228E-3</c:v>
                </c:pt>
                <c:pt idx="4625">
                  <c:v>-3.0318419999999999E-3</c:v>
                </c:pt>
                <c:pt idx="4626">
                  <c:v>-3.134618E-3</c:v>
                </c:pt>
                <c:pt idx="4627">
                  <c:v>-2.8487759999999999E-3</c:v>
                </c:pt>
                <c:pt idx="4628">
                  <c:v>-2.842757E-3</c:v>
                </c:pt>
                <c:pt idx="4629">
                  <c:v>-3.147731E-3</c:v>
                </c:pt>
                <c:pt idx="4630">
                  <c:v>-3.1566110000000001E-3</c:v>
                </c:pt>
                <c:pt idx="4631">
                  <c:v>-3.1443500000000002E-3</c:v>
                </c:pt>
                <c:pt idx="4632">
                  <c:v>-2.9652459999999999E-3</c:v>
                </c:pt>
                <c:pt idx="4633">
                  <c:v>-2.9730009999999999E-3</c:v>
                </c:pt>
                <c:pt idx="4634">
                  <c:v>-3.1105009999999999E-3</c:v>
                </c:pt>
                <c:pt idx="4635">
                  <c:v>-3.1502169999999999E-3</c:v>
                </c:pt>
                <c:pt idx="4636">
                  <c:v>-3.1682920000000001E-3</c:v>
                </c:pt>
                <c:pt idx="4637">
                  <c:v>-3.0931190000000001E-3</c:v>
                </c:pt>
                <c:pt idx="4638">
                  <c:v>-3.1101000000000002E-3</c:v>
                </c:pt>
                <c:pt idx="4639">
                  <c:v>-3.140548E-3</c:v>
                </c:pt>
                <c:pt idx="4640">
                  <c:v>-3.1895360000000002E-3</c:v>
                </c:pt>
                <c:pt idx="4641">
                  <c:v>-3.3215419999999998E-3</c:v>
                </c:pt>
                <c:pt idx="4642">
                  <c:v>-3.3371429999999999E-3</c:v>
                </c:pt>
                <c:pt idx="4643">
                  <c:v>-3.3984689999999999E-3</c:v>
                </c:pt>
                <c:pt idx="4644">
                  <c:v>-3.2424120000000001E-3</c:v>
                </c:pt>
                <c:pt idx="4645">
                  <c:v>-3.2758850000000001E-3</c:v>
                </c:pt>
                <c:pt idx="4646">
                  <c:v>-3.314759E-3</c:v>
                </c:pt>
                <c:pt idx="4647">
                  <c:v>-3.9434680000000003E-3</c:v>
                </c:pt>
                <c:pt idx="4648">
                  <c:v>-3.9381650000000004E-3</c:v>
                </c:pt>
                <c:pt idx="4649">
                  <c:v>-2.9659719999999999E-3</c:v>
                </c:pt>
                <c:pt idx="4650">
                  <c:v>-3.755478E-3</c:v>
                </c:pt>
                <c:pt idx="4651">
                  <c:v>-3.7488560000000001E-3</c:v>
                </c:pt>
                <c:pt idx="4652">
                  <c:v>-3.5025120000000002E-3</c:v>
                </c:pt>
                <c:pt idx="4653">
                  <c:v>-3.5407350000000001E-3</c:v>
                </c:pt>
                <c:pt idx="4654">
                  <c:v>-3.70871E-3</c:v>
                </c:pt>
                <c:pt idx="4655">
                  <c:v>-4.0410359999999996E-3</c:v>
                </c:pt>
                <c:pt idx="4656">
                  <c:v>-4.0953919999999998E-3</c:v>
                </c:pt>
                <c:pt idx="4657">
                  <c:v>-3.6588509999999999E-3</c:v>
                </c:pt>
                <c:pt idx="4658">
                  <c:v>-3.6843150000000001E-3</c:v>
                </c:pt>
                <c:pt idx="4659">
                  <c:v>-4.5512019999999999E-3</c:v>
                </c:pt>
                <c:pt idx="4660">
                  <c:v>-3.603733E-3</c:v>
                </c:pt>
                <c:pt idx="4661">
                  <c:v>-3.6618359999999999E-3</c:v>
                </c:pt>
                <c:pt idx="4662">
                  <c:v>-4.8940110000000002E-3</c:v>
                </c:pt>
                <c:pt idx="4663">
                  <c:v>-4.9186860000000002E-3</c:v>
                </c:pt>
                <c:pt idx="4664">
                  <c:v>-3.7892469999999999E-3</c:v>
                </c:pt>
                <c:pt idx="4665">
                  <c:v>-3.9043849999999998E-3</c:v>
                </c:pt>
                <c:pt idx="4666">
                  <c:v>-4.4093159999999999E-3</c:v>
                </c:pt>
                <c:pt idx="4667">
                  <c:v>-4.4629559999999997E-3</c:v>
                </c:pt>
                <c:pt idx="4668">
                  <c:v>-4.5672550000000001E-3</c:v>
                </c:pt>
                <c:pt idx="4669">
                  <c:v>-4.6757919999999998E-3</c:v>
                </c:pt>
                <c:pt idx="4670">
                  <c:v>-4.6624070000000004E-3</c:v>
                </c:pt>
                <c:pt idx="4671">
                  <c:v>-4.5096140000000003E-3</c:v>
                </c:pt>
                <c:pt idx="4672">
                  <c:v>-4.530386E-3</c:v>
                </c:pt>
                <c:pt idx="4673">
                  <c:v>-4.5493069999999998E-3</c:v>
                </c:pt>
                <c:pt idx="4674">
                  <c:v>-4.8152940000000003E-3</c:v>
                </c:pt>
                <c:pt idx="4675">
                  <c:v>-4.7198259999999999E-3</c:v>
                </c:pt>
                <c:pt idx="4676">
                  <c:v>-4.792106E-3</c:v>
                </c:pt>
                <c:pt idx="4677">
                  <c:v>-4.7920009999999997E-3</c:v>
                </c:pt>
                <c:pt idx="4678">
                  <c:v>-4.8393250000000002E-3</c:v>
                </c:pt>
                <c:pt idx="4679">
                  <c:v>-4.9295049999999998E-3</c:v>
                </c:pt>
                <c:pt idx="4680">
                  <c:v>-4.9372699999999997E-3</c:v>
                </c:pt>
                <c:pt idx="4681">
                  <c:v>-4.9661130000000003E-3</c:v>
                </c:pt>
                <c:pt idx="4682">
                  <c:v>-4.9801200000000002E-3</c:v>
                </c:pt>
                <c:pt idx="4683">
                  <c:v>-5.0012429999999998E-3</c:v>
                </c:pt>
                <c:pt idx="4684">
                  <c:v>-5.0916149999999999E-3</c:v>
                </c:pt>
                <c:pt idx="4685">
                  <c:v>-5.089405E-3</c:v>
                </c:pt>
                <c:pt idx="4686">
                  <c:v>-5.1827770000000004E-3</c:v>
                </c:pt>
                <c:pt idx="4687">
                  <c:v>-5.1688000000000003E-3</c:v>
                </c:pt>
                <c:pt idx="4688">
                  <c:v>-5.2464039999999997E-3</c:v>
                </c:pt>
                <c:pt idx="4689">
                  <c:v>-5.231566E-3</c:v>
                </c:pt>
                <c:pt idx="4690">
                  <c:v>-5.3156119999999999E-3</c:v>
                </c:pt>
                <c:pt idx="4691">
                  <c:v>-5.294534E-3</c:v>
                </c:pt>
                <c:pt idx="4692">
                  <c:v>-5.3591699999999999E-3</c:v>
                </c:pt>
                <c:pt idx="4693">
                  <c:v>-5.371621E-3</c:v>
                </c:pt>
                <c:pt idx="4694">
                  <c:v>-5.398931E-3</c:v>
                </c:pt>
                <c:pt idx="4695">
                  <c:v>-5.4172710000000004E-3</c:v>
                </c:pt>
                <c:pt idx="4696">
                  <c:v>-5.4411340000000002E-3</c:v>
                </c:pt>
                <c:pt idx="4697">
                  <c:v>-5.4671049999999999E-3</c:v>
                </c:pt>
                <c:pt idx="4698">
                  <c:v>-5.4846249999999999E-3</c:v>
                </c:pt>
                <c:pt idx="4699">
                  <c:v>-5.5105709999999997E-3</c:v>
                </c:pt>
                <c:pt idx="4700">
                  <c:v>-5.5214950000000004E-3</c:v>
                </c:pt>
                <c:pt idx="4701">
                  <c:v>-5.553339E-3</c:v>
                </c:pt>
                <c:pt idx="4702">
                  <c:v>-5.5620740000000002E-3</c:v>
                </c:pt>
                <c:pt idx="4703">
                  <c:v>-5.587659E-3</c:v>
                </c:pt>
                <c:pt idx="4704">
                  <c:v>-5.5960539999999996E-3</c:v>
                </c:pt>
                <c:pt idx="4705">
                  <c:v>-5.6213349999999999E-3</c:v>
                </c:pt>
                <c:pt idx="4706">
                  <c:v>-5.631835E-3</c:v>
                </c:pt>
                <c:pt idx="4707">
                  <c:v>-5.6641579999999999E-3</c:v>
                </c:pt>
                <c:pt idx="4708">
                  <c:v>-5.6794949999999997E-3</c:v>
                </c:pt>
                <c:pt idx="4709">
                  <c:v>-5.7011170000000003E-3</c:v>
                </c:pt>
                <c:pt idx="4710">
                  <c:v>-5.7223209999999998E-3</c:v>
                </c:pt>
                <c:pt idx="4711">
                  <c:v>-5.7518029999999998E-3</c:v>
                </c:pt>
                <c:pt idx="4712">
                  <c:v>-5.7646340000000003E-3</c:v>
                </c:pt>
                <c:pt idx="4713">
                  <c:v>-5.8057400000000002E-3</c:v>
                </c:pt>
                <c:pt idx="4714">
                  <c:v>-5.8013520000000001E-3</c:v>
                </c:pt>
                <c:pt idx="4715">
                  <c:v>-5.8479489999999999E-3</c:v>
                </c:pt>
                <c:pt idx="4716">
                  <c:v>-5.8446430000000001E-3</c:v>
                </c:pt>
                <c:pt idx="4717">
                  <c:v>-5.8997529999999998E-3</c:v>
                </c:pt>
                <c:pt idx="4718">
                  <c:v>-5.9030860000000001E-3</c:v>
                </c:pt>
                <c:pt idx="4719">
                  <c:v>-5.9585209999999996E-3</c:v>
                </c:pt>
                <c:pt idx="4720">
                  <c:v>-5.9638499999999997E-3</c:v>
                </c:pt>
                <c:pt idx="4721">
                  <c:v>-6.1754469999999997E-3</c:v>
                </c:pt>
                <c:pt idx="4722">
                  <c:v>-6.1548319999999998E-3</c:v>
                </c:pt>
                <c:pt idx="4723">
                  <c:v>-5.8860429999999997E-3</c:v>
                </c:pt>
                <c:pt idx="4724">
                  <c:v>-6.0942710000000001E-3</c:v>
                </c:pt>
                <c:pt idx="4725">
                  <c:v>-6.086541E-3</c:v>
                </c:pt>
                <c:pt idx="4726">
                  <c:v>-5.9768190000000004E-3</c:v>
                </c:pt>
                <c:pt idx="4727">
                  <c:v>-6.0991910000000003E-3</c:v>
                </c:pt>
                <c:pt idx="4728">
                  <c:v>-6.0903600000000004E-3</c:v>
                </c:pt>
                <c:pt idx="4729">
                  <c:v>-6.3892910000000001E-3</c:v>
                </c:pt>
                <c:pt idx="4730">
                  <c:v>-6.337372E-3</c:v>
                </c:pt>
                <c:pt idx="4731">
                  <c:v>-6.1371439999999998E-3</c:v>
                </c:pt>
                <c:pt idx="4732">
                  <c:v>-6.0649930000000003E-3</c:v>
                </c:pt>
                <c:pt idx="4733">
                  <c:v>-6.0828039999999998E-3</c:v>
                </c:pt>
                <c:pt idx="4734">
                  <c:v>-6.3113580000000004E-3</c:v>
                </c:pt>
                <c:pt idx="4735">
                  <c:v>-6.2077829999999997E-3</c:v>
                </c:pt>
                <c:pt idx="4736">
                  <c:v>-6.1773519999999997E-3</c:v>
                </c:pt>
                <c:pt idx="4737">
                  <c:v>-6.2258640000000002E-3</c:v>
                </c:pt>
                <c:pt idx="4738">
                  <c:v>-6.2882759999999998E-3</c:v>
                </c:pt>
                <c:pt idx="4739">
                  <c:v>-6.277665E-3</c:v>
                </c:pt>
                <c:pt idx="4740">
                  <c:v>-6.2447500000000003E-3</c:v>
                </c:pt>
                <c:pt idx="4741">
                  <c:v>-6.2163660000000001E-3</c:v>
                </c:pt>
                <c:pt idx="4742">
                  <c:v>-6.2270299999999997E-3</c:v>
                </c:pt>
                <c:pt idx="4743">
                  <c:v>-6.2069309999999997E-3</c:v>
                </c:pt>
                <c:pt idx="4744">
                  <c:v>-6.2264240000000004E-3</c:v>
                </c:pt>
                <c:pt idx="4745">
                  <c:v>-6.1814169999999998E-3</c:v>
                </c:pt>
                <c:pt idx="4746">
                  <c:v>-6.2049210000000004E-3</c:v>
                </c:pt>
                <c:pt idx="4747">
                  <c:v>-6.1609769999999998E-3</c:v>
                </c:pt>
                <c:pt idx="4748">
                  <c:v>-6.1552459999999996E-3</c:v>
                </c:pt>
                <c:pt idx="4749">
                  <c:v>-6.121741E-3</c:v>
                </c:pt>
                <c:pt idx="4750">
                  <c:v>-6.1163989999999998E-3</c:v>
                </c:pt>
                <c:pt idx="4751">
                  <c:v>-6.0703930000000003E-3</c:v>
                </c:pt>
                <c:pt idx="4752">
                  <c:v>-6.0667680000000002E-3</c:v>
                </c:pt>
                <c:pt idx="4753">
                  <c:v>-6.0233609999999996E-3</c:v>
                </c:pt>
                <c:pt idx="4754">
                  <c:v>-6.0286330000000003E-3</c:v>
                </c:pt>
                <c:pt idx="4755">
                  <c:v>-5.9576769999999998E-3</c:v>
                </c:pt>
                <c:pt idx="4756">
                  <c:v>-5.9609040000000004E-3</c:v>
                </c:pt>
                <c:pt idx="4757">
                  <c:v>-5.8718549999999996E-3</c:v>
                </c:pt>
                <c:pt idx="4758">
                  <c:v>-5.889928E-3</c:v>
                </c:pt>
                <c:pt idx="4759">
                  <c:v>-5.8097540000000003E-3</c:v>
                </c:pt>
                <c:pt idx="4760">
                  <c:v>-5.8328959999999997E-3</c:v>
                </c:pt>
                <c:pt idx="4761">
                  <c:v>-5.726302E-3</c:v>
                </c:pt>
                <c:pt idx="4762">
                  <c:v>-5.7518919999999998E-3</c:v>
                </c:pt>
                <c:pt idx="4763">
                  <c:v>-5.6479190000000004E-3</c:v>
                </c:pt>
                <c:pt idx="4764">
                  <c:v>-5.6670130000000003E-3</c:v>
                </c:pt>
                <c:pt idx="4765">
                  <c:v>-5.5640680000000001E-3</c:v>
                </c:pt>
                <c:pt idx="4766">
                  <c:v>-5.5788840000000001E-3</c:v>
                </c:pt>
                <c:pt idx="4767">
                  <c:v>-5.4766260000000001E-3</c:v>
                </c:pt>
                <c:pt idx="4768">
                  <c:v>-5.4955459999999996E-3</c:v>
                </c:pt>
                <c:pt idx="4769">
                  <c:v>-5.3927840000000003E-3</c:v>
                </c:pt>
                <c:pt idx="4770">
                  <c:v>-5.404435E-3</c:v>
                </c:pt>
                <c:pt idx="4771">
                  <c:v>-5.3021099999999996E-3</c:v>
                </c:pt>
                <c:pt idx="4772">
                  <c:v>-5.3194510000000002E-3</c:v>
                </c:pt>
                <c:pt idx="4773">
                  <c:v>-5.2308240000000002E-3</c:v>
                </c:pt>
                <c:pt idx="4774">
                  <c:v>-5.2439499999999998E-3</c:v>
                </c:pt>
                <c:pt idx="4775">
                  <c:v>-5.1403389999999998E-3</c:v>
                </c:pt>
                <c:pt idx="4776">
                  <c:v>-5.155738E-3</c:v>
                </c:pt>
                <c:pt idx="4777">
                  <c:v>-5.079526E-3</c:v>
                </c:pt>
                <c:pt idx="4778">
                  <c:v>-5.0793510000000002E-3</c:v>
                </c:pt>
                <c:pt idx="4779">
                  <c:v>-5.0007439999999997E-3</c:v>
                </c:pt>
                <c:pt idx="4780">
                  <c:v>-4.9991840000000003E-3</c:v>
                </c:pt>
                <c:pt idx="4781">
                  <c:v>-4.9187160000000001E-3</c:v>
                </c:pt>
                <c:pt idx="4782">
                  <c:v>-4.9169249999999999E-3</c:v>
                </c:pt>
                <c:pt idx="4783">
                  <c:v>-4.8474750000000004E-3</c:v>
                </c:pt>
                <c:pt idx="4784">
                  <c:v>-4.8350310000000001E-3</c:v>
                </c:pt>
                <c:pt idx="4785">
                  <c:v>-4.765732E-3</c:v>
                </c:pt>
                <c:pt idx="4786">
                  <c:v>-4.7392320000000003E-3</c:v>
                </c:pt>
                <c:pt idx="4787">
                  <c:v>-4.6854310000000003E-3</c:v>
                </c:pt>
                <c:pt idx="4788">
                  <c:v>-4.6509819999999997E-3</c:v>
                </c:pt>
                <c:pt idx="4789">
                  <c:v>-4.607603E-3</c:v>
                </c:pt>
                <c:pt idx="4790">
                  <c:v>-4.5706519999999997E-3</c:v>
                </c:pt>
                <c:pt idx="4791">
                  <c:v>-4.5306679999999998E-3</c:v>
                </c:pt>
                <c:pt idx="4792">
                  <c:v>-4.4992970000000002E-3</c:v>
                </c:pt>
                <c:pt idx="4793">
                  <c:v>-4.4621289999999996E-3</c:v>
                </c:pt>
                <c:pt idx="4794">
                  <c:v>-4.4224140000000004E-3</c:v>
                </c:pt>
                <c:pt idx="4795">
                  <c:v>-4.385145E-3</c:v>
                </c:pt>
                <c:pt idx="4796">
                  <c:v>-4.3554860000000004E-3</c:v>
                </c:pt>
                <c:pt idx="4797">
                  <c:v>-4.3233610000000004E-3</c:v>
                </c:pt>
                <c:pt idx="4798">
                  <c:v>-4.3023920000000004E-3</c:v>
                </c:pt>
                <c:pt idx="4799">
                  <c:v>-4.2727360000000001E-3</c:v>
                </c:pt>
                <c:pt idx="4800">
                  <c:v>-4.2554120000000001E-3</c:v>
                </c:pt>
                <c:pt idx="4801">
                  <c:v>-4.2288359999999997E-3</c:v>
                </c:pt>
                <c:pt idx="4802">
                  <c:v>-4.2016969999999999E-3</c:v>
                </c:pt>
                <c:pt idx="4803">
                  <c:v>-4.1741130000000001E-3</c:v>
                </c:pt>
                <c:pt idx="4804">
                  <c:v>-4.1559459999999998E-3</c:v>
                </c:pt>
                <c:pt idx="4805">
                  <c:v>-4.130557E-3</c:v>
                </c:pt>
                <c:pt idx="4806">
                  <c:v>-4.1077900000000001E-3</c:v>
                </c:pt>
                <c:pt idx="4807">
                  <c:v>-4.0807259999999998E-3</c:v>
                </c:pt>
                <c:pt idx="4808">
                  <c:v>-4.0703550000000003E-3</c:v>
                </c:pt>
                <c:pt idx="4809">
                  <c:v>-4.0508360000000004E-3</c:v>
                </c:pt>
                <c:pt idx="4810">
                  <c:v>-4.0239830000000001E-3</c:v>
                </c:pt>
                <c:pt idx="4811">
                  <c:v>-4.001119E-3</c:v>
                </c:pt>
                <c:pt idx="4812">
                  <c:v>-3.9951199999999996E-3</c:v>
                </c:pt>
                <c:pt idx="4813">
                  <c:v>-3.9685600000000003E-3</c:v>
                </c:pt>
                <c:pt idx="4814">
                  <c:v>-3.9515360000000003E-3</c:v>
                </c:pt>
                <c:pt idx="4815">
                  <c:v>-3.9324420000000004E-3</c:v>
                </c:pt>
                <c:pt idx="4816">
                  <c:v>-3.9228079999999999E-3</c:v>
                </c:pt>
                <c:pt idx="4817">
                  <c:v>-3.9052119999999999E-3</c:v>
                </c:pt>
                <c:pt idx="4818">
                  <c:v>-3.8975849999999999E-3</c:v>
                </c:pt>
                <c:pt idx="4819">
                  <c:v>-3.8790840000000001E-3</c:v>
                </c:pt>
                <c:pt idx="4820">
                  <c:v>-3.8706389999999999E-3</c:v>
                </c:pt>
                <c:pt idx="4821">
                  <c:v>-3.84337E-3</c:v>
                </c:pt>
                <c:pt idx="4822">
                  <c:v>-3.8429229999999998E-3</c:v>
                </c:pt>
                <c:pt idx="4823">
                  <c:v>-3.8110290000000001E-3</c:v>
                </c:pt>
                <c:pt idx="4824">
                  <c:v>-3.8191829999999999E-3</c:v>
                </c:pt>
                <c:pt idx="4825">
                  <c:v>-3.7814950000000002E-3</c:v>
                </c:pt>
                <c:pt idx="4826">
                  <c:v>-3.7855480000000001E-3</c:v>
                </c:pt>
                <c:pt idx="4827">
                  <c:v>-3.7526410000000001E-3</c:v>
                </c:pt>
                <c:pt idx="4828">
                  <c:v>-3.7754759999999998E-3</c:v>
                </c:pt>
                <c:pt idx="4829">
                  <c:v>-3.7471679999999999E-3</c:v>
                </c:pt>
                <c:pt idx="4830">
                  <c:v>-3.7668210000000001E-3</c:v>
                </c:pt>
                <c:pt idx="4831">
                  <c:v>-3.7320159999999999E-3</c:v>
                </c:pt>
                <c:pt idx="4832">
                  <c:v>-3.7431700000000001E-3</c:v>
                </c:pt>
                <c:pt idx="4833">
                  <c:v>-3.7156369999999999E-3</c:v>
                </c:pt>
                <c:pt idx="4834">
                  <c:v>-3.7269540000000002E-3</c:v>
                </c:pt>
                <c:pt idx="4835">
                  <c:v>-3.6948039999999999E-3</c:v>
                </c:pt>
                <c:pt idx="4836">
                  <c:v>-3.7053210000000001E-3</c:v>
                </c:pt>
                <c:pt idx="4837">
                  <c:v>-3.6786739999999998E-3</c:v>
                </c:pt>
                <c:pt idx="4838">
                  <c:v>-3.6860560000000001E-3</c:v>
                </c:pt>
                <c:pt idx="4839">
                  <c:v>-3.6610100000000001E-3</c:v>
                </c:pt>
                <c:pt idx="4840">
                  <c:v>-3.6631110000000001E-3</c:v>
                </c:pt>
                <c:pt idx="4841">
                  <c:v>-3.6342319999999998E-3</c:v>
                </c:pt>
                <c:pt idx="4842">
                  <c:v>-3.6281619999999999E-3</c:v>
                </c:pt>
                <c:pt idx="4843">
                  <c:v>-3.5963219999999999E-3</c:v>
                </c:pt>
                <c:pt idx="4844">
                  <c:v>-3.584491E-3</c:v>
                </c:pt>
                <c:pt idx="4845">
                  <c:v>-3.555557E-3</c:v>
                </c:pt>
                <c:pt idx="4846">
                  <c:v>-3.538879E-3</c:v>
                </c:pt>
                <c:pt idx="4847">
                  <c:v>-3.5120870000000001E-3</c:v>
                </c:pt>
                <c:pt idx="4848">
                  <c:v>-3.4974910000000001E-3</c:v>
                </c:pt>
                <c:pt idx="4849">
                  <c:v>-3.4648779999999998E-3</c:v>
                </c:pt>
                <c:pt idx="4850">
                  <c:v>-3.432062E-3</c:v>
                </c:pt>
                <c:pt idx="4851">
                  <c:v>-3.4054070000000001E-3</c:v>
                </c:pt>
                <c:pt idx="4852">
                  <c:v>-3.3674579999999998E-3</c:v>
                </c:pt>
                <c:pt idx="4853">
                  <c:v>-3.3369900000000002E-3</c:v>
                </c:pt>
                <c:pt idx="4854">
                  <c:v>-3.3064600000000002E-3</c:v>
                </c:pt>
                <c:pt idx="4855">
                  <c:v>-3.2746030000000001E-3</c:v>
                </c:pt>
                <c:pt idx="4856">
                  <c:v>-3.2224850000000002E-3</c:v>
                </c:pt>
                <c:pt idx="4857">
                  <c:v>-3.1982529999999999E-3</c:v>
                </c:pt>
                <c:pt idx="4858">
                  <c:v>-3.1674950000000002E-3</c:v>
                </c:pt>
                <c:pt idx="4859">
                  <c:v>-3.1435349999999998E-3</c:v>
                </c:pt>
                <c:pt idx="4860">
                  <c:v>-3.094393E-3</c:v>
                </c:pt>
                <c:pt idx="4861">
                  <c:v>-3.0685109999999999E-3</c:v>
                </c:pt>
                <c:pt idx="4862">
                  <c:v>-3.0168590000000002E-3</c:v>
                </c:pt>
                <c:pt idx="4863">
                  <c:v>-2.9941270000000001E-3</c:v>
                </c:pt>
                <c:pt idx="4864">
                  <c:v>-2.9415180000000002E-3</c:v>
                </c:pt>
                <c:pt idx="4865">
                  <c:v>-2.9137709999999999E-3</c:v>
                </c:pt>
                <c:pt idx="4866">
                  <c:v>-2.84929E-3</c:v>
                </c:pt>
                <c:pt idx="4867">
                  <c:v>-2.8206070000000001E-3</c:v>
                </c:pt>
                <c:pt idx="4868">
                  <c:v>-2.7487670000000001E-3</c:v>
                </c:pt>
                <c:pt idx="4869">
                  <c:v>-2.728725E-3</c:v>
                </c:pt>
                <c:pt idx="4870">
                  <c:v>-2.6438339999999999E-3</c:v>
                </c:pt>
                <c:pt idx="4871">
                  <c:v>-2.618441E-3</c:v>
                </c:pt>
                <c:pt idx="4872">
                  <c:v>-2.542192E-3</c:v>
                </c:pt>
                <c:pt idx="4873">
                  <c:v>-2.515439E-3</c:v>
                </c:pt>
                <c:pt idx="4874">
                  <c:v>-2.4228710000000001E-3</c:v>
                </c:pt>
                <c:pt idx="4875">
                  <c:v>-2.3954250000000001E-3</c:v>
                </c:pt>
                <c:pt idx="4876">
                  <c:v>-2.2957839999999999E-3</c:v>
                </c:pt>
                <c:pt idx="4877">
                  <c:v>-2.255717E-3</c:v>
                </c:pt>
                <c:pt idx="4878">
                  <c:v>-2.1567779999999998E-3</c:v>
                </c:pt>
                <c:pt idx="4879">
                  <c:v>-2.1201079999999999E-3</c:v>
                </c:pt>
                <c:pt idx="4880">
                  <c:v>-2.0148140000000002E-3</c:v>
                </c:pt>
                <c:pt idx="4881">
                  <c:v>-1.9614290000000002E-3</c:v>
                </c:pt>
                <c:pt idx="4882">
                  <c:v>-1.8661699999999999E-3</c:v>
                </c:pt>
                <c:pt idx="4883">
                  <c:v>-1.79374E-3</c:v>
                </c:pt>
                <c:pt idx="4884">
                  <c:v>-1.7097810000000001E-3</c:v>
                </c:pt>
                <c:pt idx="4885">
                  <c:v>-1.616106E-3</c:v>
                </c:pt>
                <c:pt idx="4886">
                  <c:v>-1.5329899999999999E-3</c:v>
                </c:pt>
                <c:pt idx="4887">
                  <c:v>-1.437713E-3</c:v>
                </c:pt>
                <c:pt idx="4888">
                  <c:v>-1.3443960000000001E-3</c:v>
                </c:pt>
                <c:pt idx="4889">
                  <c:v>-1.2488320000000001E-3</c:v>
                </c:pt>
                <c:pt idx="4890">
                  <c:v>-1.1650269999999999E-3</c:v>
                </c:pt>
                <c:pt idx="4891">
                  <c:v>-1.0726209999999999E-3</c:v>
                </c:pt>
                <c:pt idx="4892">
                  <c:v>-9.8048139999999998E-4</c:v>
                </c:pt>
                <c:pt idx="4893">
                  <c:v>-8.8539670000000001E-4</c:v>
                </c:pt>
                <c:pt idx="4894">
                  <c:v>-7.9351979999999996E-4</c:v>
                </c:pt>
                <c:pt idx="4895">
                  <c:v>-6.9322069999999995E-4</c:v>
                </c:pt>
                <c:pt idx="4896">
                  <c:v>-5.6878810000000001E-4</c:v>
                </c:pt>
                <c:pt idx="4897">
                  <c:v>-5.0105009999999999E-4</c:v>
                </c:pt>
                <c:pt idx="4898">
                  <c:v>-3.6828419999999999E-4</c:v>
                </c:pt>
                <c:pt idx="4899">
                  <c:v>-3.0560070000000002E-4</c:v>
                </c:pt>
                <c:pt idx="4900">
                  <c:v>-1.621413E-4</c:v>
                </c:pt>
                <c:pt idx="4901">
                  <c:v>-1.2343240000000001E-4</c:v>
                </c:pt>
                <c:pt idx="4902" formatCode="0.00E+00">
                  <c:v>5.9387520000000002E-5</c:v>
                </c:pt>
                <c:pt idx="4903" formatCode="0.00E+00">
                  <c:v>8.4033329999999996E-5</c:v>
                </c:pt>
                <c:pt idx="4904">
                  <c:v>2.634402E-4</c:v>
                </c:pt>
                <c:pt idx="4905">
                  <c:v>2.8303349999999998E-4</c:v>
                </c:pt>
                <c:pt idx="4906">
                  <c:v>4.7433209999999998E-4</c:v>
                </c:pt>
                <c:pt idx="4907">
                  <c:v>5.0322970000000002E-4</c:v>
                </c:pt>
                <c:pt idx="4908">
                  <c:v>8.4581550000000004E-4</c:v>
                </c:pt>
                <c:pt idx="4909">
                  <c:v>8.5110209999999999E-4</c:v>
                </c:pt>
                <c:pt idx="4910">
                  <c:v>6.1531620000000004E-4</c:v>
                </c:pt>
                <c:pt idx="4911">
                  <c:v>1.1736590000000001E-3</c:v>
                </c:pt>
                <c:pt idx="4912">
                  <c:v>1.1972440000000001E-3</c:v>
                </c:pt>
                <c:pt idx="4913">
                  <c:v>1.350485E-3</c:v>
                </c:pt>
                <c:pt idx="4914">
                  <c:v>1.382377E-3</c:v>
                </c:pt>
                <c:pt idx="4915">
                  <c:v>1.378818E-3</c:v>
                </c:pt>
                <c:pt idx="4916">
                  <c:v>1.402555E-3</c:v>
                </c:pt>
                <c:pt idx="4917">
                  <c:v>1.4423319999999999E-3</c:v>
                </c:pt>
                <c:pt idx="4918">
                  <c:v>1.912094E-3</c:v>
                </c:pt>
                <c:pt idx="4919">
                  <c:v>1.9366660000000001E-3</c:v>
                </c:pt>
                <c:pt idx="4920">
                  <c:v>2.0885309999999998E-3</c:v>
                </c:pt>
                <c:pt idx="4921">
                  <c:v>2.2123619999999998E-3</c:v>
                </c:pt>
                <c:pt idx="4922">
                  <c:v>2.531363E-3</c:v>
                </c:pt>
                <c:pt idx="4923">
                  <c:v>2.5479750000000001E-3</c:v>
                </c:pt>
                <c:pt idx="4924">
                  <c:v>2.714232E-3</c:v>
                </c:pt>
                <c:pt idx="4925">
                  <c:v>2.8490910000000002E-3</c:v>
                </c:pt>
                <c:pt idx="4926">
                  <c:v>2.9053540000000002E-3</c:v>
                </c:pt>
                <c:pt idx="4927">
                  <c:v>2.8812239999999999E-3</c:v>
                </c:pt>
                <c:pt idx="4928">
                  <c:v>2.932568E-3</c:v>
                </c:pt>
                <c:pt idx="4929">
                  <c:v>3.4422390000000001E-3</c:v>
                </c:pt>
                <c:pt idx="4930">
                  <c:v>3.585343E-3</c:v>
                </c:pt>
                <c:pt idx="4931">
                  <c:v>3.6262439999999998E-3</c:v>
                </c:pt>
                <c:pt idx="4932">
                  <c:v>3.7262020000000001E-3</c:v>
                </c:pt>
                <c:pt idx="4933">
                  <c:v>3.790388E-3</c:v>
                </c:pt>
                <c:pt idx="4934">
                  <c:v>3.7222050000000001E-3</c:v>
                </c:pt>
                <c:pt idx="4935">
                  <c:v>3.9271180000000003E-3</c:v>
                </c:pt>
                <c:pt idx="4936">
                  <c:v>4.4551759999999999E-3</c:v>
                </c:pt>
                <c:pt idx="4937">
                  <c:v>4.5015000000000003E-3</c:v>
                </c:pt>
                <c:pt idx="4938">
                  <c:v>4.5183269999999999E-3</c:v>
                </c:pt>
                <c:pt idx="4939">
                  <c:v>4.6209780000000004E-3</c:v>
                </c:pt>
                <c:pt idx="4940">
                  <c:v>4.6664920000000004E-3</c:v>
                </c:pt>
                <c:pt idx="4941">
                  <c:v>4.9104179999999997E-3</c:v>
                </c:pt>
                <c:pt idx="4942">
                  <c:v>4.9665819999999998E-3</c:v>
                </c:pt>
                <c:pt idx="4943">
                  <c:v>5.1739669999999998E-3</c:v>
                </c:pt>
                <c:pt idx="4944">
                  <c:v>5.2035880000000003E-3</c:v>
                </c:pt>
                <c:pt idx="4945">
                  <c:v>5.8005069999999999E-3</c:v>
                </c:pt>
                <c:pt idx="4946">
                  <c:v>5.6693209999999997E-3</c:v>
                </c:pt>
                <c:pt idx="4947">
                  <c:v>5.8131220000000004E-3</c:v>
                </c:pt>
                <c:pt idx="4948">
                  <c:v>5.9057689999999999E-3</c:v>
                </c:pt>
                <c:pt idx="4949">
                  <c:v>6.0241310000000003E-3</c:v>
                </c:pt>
                <c:pt idx="4950">
                  <c:v>6.046442E-3</c:v>
                </c:pt>
                <c:pt idx="4951">
                  <c:v>6.6376600000000001E-3</c:v>
                </c:pt>
                <c:pt idx="4952">
                  <c:v>6.5814030000000004E-3</c:v>
                </c:pt>
                <c:pt idx="4953">
                  <c:v>6.7207819999999998E-3</c:v>
                </c:pt>
                <c:pt idx="4954">
                  <c:v>6.7624440000000003E-3</c:v>
                </c:pt>
                <c:pt idx="4955">
                  <c:v>6.950108E-3</c:v>
                </c:pt>
                <c:pt idx="4956">
                  <c:v>6.9771110000000003E-3</c:v>
                </c:pt>
                <c:pt idx="4957">
                  <c:v>7.5413540000000001E-3</c:v>
                </c:pt>
                <c:pt idx="4958">
                  <c:v>7.5114020000000004E-3</c:v>
                </c:pt>
                <c:pt idx="4959">
                  <c:v>7.7493759999999997E-3</c:v>
                </c:pt>
                <c:pt idx="4960">
                  <c:v>7.8269380000000003E-3</c:v>
                </c:pt>
                <c:pt idx="4961">
                  <c:v>7.8389489999999996E-3</c:v>
                </c:pt>
                <c:pt idx="4962">
                  <c:v>8.048866E-3</c:v>
                </c:pt>
                <c:pt idx="4963">
                  <c:v>8.150493E-3</c:v>
                </c:pt>
                <c:pt idx="4964">
                  <c:v>8.4701759999999994E-3</c:v>
                </c:pt>
                <c:pt idx="4965">
                  <c:v>8.4975680000000005E-3</c:v>
                </c:pt>
                <c:pt idx="4966">
                  <c:v>8.6320990000000007E-3</c:v>
                </c:pt>
                <c:pt idx="4967">
                  <c:v>8.8655680000000008E-3</c:v>
                </c:pt>
                <c:pt idx="4968">
                  <c:v>8.9540750000000006E-3</c:v>
                </c:pt>
                <c:pt idx="4969">
                  <c:v>9.2095089999999994E-3</c:v>
                </c:pt>
                <c:pt idx="4970">
                  <c:v>9.2977919999999992E-3</c:v>
                </c:pt>
                <c:pt idx="4971">
                  <c:v>9.5482729999999995E-3</c:v>
                </c:pt>
                <c:pt idx="4972">
                  <c:v>9.641251E-3</c:v>
                </c:pt>
                <c:pt idx="4973">
                  <c:v>9.8887699999999999E-3</c:v>
                </c:pt>
                <c:pt idx="4974">
                  <c:v>9.9918630000000001E-3</c:v>
                </c:pt>
                <c:pt idx="4975">
                  <c:v>1.025356E-2</c:v>
                </c:pt>
                <c:pt idx="4976">
                  <c:v>1.0344280000000001E-2</c:v>
                </c:pt>
                <c:pt idx="4977">
                  <c:v>1.0581129999999999E-2</c:v>
                </c:pt>
                <c:pt idx="4978">
                  <c:v>1.069179E-2</c:v>
                </c:pt>
                <c:pt idx="4979">
                  <c:v>1.0925839999999999E-2</c:v>
                </c:pt>
                <c:pt idx="4980">
                  <c:v>1.1043529999999999E-2</c:v>
                </c:pt>
                <c:pt idx="4981">
                  <c:v>1.1277550000000001E-2</c:v>
                </c:pt>
                <c:pt idx="4982">
                  <c:v>1.138568E-2</c:v>
                </c:pt>
                <c:pt idx="4983">
                  <c:v>1.1605000000000001E-2</c:v>
                </c:pt>
                <c:pt idx="4984">
                  <c:v>1.1715410000000001E-2</c:v>
                </c:pt>
                <c:pt idx="4985">
                  <c:v>1.1952630000000001E-2</c:v>
                </c:pt>
                <c:pt idx="4986">
                  <c:v>1.2037559999999999E-2</c:v>
                </c:pt>
                <c:pt idx="4987">
                  <c:v>1.2270039999999999E-2</c:v>
                </c:pt>
                <c:pt idx="4988">
                  <c:v>1.236108E-2</c:v>
                </c:pt>
                <c:pt idx="4989">
                  <c:v>1.2598E-2</c:v>
                </c:pt>
                <c:pt idx="4990">
                  <c:v>1.2685480000000001E-2</c:v>
                </c:pt>
                <c:pt idx="4991">
                  <c:v>1.2917710000000001E-2</c:v>
                </c:pt>
                <c:pt idx="4992">
                  <c:v>1.301126E-2</c:v>
                </c:pt>
                <c:pt idx="4993">
                  <c:v>1.325515E-2</c:v>
                </c:pt>
                <c:pt idx="4994">
                  <c:v>1.334803E-2</c:v>
                </c:pt>
                <c:pt idx="4995">
                  <c:v>1.361381E-2</c:v>
                </c:pt>
                <c:pt idx="4996">
                  <c:v>1.367581E-2</c:v>
                </c:pt>
                <c:pt idx="4997">
                  <c:v>1.4047189999999999E-2</c:v>
                </c:pt>
                <c:pt idx="4998">
                  <c:v>1.4045510000000001E-2</c:v>
                </c:pt>
                <c:pt idx="4999">
                  <c:v>1.413332E-2</c:v>
                </c:pt>
                <c:pt idx="5000">
                  <c:v>1.441421E-2</c:v>
                </c:pt>
                <c:pt idx="5001">
                  <c:v>1.4492690000000001E-2</c:v>
                </c:pt>
                <c:pt idx="5002">
                  <c:v>1.511471E-2</c:v>
                </c:pt>
                <c:pt idx="5003">
                  <c:v>1.512784E-2</c:v>
                </c:pt>
                <c:pt idx="5004">
                  <c:v>1.5180809999999999E-2</c:v>
                </c:pt>
                <c:pt idx="5005">
                  <c:v>1.547745E-2</c:v>
                </c:pt>
                <c:pt idx="5006">
                  <c:v>1.5325510000000001E-2</c:v>
                </c:pt>
                <c:pt idx="5007">
                  <c:v>1.54947E-2</c:v>
                </c:pt>
                <c:pt idx="5008">
                  <c:v>1.6004730000000002E-2</c:v>
                </c:pt>
                <c:pt idx="5009">
                  <c:v>1.606726E-2</c:v>
                </c:pt>
                <c:pt idx="5010">
                  <c:v>1.6161760000000001E-2</c:v>
                </c:pt>
                <c:pt idx="5011">
                  <c:v>1.6513440000000001E-2</c:v>
                </c:pt>
                <c:pt idx="5012">
                  <c:v>1.6610969999999999E-2</c:v>
                </c:pt>
                <c:pt idx="5013">
                  <c:v>1.6804690000000001E-2</c:v>
                </c:pt>
                <c:pt idx="5014">
                  <c:v>1.6834120000000001E-2</c:v>
                </c:pt>
                <c:pt idx="5015">
                  <c:v>1.699614E-2</c:v>
                </c:pt>
                <c:pt idx="5016">
                  <c:v>1.7227900000000001E-2</c:v>
                </c:pt>
                <c:pt idx="5017">
                  <c:v>1.7338409999999999E-2</c:v>
                </c:pt>
                <c:pt idx="5018">
                  <c:v>1.7621680000000001E-2</c:v>
                </c:pt>
                <c:pt idx="5019">
                  <c:v>1.7798540000000002E-2</c:v>
                </c:pt>
                <c:pt idx="5020">
                  <c:v>1.8201430000000001E-2</c:v>
                </c:pt>
                <c:pt idx="5021">
                  <c:v>1.8281450000000001E-2</c:v>
                </c:pt>
                <c:pt idx="5022">
                  <c:v>1.8418569999999999E-2</c:v>
                </c:pt>
                <c:pt idx="5023">
                  <c:v>1.8647879999999999E-2</c:v>
                </c:pt>
                <c:pt idx="5024">
                  <c:v>1.8779469999999999E-2</c:v>
                </c:pt>
                <c:pt idx="5025">
                  <c:v>1.905103E-2</c:v>
                </c:pt>
                <c:pt idx="5026">
                  <c:v>1.9153369999999999E-2</c:v>
                </c:pt>
                <c:pt idx="5027">
                  <c:v>1.9391289999999999E-2</c:v>
                </c:pt>
                <c:pt idx="5028">
                  <c:v>1.953939E-2</c:v>
                </c:pt>
                <c:pt idx="5029">
                  <c:v>1.97688E-2</c:v>
                </c:pt>
                <c:pt idx="5030">
                  <c:v>1.9921790000000002E-2</c:v>
                </c:pt>
                <c:pt idx="5031">
                  <c:v>2.0145380000000001E-2</c:v>
                </c:pt>
                <c:pt idx="5032">
                  <c:v>2.0284650000000001E-2</c:v>
                </c:pt>
                <c:pt idx="5033">
                  <c:v>2.0551989999999999E-2</c:v>
                </c:pt>
                <c:pt idx="5034">
                  <c:v>2.0649850000000001E-2</c:v>
                </c:pt>
                <c:pt idx="5035">
                  <c:v>2.0888690000000001E-2</c:v>
                </c:pt>
                <c:pt idx="5036">
                  <c:v>2.1025990000000001E-2</c:v>
                </c:pt>
                <c:pt idx="5037">
                  <c:v>2.127602E-2</c:v>
                </c:pt>
                <c:pt idx="5038">
                  <c:v>2.1419049999999999E-2</c:v>
                </c:pt>
                <c:pt idx="5039">
                  <c:v>2.1672279999999999E-2</c:v>
                </c:pt>
                <c:pt idx="5040">
                  <c:v>2.1805140000000001E-2</c:v>
                </c:pt>
                <c:pt idx="5041">
                  <c:v>2.2079339999999999E-2</c:v>
                </c:pt>
                <c:pt idx="5042">
                  <c:v>2.2206110000000001E-2</c:v>
                </c:pt>
                <c:pt idx="5043">
                  <c:v>2.2474399999999999E-2</c:v>
                </c:pt>
                <c:pt idx="5044">
                  <c:v>2.260678E-2</c:v>
                </c:pt>
                <c:pt idx="5045">
                  <c:v>2.28837E-2</c:v>
                </c:pt>
                <c:pt idx="5046">
                  <c:v>2.3009060000000001E-2</c:v>
                </c:pt>
                <c:pt idx="5047">
                  <c:v>2.3276229999999998E-2</c:v>
                </c:pt>
                <c:pt idx="5048">
                  <c:v>2.339018E-2</c:v>
                </c:pt>
                <c:pt idx="5049">
                  <c:v>2.3659759999999998E-2</c:v>
                </c:pt>
                <c:pt idx="5050">
                  <c:v>2.3789939999999999E-2</c:v>
                </c:pt>
                <c:pt idx="5051">
                  <c:v>2.4071950000000002E-2</c:v>
                </c:pt>
                <c:pt idx="5052">
                  <c:v>2.4176070000000001E-2</c:v>
                </c:pt>
                <c:pt idx="5053">
                  <c:v>2.4476390000000001E-2</c:v>
                </c:pt>
                <c:pt idx="5054">
                  <c:v>2.4569230000000001E-2</c:v>
                </c:pt>
                <c:pt idx="5055">
                  <c:v>2.4900539999999999E-2</c:v>
                </c:pt>
                <c:pt idx="5056">
                  <c:v>2.4977349999999999E-2</c:v>
                </c:pt>
                <c:pt idx="5057">
                  <c:v>2.5320200000000001E-2</c:v>
                </c:pt>
                <c:pt idx="5058">
                  <c:v>2.53963E-2</c:v>
                </c:pt>
                <c:pt idx="5059">
                  <c:v>2.5703299999999998E-2</c:v>
                </c:pt>
                <c:pt idx="5060">
                  <c:v>2.5803900000000001E-2</c:v>
                </c:pt>
                <c:pt idx="5061">
                  <c:v>2.646109E-2</c:v>
                </c:pt>
                <c:pt idx="5062">
                  <c:v>2.650514E-2</c:v>
                </c:pt>
                <c:pt idx="5063">
                  <c:v>2.631853E-2</c:v>
                </c:pt>
                <c:pt idx="5064">
                  <c:v>2.6733940000000001E-2</c:v>
                </c:pt>
                <c:pt idx="5065">
                  <c:v>2.6857909999999999E-2</c:v>
                </c:pt>
                <c:pt idx="5066">
                  <c:v>2.71541E-2</c:v>
                </c:pt>
                <c:pt idx="5067">
                  <c:v>2.7368050000000001E-2</c:v>
                </c:pt>
                <c:pt idx="5068">
                  <c:v>2.7482679999999999E-2</c:v>
                </c:pt>
                <c:pt idx="5069">
                  <c:v>2.786317E-2</c:v>
                </c:pt>
                <c:pt idx="5070">
                  <c:v>2.8192910000000002E-2</c:v>
                </c:pt>
                <c:pt idx="5071">
                  <c:v>2.8257270000000001E-2</c:v>
                </c:pt>
                <c:pt idx="5072">
                  <c:v>2.8446989999999998E-2</c:v>
                </c:pt>
                <c:pt idx="5073">
                  <c:v>2.868476E-2</c:v>
                </c:pt>
                <c:pt idx="5074">
                  <c:v>2.881798E-2</c:v>
                </c:pt>
                <c:pt idx="5075">
                  <c:v>2.929758E-2</c:v>
                </c:pt>
                <c:pt idx="5076">
                  <c:v>2.9377899999999998E-2</c:v>
                </c:pt>
                <c:pt idx="5077">
                  <c:v>2.9678949999999999E-2</c:v>
                </c:pt>
                <c:pt idx="5078">
                  <c:v>2.9754949999999999E-2</c:v>
                </c:pt>
                <c:pt idx="5079">
                  <c:v>2.9985399999999999E-2</c:v>
                </c:pt>
                <c:pt idx="5080">
                  <c:v>3.033185E-2</c:v>
                </c:pt>
                <c:pt idx="5081">
                  <c:v>3.0414E-2</c:v>
                </c:pt>
                <c:pt idx="5082">
                  <c:v>3.0803190000000001E-2</c:v>
                </c:pt>
                <c:pt idx="5083">
                  <c:v>3.088772E-2</c:v>
                </c:pt>
                <c:pt idx="5084">
                  <c:v>3.114192E-2</c:v>
                </c:pt>
                <c:pt idx="5085">
                  <c:v>3.1466139999999997E-2</c:v>
                </c:pt>
                <c:pt idx="5086">
                  <c:v>3.1590189999999997E-2</c:v>
                </c:pt>
                <c:pt idx="5087">
                  <c:v>3.2054859999999998E-2</c:v>
                </c:pt>
                <c:pt idx="5088">
                  <c:v>3.2119269999999998E-2</c:v>
                </c:pt>
                <c:pt idx="5089">
                  <c:v>3.2339130000000001E-2</c:v>
                </c:pt>
                <c:pt idx="5090">
                  <c:v>3.2681729999999999E-2</c:v>
                </c:pt>
                <c:pt idx="5091">
                  <c:v>3.2823150000000002E-2</c:v>
                </c:pt>
                <c:pt idx="5092">
                  <c:v>3.3426009999999999E-2</c:v>
                </c:pt>
                <c:pt idx="5093">
                  <c:v>3.3507429999999998E-2</c:v>
                </c:pt>
                <c:pt idx="5094">
                  <c:v>3.330458E-2</c:v>
                </c:pt>
                <c:pt idx="5095">
                  <c:v>3.4059310000000002E-2</c:v>
                </c:pt>
                <c:pt idx="5096">
                  <c:v>3.4186719999999997E-2</c:v>
                </c:pt>
                <c:pt idx="5097">
                  <c:v>3.4531699999999999E-2</c:v>
                </c:pt>
                <c:pt idx="5098">
                  <c:v>3.4630719999999997E-2</c:v>
                </c:pt>
                <c:pt idx="5099">
                  <c:v>3.4715740000000002E-2</c:v>
                </c:pt>
                <c:pt idx="5100">
                  <c:v>3.4952990000000003E-2</c:v>
                </c:pt>
                <c:pt idx="5101">
                  <c:v>3.5056650000000002E-2</c:v>
                </c:pt>
                <c:pt idx="5102">
                  <c:v>3.5890699999999998E-2</c:v>
                </c:pt>
                <c:pt idx="5103">
                  <c:v>3.6141640000000003E-2</c:v>
                </c:pt>
                <c:pt idx="5104">
                  <c:v>3.587775E-2</c:v>
                </c:pt>
                <c:pt idx="5105">
                  <c:v>3.6235900000000001E-2</c:v>
                </c:pt>
                <c:pt idx="5106">
                  <c:v>3.6813220000000001E-2</c:v>
                </c:pt>
                <c:pt idx="5107">
                  <c:v>3.6873690000000001E-2</c:v>
                </c:pt>
                <c:pt idx="5108">
                  <c:v>3.7018669999999997E-2</c:v>
                </c:pt>
                <c:pt idx="5109">
                  <c:v>3.7276820000000002E-2</c:v>
                </c:pt>
                <c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           </c:pt>
                <c:pt idx="5113">
                  <c:v>3.8363510000000003E-2</c:v>
                </c:pt>
                <c:pt idx="5114">
                  <c:v>3.8532080000000003E-2</c:v>
                </c:pt>
                <c:pt idx="5115">
                  <c:v>3.8897460000000002E-2</c:v>
                </c:pt>
                <c:pt idx="5116">
                  <c:v>3.9093500000000003E-2</c:v>
                </c:pt>
                <c:pt idx="5117">
                  <c:v>3.9452149999999998E-2</c:v>
                </c:pt>
                <c:pt idx="5118">
                  <c:v>3.9655280000000001E-2</c:v>
                </c:pt>
                <c:pt idx="5119">
                  <c:v>4.0001130000000003E-2</c:v>
                </c:pt>
                <c:pt idx="5120">
                  <c:v>4.0216479999999999E-2</c:v>
                </c:pt>
                <c:pt idx="5121">
                  <c:v>4.0546029999999997E-2</c:v>
                </c:pt>
                <c:pt idx="5122">
                  <c:v>4.075223E-2</c:v>
                </c:pt>
                <c:pt idx="5123">
                  <c:v>4.1069139999999997E-2</c:v>
                </c:pt>
                <c:pt idx="5124">
                  <c:v>4.1269960000000001E-2</c:v>
                </c:pt>
                <c:pt idx="5125">
                  <c:v>4.1599450000000003E-2</c:v>
                </c:pt>
                <c:pt idx="5126">
                  <c:v>4.178399E-2</c:v>
                </c:pt>
                <c:pt idx="5127">
                  <c:v>4.21061E-2</c:v>
                </c:pt>
                <c:pt idx="5128">
                  <c:v>4.2296849999999997E-2</c:v>
                </c:pt>
                <c:pt idx="5129">
                  <c:v>4.2639950000000003E-2</c:v>
                </c:pt>
                <c:pt idx="5130">
                  <c:v>4.2805639999999999E-2</c:v>
                </c:pt>
                <c:pt idx="5131">
                  <c:v>4.3118280000000002E-2</c:v>
                </c:pt>
                <c:pt idx="5132">
                  <c:v>4.3301640000000002E-2</c:v>
                </c:pt>
                <c:pt idx="5133">
                  <c:v>4.3619449999999997E-2</c:v>
                </c:pt>
                <c:pt idx="5134">
                  <c:v>4.3789759999999997E-2</c:v>
                </c:pt>
                <c:pt idx="5135">
                  <c:v>4.410509E-2</c:v>
                </c:pt>
                <c:pt idx="5136">
                  <c:v>4.4276629999999997E-2</c:v>
                </c:pt>
                <c:pt idx="5137">
                  <c:v>4.4594979999999999E-2</c:v>
                </c:pt>
                <c:pt idx="5138">
                  <c:v>4.4759460000000001E-2</c:v>
                </c:pt>
                <c:pt idx="5139">
                  <c:v>4.5095110000000001E-2</c:v>
                </c:pt>
                <c:pt idx="5140">
                  <c:v>4.5255030000000002E-2</c:v>
                </c:pt>
                <c:pt idx="5141">
                  <c:v>4.5591069999999997E-2</c:v>
                </c:pt>
                <c:pt idx="5142">
                  <c:v>4.5746380000000003E-2</c:v>
                </c:pt>
                <c:pt idx="5143">
                  <c:v>4.6071130000000002E-2</c:v>
                </c:pt>
                <c:pt idx="5144">
                  <c:v>4.6226789999999997E-2</c:v>
                </c:pt>
                <c:pt idx="5145">
                  <c:v>4.6560169999999998E-2</c:v>
                </c:pt>
                <c:pt idx="5146">
                  <c:v>4.6715670000000001E-2</c:v>
                </c:pt>
                <c:pt idx="5147">
                  <c:v>4.705927E-2</c:v>
                </c:pt>
                <c:pt idx="5148">
                  <c:v>4.7211490000000002E-2</c:v>
                </c:pt>
                <c:pt idx="5149">
                  <c:v>4.7541079999999999E-2</c:v>
                </c:pt>
                <c:pt idx="5150">
                  <c:v>4.7687309999999997E-2</c:v>
                </c:pt>
                <c:pt idx="5151">
                  <c:v>4.8004520000000002E-2</c:v>
                </c:pt>
                <c:pt idx="5152">
                  <c:v>4.8159960000000002E-2</c:v>
                </c:pt>
                <c:pt idx="5153">
                  <c:v>4.8758419999999997E-2</c:v>
                </c:pt>
                <c:pt idx="5154">
                  <c:v>4.8831369999999999E-2</c:v>
                </c:pt>
                <c:pt idx="5155">
                  <c:v>4.8635159999999997E-2</c:v>
                </c:pt>
                <c:pt idx="5156">
                  <c:v>4.9316100000000002E-2</c:v>
                </c:pt>
                <c:pt idx="5157">
                  <c:v>4.9424919999999997E-2</c:v>
                </c:pt>
                <c:pt idx="5158">
                  <c:v>4.9667219999999998E-2</c:v>
                </c:pt>
                <c:pt idx="5159">
                  <c:v>4.9808529999999997E-2</c:v>
                </c:pt>
                <c:pt idx="5160">
                  <c:v>4.994958E-2</c:v>
                </c:pt>
                <c:pt idx="5161">
                  <c:v>4.9899079999999998E-2</c:v>
                </c:pt>
                <c:pt idx="5162">
                  <c:v>5.0436160000000001E-2</c:v>
                </c:pt>
                <c:pt idx="5163">
                  <c:v>5.0626299999999999E-2</c:v>
                </c:pt>
                <c:pt idx="5164">
                  <c:v>5.0740359999999998E-2</c:v>
                </c:pt>
                <c:pt idx="5165">
                  <c:v>5.112655E-2</c:v>
                </c:pt>
                <c:pt idx="5166">
                  <c:v>5.1287300000000001E-2</c:v>
                </c:pt>
                <c:pt idx="5167">
                  <c:v>5.2232720000000003E-2</c:v>
                </c:pt>
                <c:pt idx="5168">
                  <c:v>5.2110110000000001E-2</c:v>
                </c:pt>
                <c:pt idx="5169">
                  <c:v>5.2191500000000002E-2</c:v>
                </c:pt>
                <c:pt idx="5170">
                  <c:v>5.1832370000000003E-2</c:v>
                </c:pt>
                <c:pt idx="5171">
                  <c:v>5.2227309999999999E-2</c:v>
                </c:pt>
                <c:pt idx="5172">
                  <c:v>5.2553240000000001E-2</c:v>
                </c:pt>
                <c:pt idx="5173">
                  <c:v>5.2856090000000001E-2</c:v>
                </c:pt>
                <c:pt idx="5174">
                  <c:v>5.2954639999999997E-2</c:v>
                </c:pt>
                <c:pt idx="5175">
                  <c:v>5.3184410000000001E-2</c:v>
                </c:pt>
                <c:pt idx="5176">
                  <c:v>5.3347829999999999E-2</c:v>
                </c:pt>
                <c:pt idx="5177">
                  <c:v>5.4428709999999998E-2</c:v>
                </c:pt>
                <c:pt idx="5178">
                  <c:v>5.4227810000000001E-2</c:v>
                </c:pt>
                <c:pt idx="5179">
                  <c:v>5.3958029999999997E-2</c:v>
                </c:pt>
                <c:pt idx="5180">
                  <c:v>5.4054440000000002E-2</c:v>
                </c:pt>
                <c:pt idx="5181">
                  <c:v>5.4597890000000003E-2</c:v>
                </c:pt>
                <c:pt idx="5182">
                  <c:v>5.5062180000000002E-2</c:v>
                </c:pt>
                <c:pt idx="5183">
                  <c:v>5.5121249999999997E-2</c:v>
                </c:pt>
                <c:pt idx="5184">
                  <c:v>5.5222559999999997E-2</c:v>
                </c:pt>
                <c:pt idx="5185">
                  <c:v>5.5178860000000003E-2</c:v>
                </c:pt>
                <c:pt idx="5186">
                  <c:v>5.5229590000000002E-2</c:v>
                </c:pt>
                <c:pt idx="5187">
                  <c:v>5.5727079999999998E-2</c:v>
                </c:pt>
                <c:pt idx="5188">
                  <c:v>5.6226810000000002E-2</c:v>
                </c:pt>
                <c:pt idx="5189">
                  <c:v>5.6369089999999997E-2</c:v>
                </c:pt>
                <c:pt idx="5190">
                  <c:v>5.6255680000000002E-2</c:v>
                </c:pt>
                <c:pt idx="5191">
                  <c:v>5.649183E-2</c:v>
                </c:pt>
                <c:pt idx="5192">
                  <c:v>5.6923660000000001E-2</c:v>
                </c:pt>
                <c:pt idx="5193">
                  <c:v>5.7039670000000001E-2</c:v>
                </c:pt>
                <c:pt idx="5194">
                  <c:v>5.719457E-2</c:v>
                </c:pt>
                <c:pt idx="5195">
                  <c:v>5.7389089999999997E-2</c:v>
                </c:pt>
                <c:pt idx="5196">
                  <c:v>5.7522660000000003E-2</c:v>
                </c:pt>
                <c:pt idx="5197">
                  <c:v>5.7784250000000002E-2</c:v>
                </c:pt>
                <c:pt idx="5198">
                  <c:v>5.8129849999999997E-2</c:v>
                </c:pt>
                <c:pt idx="5199">
                  <c:v>5.8236969999999999E-2</c:v>
                </c:pt>
                <c:pt idx="5200">
                  <c:v>5.841785E-2</c:v>
                </c:pt>
                <c:pt idx="5201">
                  <c:v>5.8836060000000003E-2</c:v>
                </c:pt>
                <c:pt idx="5202">
                  <c:v>5.8695079999999997E-2</c:v>
                </c:pt>
                <c:pt idx="5203">
                  <c:v>5.9053790000000002E-2</c:v>
                </c:pt>
                <c:pt idx="5204">
                  <c:v>5.9187950000000003E-2</c:v>
                </c:pt>
                <c:pt idx="5205">
                  <c:v>5.9382339999999999E-2</c:v>
                </c:pt>
                <c:pt idx="5206">
                  <c:v>5.9539549999999997E-2</c:v>
                </c:pt>
                <c:pt idx="5207">
                  <c:v>6.0113479999999997E-2</c:v>
                </c:pt>
                <c:pt idx="5208">
                  <c:v>6.0179879999999998E-2</c:v>
                </c:pt>
                <c:pt idx="5209">
                  <c:v>6.0089169999999997E-2</c:v>
                </c:pt>
                <c:pt idx="5210">
                  <c:v>6.0474859999999998E-2</c:v>
                </c:pt>
                <c:pt idx="5211">
                  <c:v>6.0572819999999999E-2</c:v>
                </c:pt>
                <c:pt idx="5212">
                  <c:v>6.0828460000000001E-2</c:v>
                </c:pt>
                <c:pt idx="5213">
                  <c:v>6.1048369999999998E-2</c:v>
                </c:pt>
                <c:pt idx="5214">
                  <c:v>6.1133409999999999E-2</c:v>
                </c:pt>
                <c:pt idx="5215">
                  <c:v>6.1399349999999998E-2</c:v>
                </c:pt>
                <c:pt idx="5216">
                  <c:v>6.1518820000000002E-2</c:v>
                </c:pt>
                <c:pt idx="5217">
                  <c:v>6.178579E-2</c:v>
                </c:pt>
                <c:pt idx="5218">
                  <c:v>6.1972619999999999E-2</c:v>
                </c:pt>
                <c:pt idx="5219">
                  <c:v>6.2404969999999997E-2</c:v>
                </c:pt>
                <c:pt idx="5220">
                  <c:v>6.2478609999999997E-2</c:v>
                </c:pt>
                <c:pt idx="5221">
                  <c:v>6.2595520000000002E-2</c:v>
                </c:pt>
                <c:pt idx="5222">
                  <c:v>6.2726219999999999E-2</c:v>
                </c:pt>
                <c:pt idx="5223">
                  <c:v>6.2884259999999997E-2</c:v>
                </c:pt>
                <c:pt idx="5224">
                  <c:v>6.32553E-2</c:v>
                </c:pt>
                <c:pt idx="5225">
                  <c:v>6.3367069999999998E-2</c:v>
                </c:pt>
                <c:pt idx="5226">
                  <c:v>6.3423519999999997E-2</c:v>
                </c:pt>
                <c:pt idx="5227">
                  <c:v>6.3730809999999999E-2</c:v>
                </c:pt>
                <c:pt idx="5228">
                  <c:v>6.3884220000000005E-2</c:v>
                </c:pt>
                <c:pt idx="5229">
                  <c:v>6.4111130000000002E-2</c:v>
                </c:pt>
                <c:pt idx="5230">
                  <c:v>6.41959E-2</c:v>
                </c:pt>
                <c:pt idx="5231">
                  <c:v>6.4642379999999999E-2</c:v>
                </c:pt>
                <c:pt idx="5232">
                  <c:v>6.4633940000000001E-2</c:v>
                </c:pt>
                <c:pt idx="5233">
                  <c:v>6.4808989999999997E-2</c:v>
                </c:pt>
                <c:pt idx="5234">
                  <c:v>6.5195370000000002E-2</c:v>
                </c:pt>
                <c:pt idx="5235">
                  <c:v>6.5284200000000001E-2</c:v>
                </c:pt>
                <c:pt idx="5236">
                  <c:v>6.521217E-2</c:v>
                </c:pt>
                <c:pt idx="5237">
                  <c:v>6.5646120000000002E-2</c:v>
                </c:pt>
                <c:pt idx="5238">
                  <c:v>6.5786109999999995E-2</c:v>
                </c:pt>
                <c:pt idx="5239">
                  <c:v>6.5996540000000006E-2</c:v>
                </c:pt>
                <c:pt idx="5240">
                  <c:v>6.6107529999999998E-2</c:v>
                </c:pt>
                <c:pt idx="5241">
                  <c:v>6.6512150000000006E-2</c:v>
                </c:pt>
                <c:pt idx="5242">
                  <c:v>6.6312399999999994E-2</c:v>
                </c:pt>
                <c:pt idx="5243">
                  <c:v>6.6463759999999997E-2</c:v>
                </c:pt>
                <c:pt idx="5244">
                  <c:v>6.7461110000000005E-2</c:v>
                </c:pt>
                <c:pt idx="5245">
                  <c:v>6.7527580000000004E-2</c:v>
                </c:pt>
                <c:pt idx="5246">
                  <c:v>6.6720440000000006E-2</c:v>
                </c:pt>
                <c:pt idx="5247">
                  <c:v>6.7402240000000002E-2</c:v>
                </c:pt>
                <c:pt idx="5248">
                  <c:v>6.7709679999999994E-2</c:v>
                </c:pt>
                <c:pt idx="5249">
                  <c:v>6.7768980000000006E-2</c:v>
                </c:pt>
                <c:pt idx="5250">
                  <c:v>6.7943829999999997E-2</c:v>
                </c:pt>
                <c:pt idx="5251">
                  <c:v>6.8224229999999997E-2</c:v>
                </c:pt>
                <c:pt idx="5252">
                  <c:v>6.83502E-2</c:v>
                </c:pt>
                <c:pt idx="5253">
                  <c:v>6.8858859999999994E-2</c:v>
                </c:pt>
                <c:pt idx="5254">
                  <c:v>6.8777309999999994E-2</c:v>
                </c:pt>
                <c:pt idx="5255">
                  <c:v>6.8978709999999999E-2</c:v>
                </c:pt>
                <c:pt idx="5256">
                  <c:v>6.9062789999999999E-2</c:v>
                </c:pt>
                <c:pt idx="5257">
                  <c:v>6.9245929999999997E-2</c:v>
                </c:pt>
                <c:pt idx="5258">
                  <c:v>6.9472110000000004E-2</c:v>
                </c:pt>
                <c:pt idx="5259">
                  <c:v>6.9660100000000003E-2</c:v>
                </c:pt>
                <c:pt idx="5260">
                  <c:v>6.9837209999999997E-2</c:v>
                </c:pt>
                <c:pt idx="5261">
                  <c:v>7.0099350000000005E-2</c:v>
                </c:pt>
                <c:pt idx="5262">
                  <c:v>7.0218619999999995E-2</c:v>
                </c:pt>
                <c:pt idx="5263">
                  <c:v>7.0470939999999996E-2</c:v>
                </c:pt>
                <c:pt idx="5264">
                  <c:v>7.0560780000000003E-2</c:v>
                </c:pt>
                <c:pt idx="5265">
                  <c:v>7.0797780000000005E-2</c:v>
                </c:pt>
                <c:pt idx="5266">
                  <c:v>7.0892510000000006E-2</c:v>
                </c:pt>
                <c:pt idx="5267">
                  <c:v>7.1128239999999995E-2</c:v>
                </c:pt>
                <c:pt idx="5268">
                  <c:v>7.1245069999999994E-2</c:v>
                </c:pt>
                <c:pt idx="5269">
                  <c:v>7.1484179999999994E-2</c:v>
                </c:pt>
                <c:pt idx="5270">
                  <c:v>7.160416E-2</c:v>
                </c:pt>
                <c:pt idx="5271">
                  <c:v>7.1831759999999995E-2</c:v>
                </c:pt>
                <c:pt idx="5272">
                  <c:v>7.1949440000000003E-2</c:v>
                </c:pt>
                <c:pt idx="5273">
                  <c:v>7.2159000000000001E-2</c:v>
                </c:pt>
                <c:pt idx="5274">
                  <c:v>7.2292339999999997E-2</c:v>
                </c:pt>
                <c:pt idx="5275">
                  <c:v>7.247402E-2</c:v>
                </c:pt>
                <c:pt idx="5276">
                  <c:v>7.2630070000000005E-2</c:v>
                </c:pt>
                <c:pt idx="5277">
                  <c:v>7.2793369999999996E-2</c:v>
                </c:pt>
                <c:pt idx="5278">
                  <c:v>7.2960440000000001E-2</c:v>
                </c:pt>
                <c:pt idx="5279">
                  <c:v>7.3125519999999999E-2</c:v>
                </c:pt>
                <c:pt idx="5280">
                  <c:v>7.3268550000000002E-2</c:v>
                </c:pt>
                <c:pt idx="5281">
                  <c:v>7.3440030000000003E-2</c:v>
                </c:pt>
                <c:pt idx="5282">
                  <c:v>7.3573540000000007E-2</c:v>
                </c:pt>
                <c:pt idx="5283">
                  <c:v>7.3746580000000006E-2</c:v>
                </c:pt>
                <c:pt idx="5284">
                  <c:v>7.3858989999999999E-2</c:v>
                </c:pt>
                <c:pt idx="5285">
                  <c:v>7.4043570000000003E-2</c:v>
                </c:pt>
                <c:pt idx="5286">
                  <c:v>7.4135690000000004E-2</c:v>
                </c:pt>
                <c:pt idx="5287">
                  <c:v>7.4330549999999995E-2</c:v>
                </c:pt>
                <c:pt idx="5288">
                  <c:v>7.4420169999999994E-2</c:v>
                </c:pt>
                <c:pt idx="5289">
                  <c:v>7.4602849999999998E-2</c:v>
                </c:pt>
                <c:pt idx="5290">
                  <c:v>7.4747439999999998E-2</c:v>
                </c:pt>
                <c:pt idx="5291">
                  <c:v>7.4879619999999994E-2</c:v>
                </c:pt>
                <c:pt idx="5292">
                  <c:v>7.5064629999999993E-2</c:v>
                </c:pt>
                <c:pt idx="5293">
                  <c:v>7.5179380000000004E-2</c:v>
                </c:pt>
                <c:pt idx="5294">
                  <c:v>7.5348960000000006E-2</c:v>
                </c:pt>
                <c:pt idx="5295">
                  <c:v>7.5472689999999995E-2</c:v>
                </c:pt>
                <c:pt idx="5296">
                  <c:v>7.5621289999999994E-2</c:v>
                </c:pt>
                <c:pt idx="5297">
                  <c:v>7.5755509999999998E-2</c:v>
                </c:pt>
                <c:pt idx="5298">
                  <c:v>7.5891349999999996E-2</c:v>
                </c:pt>
                <c:pt idx="5299">
                  <c:v>7.6034379999999999E-2</c:v>
                </c:pt>
                <c:pt idx="5300">
                  <c:v>7.6158649999999994E-2</c:v>
                </c:pt>
                <c:pt idx="5301">
                  <c:v>7.630953E-2</c:v>
                </c:pt>
                <c:pt idx="5302">
                  <c:v>7.641734E-2</c:v>
                </c:pt>
                <c:pt idx="5303">
                  <c:v>7.6564919999999995E-2</c:v>
                </c:pt>
                <c:pt idx="5304">
                  <c:v>7.6670530000000001E-2</c:v>
                </c:pt>
                <c:pt idx="5305">
                  <c:v>7.6824610000000002E-2</c:v>
                </c:pt>
                <c:pt idx="5306">
                  <c:v>7.6928849999999993E-2</c:v>
                </c:pt>
                <c:pt idx="5307">
                  <c:v>7.7074980000000001E-2</c:v>
                </c:pt>
                <c:pt idx="5308">
                  <c:v>7.7181570000000005E-2</c:v>
                </c:pt>
                <c:pt idx="5309">
                  <c:v>7.7328910000000001E-2</c:v>
                </c:pt>
                <c:pt idx="5310">
                  <c:v>7.7447080000000001E-2</c:v>
                </c:pt>
                <c:pt idx="5311">
                  <c:v>7.7604320000000004E-2</c:v>
                </c:pt>
                <c:pt idx="5312">
                  <c:v>7.7715930000000003E-2</c:v>
                </c:pt>
                <c:pt idx="5313">
                  <c:v>7.7865500000000004E-2</c:v>
                </c:pt>
                <c:pt idx="5314">
                  <c:v>7.7969049999999998E-2</c:v>
                </c:pt>
                <c:pt idx="5315">
                  <c:v>7.8120190000000006E-2</c:v>
                </c:pt>
                <c:pt idx="5316">
                  <c:v>7.8220960000000006E-2</c:v>
                </c:pt>
                <c:pt idx="5317">
                  <c:v>7.8389089999999995E-2</c:v>
                </c:pt>
                <c:pt idx="5318">
                  <c:v>7.8490560000000001E-2</c:v>
                </c:pt>
                <c:pt idx="5319">
                  <c:v>7.8663280000000002E-2</c:v>
                </c:pt>
                <c:pt idx="5320">
                  <c:v>7.8731540000000003E-2</c:v>
                </c:pt>
                <c:pt idx="5321">
                  <c:v>7.8932150000000006E-2</c:v>
                </c:pt>
                <c:pt idx="5322">
                  <c:v>7.8976920000000006E-2</c:v>
                </c:pt>
                <c:pt idx="5323">
                  <c:v>7.9210290000000003E-2</c:v>
                </c:pt>
                <c:pt idx="5324">
                  <c:v>7.9239340000000005E-2</c:v>
                </c:pt>
                <c:pt idx="5325">
                  <c:v>7.9470170000000007E-2</c:v>
                </c:pt>
                <c:pt idx="5326">
                  <c:v>7.9508980000000007E-2</c:v>
                </c:pt>
                <c:pt idx="5327">
                  <c:v>7.9733700000000005E-2</c:v>
                </c:pt>
                <c:pt idx="5328">
                  <c:v>7.9763050000000002E-2</c:v>
                </c:pt>
                <c:pt idx="5329">
                  <c:v>7.9986740000000001E-2</c:v>
                </c:pt>
                <c:pt idx="5330">
                  <c:v>8.0021750000000003E-2</c:v>
                </c:pt>
                <c:pt idx="5331">
                  <c:v>8.0250829999999995E-2</c:v>
                </c:pt>
                <c:pt idx="5332">
                  <c:v>8.0290340000000002E-2</c:v>
                </c:pt>
                <c:pt idx="5333">
                  <c:v>8.051498E-2</c:v>
                </c:pt>
                <c:pt idx="5334">
                  <c:v>8.0551349999999994E-2</c:v>
                </c:pt>
                <c:pt idx="5335">
                  <c:v>8.0776940000000005E-2</c:v>
                </c:pt>
                <c:pt idx="5336">
                  <c:v>8.0816890000000002E-2</c:v>
                </c:pt>
                <c:pt idx="5337">
                  <c:v>8.1038719999999995E-2</c:v>
                </c:pt>
                <c:pt idx="5338">
                  <c:v>8.1073000000000006E-2</c:v>
                </c:pt>
                <c:pt idx="5339">
                  <c:v>8.1287570000000003E-2</c:v>
                </c:pt>
                <c:pt idx="5340">
                  <c:v>8.1336870000000006E-2</c:v>
                </c:pt>
                <c:pt idx="5341">
                  <c:v>8.1555879999999997E-2</c:v>
                </c:pt>
                <c:pt idx="5342">
                  <c:v>8.1589330000000002E-2</c:v>
                </c:pt>
                <c:pt idx="5343">
                  <c:v>8.1804710000000003E-2</c:v>
                </c:pt>
                <c:pt idx="5344">
                  <c:v>8.1856410000000004E-2</c:v>
                </c:pt>
                <c:pt idx="5345">
                  <c:v>8.2055879999999998E-2</c:v>
                </c:pt>
                <c:pt idx="5346">
                  <c:v>8.2106609999999997E-2</c:v>
                </c:pt>
                <c:pt idx="5347">
                  <c:v>8.2270090000000004E-2</c:v>
                </c:pt>
                <c:pt idx="5348">
                  <c:v>8.236868E-2</c:v>
                </c:pt>
                <c:pt idx="5349">
                  <c:v>8.2519120000000001E-2</c:v>
                </c:pt>
                <c:pt idx="5350">
                  <c:v>8.2607260000000002E-2</c:v>
                </c:pt>
                <c:pt idx="5351">
                  <c:v>8.2730910000000005E-2</c:v>
                </c:pt>
                <c:pt idx="5352">
                  <c:v>8.2843299999999995E-2</c:v>
                </c:pt>
                <c:pt idx="5353">
                  <c:v>8.2956749999999996E-2</c:v>
                </c:pt>
                <c:pt idx="5354">
                  <c:v>8.3059869999999994E-2</c:v>
                </c:pt>
                <c:pt idx="5355">
                  <c:v>8.3168839999999994E-2</c:v>
                </c:pt>
                <c:pt idx="5356">
                  <c:v>8.3269609999999994E-2</c:v>
                </c:pt>
                <c:pt idx="5357">
                  <c:v>8.3373729999999993E-2</c:v>
                </c:pt>
                <c:pt idx="5358">
                  <c:v>8.3475320000000006E-2</c:v>
                </c:pt>
                <c:pt idx="5359">
                  <c:v>8.3574490000000001E-2</c:v>
                </c:pt>
                <c:pt idx="5360">
                  <c:v>8.3675009999999994E-2</c:v>
                </c:pt>
                <c:pt idx="5361">
                  <c:v>8.3782700000000002E-2</c:v>
                </c:pt>
                <c:pt idx="5362">
                  <c:v>8.3879720000000005E-2</c:v>
                </c:pt>
                <c:pt idx="5363">
                  <c:v>8.3981260000000002E-2</c:v>
                </c:pt>
                <c:pt idx="5364">
                  <c:v>8.4073819999999994E-2</c:v>
                </c:pt>
                <c:pt idx="5365">
                  <c:v>8.4174250000000006E-2</c:v>
                </c:pt>
                <c:pt idx="5366">
                  <c:v>8.4268529999999994E-2</c:v>
                </c:pt>
                <c:pt idx="5367">
                  <c:v>8.4363220000000003E-2</c:v>
                </c:pt>
                <c:pt idx="5368">
                  <c:v>8.4455100000000005E-2</c:v>
                </c:pt>
                <c:pt idx="5369">
                  <c:v>8.4546179999999999E-2</c:v>
                </c:pt>
                <c:pt idx="5370">
                  <c:v>8.4632789999999999E-2</c:v>
                </c:pt>
                <c:pt idx="5371">
                  <c:v>8.4718719999999997E-2</c:v>
                </c:pt>
                <c:pt idx="5372">
                  <c:v>8.4805149999999996E-2</c:v>
                </c:pt>
                <c:pt idx="5373">
                  <c:v>8.4888539999999998E-2</c:v>
                </c:pt>
                <c:pt idx="5374">
                  <c:v>8.4968450000000001E-2</c:v>
                </c:pt>
                <c:pt idx="5375">
                  <c:v>8.5046010000000005E-2</c:v>
                </c:pt>
                <c:pt idx="5376">
                  <c:v>8.5116559999999994E-2</c:v>
                </c:pt>
                <c:pt idx="5377">
                  <c:v>8.5196209999999994E-2</c:v>
                </c:pt>
                <c:pt idx="5378">
                  <c:v>8.5268679999999999E-2</c:v>
                </c:pt>
                <c:pt idx="5379">
                  <c:v>8.5335789999999995E-2</c:v>
                </c:pt>
                <c:pt idx="5380">
                  <c:v>8.5388809999999996E-2</c:v>
                </c:pt>
                <c:pt idx="5381">
                  <c:v>8.5453059999999997E-2</c:v>
                </c:pt>
                <c:pt idx="5382">
                  <c:v>8.5508769999999998E-2</c:v>
                </c:pt>
                <c:pt idx="5383">
                  <c:v>8.5565260000000004E-2</c:v>
                </c:pt>
                <c:pt idx="5384">
                  <c:v>8.5610439999999996E-2</c:v>
                </c:pt>
                <c:pt idx="5385">
                  <c:v>8.566551E-2</c:v>
                </c:pt>
                <c:pt idx="5386">
                  <c:v>8.5715169999999993E-2</c:v>
                </c:pt>
                <c:pt idx="5387">
                  <c:v>8.5757659999999999E-2</c:v>
                </c:pt>
                <c:pt idx="5388">
                  <c:v>8.5799200000000006E-2</c:v>
                </c:pt>
                <c:pt idx="5389">
                  <c:v>8.5840830000000007E-2</c:v>
                </c:pt>
                <c:pt idx="5390">
                  <c:v>8.5882340000000001E-2</c:v>
                </c:pt>
                <c:pt idx="5391">
                  <c:v>8.5923479999999997E-2</c:v>
                </c:pt>
                <c:pt idx="5392">
                  <c:v>8.5953790000000002E-2</c:v>
                </c:pt>
                <c:pt idx="5393">
                  <c:v>8.5988220000000004E-2</c:v>
                </c:pt>
                <c:pt idx="5394">
                  <c:v>8.6020429999999995E-2</c:v>
                </c:pt>
                <c:pt idx="5395">
                  <c:v>8.6053290000000005E-2</c:v>
                </c:pt>
                <c:pt idx="5396">
                  <c:v>8.6084750000000002E-2</c:v>
                </c:pt>
                <c:pt idx="5397">
                  <c:v>8.6108420000000005E-2</c:v>
                </c:pt>
                <c:pt idx="5398">
                  <c:v>8.6127079999999995E-2</c:v>
                </c:pt>
                <c:pt idx="5399">
                  <c:v>8.6139250000000001E-2</c:v>
                </c:pt>
                <c:pt idx="5400">
                  <c:v>8.6158730000000003E-2</c:v>
                </c:pt>
                <c:pt idx="5401">
                  <c:v>8.6181359999999999E-2</c:v>
                </c:pt>
                <c:pt idx="5402">
                  <c:v>8.6197770000000007E-2</c:v>
                </c:pt>
                <c:pt idx="5403">
                  <c:v>8.6210339999999996E-2</c:v>
                </c:pt>
                <c:pt idx="5404">
                  <c:v>8.6217879999999997E-2</c:v>
                </c:pt>
                <c:pt idx="5405">
                  <c:v>8.6233219999999999E-2</c:v>
                </c:pt>
                <c:pt idx="5406">
                  <c:v>8.6234740000000004E-2</c:v>
                </c:pt>
                <c:pt idx="5407">
                  <c:v>8.6237220000000003E-2</c:v>
                </c:pt>
                <c:pt idx="5408">
                  <c:v>8.6246980000000001E-2</c:v>
                </c:pt>
                <c:pt idx="5409">
                  <c:v>8.6243500000000001E-2</c:v>
                </c:pt>
                <c:pt idx="5410">
                  <c:v>8.6247900000000002E-2</c:v>
                </c:pt>
                <c:pt idx="5411">
                  <c:v>8.624648E-2</c:v>
                </c:pt>
                <c:pt idx="5412">
                  <c:v>8.6243849999999997E-2</c:v>
                </c:pt>
                <c:pt idx="5413">
                  <c:v>8.6233190000000001E-2</c:v>
                </c:pt>
                <c:pt idx="5414">
                  <c:v>8.62121E-2</c:v>
                </c:pt>
                <c:pt idx="5415">
                  <c:v>8.619512E-2</c:v>
                </c:pt>
                <c:pt idx="5416">
                  <c:v>8.6176989999999995E-2</c:v>
                </c:pt>
                <c:pt idx="5417">
                  <c:v>8.6161509999999997E-2</c:v>
                </c:pt>
                <c:pt idx="5418">
                  <c:v>8.6136290000000004E-2</c:v>
                </c:pt>
                <c:pt idx="5419">
                  <c:v>8.6117929999999995E-2</c:v>
                </c:pt>
                <c:pt idx="5420">
                  <c:v>8.6092829999999995E-2</c:v>
                </c:pt>
                <c:pt idx="5421">
                  <c:v>8.6058800000000005E-2</c:v>
                </c:pt>
                <c:pt idx="5422">
                  <c:v>8.6029250000000002E-2</c:v>
                </c:pt>
                <c:pt idx="5423">
                  <c:v>8.5989720000000006E-2</c:v>
                </c:pt>
                <c:pt idx="5424">
                  <c:v>8.5946229999999998E-2</c:v>
                </c:pt>
                <c:pt idx="5425">
                  <c:v>8.5905129999999996E-2</c:v>
                </c:pt>
                <c:pt idx="5426">
                  <c:v>8.5858920000000005E-2</c:v>
                </c:pt>
                <c:pt idx="5427">
                  <c:v>8.581105E-2</c:v>
                </c:pt>
                <c:pt idx="5428">
                  <c:v>8.5750199999999999E-2</c:v>
                </c:pt>
                <c:pt idx="5429">
                  <c:v>8.5704080000000002E-2</c:v>
                </c:pt>
                <c:pt idx="5430">
                  <c:v>8.5647299999999996E-2</c:v>
                </c:pt>
                <c:pt idx="5431">
                  <c:v>8.5592429999999997E-2</c:v>
                </c:pt>
                <c:pt idx="5432">
                  <c:v>8.5523849999999998E-2</c:v>
                </c:pt>
                <c:pt idx="5433">
                  <c:v>8.5467429999999997E-2</c:v>
                </c:pt>
                <c:pt idx="5434">
                  <c:v>8.5386630000000005E-2</c:v>
                </c:pt>
                <c:pt idx="5435">
                  <c:v>8.5314989999999993E-2</c:v>
                </c:pt>
                <c:pt idx="5436">
                  <c:v>8.5240609999999994E-2</c:v>
                </c:pt>
                <c:pt idx="5437">
                  <c:v>8.51576E-2</c:v>
                </c:pt>
                <c:pt idx="5438">
                  <c:v>8.506329E-2</c:v>
                </c:pt>
                <c:pt idx="5439">
                  <c:v>8.4993360000000004E-2</c:v>
                </c:pt>
                <c:pt idx="5440">
                  <c:v>8.489563E-2</c:v>
                </c:pt>
                <c:pt idx="5441">
                  <c:v>8.4816089999999997E-2</c:v>
                </c:pt>
                <c:pt idx="5442">
                  <c:v>8.4721389999999994E-2</c:v>
                </c:pt>
                <c:pt idx="5443">
                  <c:v>8.4619829999999993E-2</c:v>
                </c:pt>
                <c:pt idx="5444">
                  <c:v>8.4524020000000005E-2</c:v>
                </c:pt>
                <c:pt idx="5445">
                  <c:v>8.442239E-2</c:v>
                </c:pt>
                <c:pt idx="5446">
                  <c:v>8.4327529999999998E-2</c:v>
                </c:pt>
                <c:pt idx="5447">
                  <c:v>8.4234859999999995E-2</c:v>
                </c:pt>
                <c:pt idx="5448">
                  <c:v>8.4108210000000003E-2</c:v>
                </c:pt>
                <c:pt idx="5449">
                  <c:v>8.4011160000000001E-2</c:v>
                </c:pt>
                <c:pt idx="5450">
                  <c:v>8.3896129999999999E-2</c:v>
                </c:pt>
                <c:pt idx="5451">
                  <c:v>8.3788399999999999E-2</c:v>
                </c:pt>
                <c:pt idx="5452">
                  <c:v>8.364924E-2</c:v>
                </c:pt>
                <c:pt idx="5453">
                  <c:v>8.3538539999999994E-2</c:v>
                </c:pt>
                <c:pt idx="5454">
                  <c:v>8.3413870000000001E-2</c:v>
                </c:pt>
                <c:pt idx="5455">
                  <c:v>8.3295259999999996E-2</c:v>
                </c:pt>
                <c:pt idx="5456">
                  <c:v>8.3162689999999997E-2</c:v>
                </c:pt>
                <c:pt idx="5457">
                  <c:v>8.3047319999999994E-2</c:v>
                </c:pt>
                <c:pt idx="5458">
                  <c:v>8.2910849999999994E-2</c:v>
                </c:pt>
                <c:pt idx="5459">
                  <c:v>8.2775779999999993E-2</c:v>
                </c:pt>
                <c:pt idx="5460">
                  <c:v>8.2652550000000005E-2</c:v>
                </c:pt>
                <c:pt idx="5461">
                  <c:v>8.2507319999999995E-2</c:v>
                </c:pt>
                <c:pt idx="5462">
                  <c:v>8.2378740000000006E-2</c:v>
                </c:pt>
                <c:pt idx="5463">
                  <c:v>8.2242170000000003E-2</c:v>
                </c:pt>
                <c:pt idx="5464">
                  <c:v>8.2106659999999998E-2</c:v>
                </c:pt>
                <c:pt idx="5465">
                  <c:v>8.1973180000000007E-2</c:v>
                </c:pt>
                <c:pt idx="5466">
                  <c:v>8.1829499999999999E-2</c:v>
                </c:pt>
                <c:pt idx="5467">
                  <c:v>8.1690949999999998E-2</c:v>
                </c:pt>
                <c:pt idx="5468">
                  <c:v>8.1535479999999994E-2</c:v>
                </c:pt>
                <c:pt idx="5469">
                  <c:v>8.1403989999999996E-2</c:v>
                </c:pt>
                <c:pt idx="5470">
                  <c:v>8.1243540000000003E-2</c:v>
                </c:pt>
                <c:pt idx="5471">
                  <c:v>8.1101510000000002E-2</c:v>
                </c:pt>
                <c:pt idx="5472">
                  <c:v>8.0955940000000004E-2</c:v>
                </c:pt>
                <c:pt idx="5473">
                  <c:v>8.0783800000000003E-2</c:v>
                </c:pt>
                <c:pt idx="5474">
                  <c:v>8.0659339999999996E-2</c:v>
                </c:pt>
                <c:pt idx="5475">
                  <c:v>8.0510429999999994E-2</c:v>
                </c:pt>
                <c:pt idx="5476">
                  <c:v>8.0380229999999997E-2</c:v>
                </c:pt>
                <c:pt idx="5477">
                  <c:v>8.0213380000000001E-2</c:v>
                </c:pt>
                <c:pt idx="5478">
                  <c:v>8.00815E-2</c:v>
                </c:pt>
                <c:pt idx="5479">
                  <c:v>7.9866220000000002E-2</c:v>
                </c:pt>
                <c:pt idx="5480">
                  <c:v>7.9808959999999998E-2</c:v>
                </c:pt>
                <c:pt idx="5481">
                  <c:v>7.9554949999999999E-2</c:v>
                </c:pt>
                <c:pt idx="5482">
                  <c:v>7.9513399999999998E-2</c:v>
                </c:pt>
                <c:pt idx="5483">
                  <c:v>7.9250890000000004E-2</c:v>
                </c:pt>
                <c:pt idx="5484">
                  <c:v>7.9219100000000001E-2</c:v>
                </c:pt>
                <c:pt idx="5485">
                  <c:v>7.8950439999999997E-2</c:v>
                </c:pt>
                <c:pt idx="5486">
                  <c:v>7.8939019999999999E-2</c:v>
                </c:pt>
                <c:pt idx="5487">
                  <c:v>7.8333340000000001E-2</c:v>
                </c:pt>
                <c:pt idx="5488">
                  <c:v>7.8348009999999996E-2</c:v>
                </c:pt>
                <c:pt idx="5489">
                  <c:v>7.8525940000000002E-2</c:v>
                </c:pt>
                <c:pt idx="5490">
                  <c:v>7.8341010000000003E-2</c:v>
                </c:pt>
                <c:pt idx="5491">
                  <c:v>7.8348280000000006E-2</c:v>
                </c:pt>
                <c:pt idx="5492">
                  <c:v>7.8152109999999997E-2</c:v>
                </c:pt>
                <c:pt idx="5493">
                  <c:v>7.7839569999999997E-2</c:v>
                </c:pt>
                <c:pt idx="5494">
                  <c:v>7.7914849999999994E-2</c:v>
                </c:pt>
                <c:pt idx="5495">
                  <c:v>7.7842900000000007E-2</c:v>
                </c:pt>
                <c:pt idx="5496">
                  <c:v>7.7651559999999994E-2</c:v>
                </c:pt>
                <c:pt idx="5497">
                  <c:v>7.754656E-2</c:v>
                </c:pt>
                <c:pt idx="5498">
                  <c:v>7.7140230000000004E-2</c:v>
                </c:pt>
                <c:pt idx="5499">
                  <c:v>7.7226879999999998E-2</c:v>
                </c:pt>
                <c:pt idx="5500">
                  <c:v>7.7158690000000002E-2</c:v>
                </c:pt>
                <c:pt idx="5501">
                  <c:v>7.7030210000000002E-2</c:v>
                </c:pt>
                <c:pt idx="5502">
                  <c:v>7.681346E-2</c:v>
                </c:pt>
                <c:pt idx="5503">
                  <c:v>7.6781559999999999E-2</c:v>
                </c:pt>
                <c:pt idx="5504">
                  <c:v>7.6594120000000002E-2</c:v>
                </c:pt>
                <c:pt idx="5505">
                  <c:v>7.6510659999999994E-2</c:v>
                </c:pt>
                <c:pt idx="5506">
                  <c:v>7.6290280000000002E-2</c:v>
                </c:pt>
                <c:pt idx="5507">
                  <c:v>7.6265239999999998E-2</c:v>
                </c:pt>
                <c:pt idx="5508">
                  <c:v>7.6163030000000007E-2</c:v>
                </c:pt>
                <c:pt idx="5509">
                  <c:v>7.5993950000000005E-2</c:v>
                </c:pt>
                <c:pt idx="5510">
                  <c:v>7.5973269999999996E-2</c:v>
                </c:pt>
                <c:pt idx="5511">
                  <c:v>7.5840980000000002E-2</c:v>
                </c:pt>
                <c:pt idx="5512">
                  <c:v>7.5797160000000002E-2</c:v>
                </c:pt>
                <c:pt idx="5513">
                  <c:v>7.5590060000000001E-2</c:v>
                </c:pt>
                <c:pt idx="5514">
                  <c:v>7.5696620000000006E-2</c:v>
                </c:pt>
                <c:pt idx="5515">
                  <c:v>7.5667869999999998E-2</c:v>
                </c:pt>
                <c:pt idx="5516">
                  <c:v>7.5210920000000001E-2</c:v>
                </c:pt>
                <c:pt idx="5517">
                  <c:v>7.5427640000000004E-2</c:v>
                </c:pt>
                <c:pt idx="5518">
                  <c:v>7.5391710000000001E-2</c:v>
                </c:pt>
                <c:pt idx="5519">
                  <c:v>7.5046929999999998E-2</c:v>
                </c:pt>
                <c:pt idx="5520">
                  <c:v>7.5138579999999996E-2</c:v>
                </c:pt>
                <c:pt idx="5521">
                  <c:v>7.5089729999999993E-2</c:v>
                </c:pt>
                <c:pt idx="5522">
                  <c:v>7.5063279999999996E-2</c:v>
                </c:pt>
                <c:pt idx="5523">
                  <c:v>7.4615799999999996E-2</c:v>
                </c:pt>
                <c:pt idx="5524">
                  <c:v>7.4648969999999995E-2</c:v>
                </c:pt>
                <c:pt idx="5525">
                  <c:v>7.4860599999999999E-2</c:v>
                </c:pt>
                <c:pt idx="5526">
                  <c:v>7.4717740000000005E-2</c:v>
                </c:pt>
                <c:pt idx="5527">
                  <c:v>7.4454530000000005E-2</c:v>
                </c:pt>
                <c:pt idx="5528">
                  <c:v>7.4509820000000004E-2</c:v>
                </c:pt>
                <c:pt idx="5529">
                  <c:v>7.4255470000000004E-2</c:v>
                </c:pt>
                <c:pt idx="5530">
                  <c:v>7.422716E-2</c:v>
                </c:pt>
                <c:pt idx="5531">
                  <c:v>7.4228749999999996E-2</c:v>
                </c:pt>
                <c:pt idx="5532">
                  <c:v>7.39784E-2</c:v>
                </c:pt>
                <c:pt idx="5533">
                  <c:v>7.4135339999999994E-2</c:v>
                </c:pt>
                <c:pt idx="5534">
                  <c:v>7.4099680000000001E-2</c:v>
                </c:pt>
                <c:pt idx="5535">
                  <c:v>7.3608519999999997E-2</c:v>
                </c:pt>
                <c:pt idx="5536">
                  <c:v>7.3682709999999998E-2</c:v>
                </c:pt>
                <c:pt idx="5537">
                  <c:v>7.3715230000000007E-2</c:v>
                </c:pt>
                <c:pt idx="5538">
                  <c:v>7.3596960000000003E-2</c:v>
                </c:pt>
                <c:pt idx="5539">
                  <c:v>7.3540060000000004E-2</c:v>
                </c:pt>
                <c:pt idx="5540">
                  <c:v>7.3442770000000004E-2</c:v>
                </c:pt>
                <c:pt idx="5541">
                  <c:v>7.3351E-2</c:v>
                </c:pt>
                <c:pt idx="5542">
                  <c:v>7.2884580000000004E-2</c:v>
                </c:pt>
                <c:pt idx="5543">
                  <c:v>7.2928870000000007E-2</c:v>
                </c:pt>
                <c:pt idx="5544">
                  <c:v>7.3148820000000003E-2</c:v>
                </c:pt>
                <c:pt idx="5545">
                  <c:v>7.2722540000000002E-2</c:v>
                </c:pt>
                <c:pt idx="5546">
                  <c:v>7.2704980000000002E-2</c:v>
                </c:pt>
                <c:pt idx="5547">
                  <c:v>7.2663900000000003E-2</c:v>
                </c:pt>
                <c:pt idx="5548">
                  <c:v>7.2481260000000006E-2</c:v>
                </c:pt>
                <c:pt idx="5549">
                  <c:v>7.2672260000000002E-2</c:v>
                </c:pt>
                <c:pt idx="5550">
                  <c:v>7.2657390000000002E-2</c:v>
                </c:pt>
                <c:pt idx="5551">
                  <c:v>7.1891930000000007E-2</c:v>
                </c:pt>
                <c:pt idx="5552">
                  <c:v>7.2022530000000001E-2</c:v>
                </c:pt>
                <c:pt idx="5553">
                  <c:v>7.2046830000000006E-2</c:v>
                </c:pt>
                <c:pt idx="5554">
                  <c:v>7.1767899999999996E-2</c:v>
                </c:pt>
                <c:pt idx="5555">
                  <c:v>7.1903149999999999E-2</c:v>
                </c:pt>
                <c:pt idx="5556">
                  <c:v>7.1540359999999997E-2</c:v>
                </c:pt>
                <c:pt idx="5557">
                  <c:v>7.1484809999999996E-2</c:v>
                </c:pt>
                <c:pt idx="5558">
                  <c:v>7.1395630000000002E-2</c:v>
                </c:pt>
                <c:pt idx="5559">
                  <c:v>7.1250659999999993E-2</c:v>
                </c:pt>
                <c:pt idx="5560">
                  <c:v>7.0681859999999999E-2</c:v>
                </c:pt>
                <c:pt idx="5561">
                  <c:v>7.0774660000000003E-2</c:v>
                </c:pt>
                <c:pt idx="5562">
                  <c:v>7.130119E-2</c:v>
                </c:pt>
                <c:pt idx="5563">
                  <c:v>7.0570110000000005E-2</c:v>
                </c:pt>
                <c:pt idx="5564">
                  <c:v>7.0478299999999994E-2</c:v>
                </c:pt>
                <c:pt idx="5565">
                  <c:v>7.0406579999999996E-2</c:v>
                </c:pt>
                <c:pt idx="5566">
                  <c:v>7.0177069999999994E-2</c:v>
                </c:pt>
                <c:pt idx="5567">
                  <c:v>7.00186E-2</c:v>
                </c:pt>
                <c:pt idx="5568">
                  <c:v>6.9415660000000004E-2</c:v>
                </c:pt>
                <c:pt idx="5569">
                  <c:v>6.9472039999999999E-2</c:v>
                </c:pt>
                <c:pt idx="5570">
                  <c:v>6.9524630000000004E-2</c:v>
                </c:pt>
                <c:pt idx="5571">
                  <c:v>6.9444329999999999E-2</c:v>
                </c:pt>
                <c:pt idx="5572">
                  <c:v>6.9245050000000002E-2</c:v>
                </c:pt>
                <c:pt idx="5573">
                  <c:v>6.9044430000000004E-2</c:v>
                </c:pt>
                <c:pt idx="5574">
                  <c:v>6.8850770000000006E-2</c:v>
                </c:pt>
                <c:pt idx="5575">
                  <c:v>6.8632120000000005E-2</c:v>
                </c:pt>
                <c:pt idx="5576">
                  <c:v>6.8474950000000007E-2</c:v>
                </c:pt>
                <c:pt idx="5577">
                  <c:v>6.8259449999999999E-2</c:v>
                </c:pt>
                <c:pt idx="5578">
                  <c:v>6.8051280000000006E-2</c:v>
                </c:pt>
                <c:pt idx="5579">
                  <c:v>6.7845699999999995E-2</c:v>
                </c:pt>
                <c:pt idx="5580">
                  <c:v>6.7654210000000006E-2</c:v>
                </c:pt>
                <c:pt idx="5581">
                  <c:v>6.7443749999999997E-2</c:v>
                </c:pt>
                <c:pt idx="5582">
                  <c:v>6.7252560000000003E-2</c:v>
                </c:pt>
                <c:pt idx="5583">
                  <c:v>6.7054000000000002E-2</c:v>
                </c:pt>
                <c:pt idx="5584">
                  <c:v>6.687266E-2</c:v>
                </c:pt>
                <c:pt idx="5585">
                  <c:v>6.6674739999999996E-2</c:v>
                </c:pt>
                <c:pt idx="5586">
                  <c:v>6.6485310000000006E-2</c:v>
                </c:pt>
                <c:pt idx="5587">
                  <c:v>6.629533E-2</c:v>
                </c:pt>
                <c:pt idx="5588">
                  <c:v>6.6126580000000004E-2</c:v>
                </c:pt>
                <c:pt idx="5589">
                  <c:v>6.5943719999999997E-2</c:v>
                </c:pt>
                <c:pt idx="5590">
                  <c:v>6.5744140000000006E-2</c:v>
                </c:pt>
                <c:pt idx="5591">
                  <c:v>6.5553990000000006E-2</c:v>
                </c:pt>
                <c:pt idx="5592">
                  <c:v>6.5415580000000001E-2</c:v>
                </c:pt>
                <c:pt idx="5593">
                  <c:v>6.5205830000000006E-2</c:v>
                </c:pt>
                <c:pt idx="5594">
                  <c:v>6.4431189999999999E-2</c:v>
                </c:pt>
                <c:pt idx="5595">
                  <c:v>6.4453839999999998E-2</c:v>
                </c:pt>
                <c:pt idx="5596">
                  <c:v>6.5069550000000004E-2</c:v>
                </c:pt>
                <c:pt idx="5597">
                  <c:v>6.4423209999999995E-2</c:v>
                </c:pt>
                <c:pt idx="5598">
                  <c:v>6.4331239999999998E-2</c:v>
                </c:pt>
                <c:pt idx="5599">
                  <c:v>6.4208509999999996E-2</c:v>
                </c:pt>
                <c:pt idx="5600">
                  <c:v>6.3903450000000001E-2</c:v>
                </c:pt>
                <c:pt idx="5601">
                  <c:v>6.3696669999999997E-2</c:v>
                </c:pt>
                <c:pt idx="5602">
                  <c:v>6.3535739999999993E-2</c:v>
                </c:pt>
                <c:pt idx="5603">
                  <c:v>6.3326220000000003E-2</c:v>
                </c:pt>
                <c:pt idx="5604">
                  <c:v>6.3167470000000003E-2</c:v>
                </c:pt>
                <c:pt idx="5605">
                  <c:v>6.2973710000000002E-2</c:v>
                </c:pt>
                <c:pt idx="5606">
                  <c:v>6.2798209999999993E-2</c:v>
                </c:pt>
                <c:pt idx="5607">
                  <c:v>6.2620839999999997E-2</c:v>
                </c:pt>
                <c:pt idx="5608">
                  <c:v>6.2434780000000002E-2</c:v>
                </c:pt>
                <c:pt idx="5609">
                  <c:v>6.225174E-2</c:v>
                </c:pt>
                <c:pt idx="5610">
                  <c:v>6.2054379999999999E-2</c:v>
                </c:pt>
                <c:pt idx="5611">
                  <c:v>6.1876100000000003E-2</c:v>
                </c:pt>
                <c:pt idx="5612">
                  <c:v>6.1707339999999999E-2</c:v>
                </c:pt>
                <c:pt idx="5613">
                  <c:v>6.154395E-2</c:v>
                </c:pt>
                <c:pt idx="5614">
                  <c:v>6.1372700000000002E-2</c:v>
                </c:pt>
                <c:pt idx="5615">
                  <c:v>6.1201180000000001E-2</c:v>
                </c:pt>
                <c:pt idx="5616">
                  <c:v>6.1025429999999999E-2</c:v>
                </c:pt>
                <c:pt idx="5617">
                  <c:v>6.085028E-2</c:v>
                </c:pt>
                <c:pt idx="5618">
                  <c:v>6.066912E-2</c:v>
                </c:pt>
                <c:pt idx="5619">
                  <c:v>6.049537E-2</c:v>
                </c:pt>
                <c:pt idx="5620">
                  <c:v>6.0330389999999998E-2</c:v>
                </c:pt>
                <c:pt idx="5621">
                  <c:v>6.016676E-2</c:v>
                </c:pt>
                <c:pt idx="5622">
                  <c:v>5.9998019999999999E-2</c:v>
                </c:pt>
                <c:pt idx="5623">
                  <c:v>5.9835409999999999E-2</c:v>
                </c:pt>
                <c:pt idx="5624">
                  <c:v>5.9669350000000003E-2</c:v>
                </c:pt>
                <c:pt idx="5625">
                  <c:v>5.9501440000000003E-2</c:v>
                </c:pt>
                <c:pt idx="5626">
                  <c:v>5.9344910000000001E-2</c:v>
                </c:pt>
                <c:pt idx="5627">
                  <c:v>5.9199429999999997E-2</c:v>
                </c:pt>
                <c:pt idx="5628">
                  <c:v>5.9041330000000003E-2</c:v>
                </c:pt>
                <c:pt idx="5629">
                  <c:v>5.8892750000000001E-2</c:v>
                </c:pt>
                <c:pt idx="5630">
                  <c:v>5.8750950000000003E-2</c:v>
                </c:pt>
                <c:pt idx="5631">
                  <c:v>5.8597940000000001E-2</c:v>
                </c:pt>
                <c:pt idx="5632">
                  <c:v>5.8447069999999997E-2</c:v>
                </c:pt>
                <c:pt idx="5633">
                  <c:v>5.8302180000000002E-2</c:v>
                </c:pt>
                <c:pt idx="5634">
                  <c:v>5.8161770000000002E-2</c:v>
                </c:pt>
                <c:pt idx="5635">
                  <c:v>5.800814E-2</c:v>
                </c:pt>
                <c:pt idx="5636">
                  <c:v>5.7857640000000002E-2</c:v>
                </c:pt>
                <c:pt idx="5637">
                  <c:v>5.7702549999999998E-2</c:v>
                </c:pt>
                <c:pt idx="5638">
                  <c:v>5.7549570000000001E-2</c:v>
                </c:pt>
                <c:pt idx="5639">
                  <c:v>5.7397940000000001E-2</c:v>
                </c:pt>
                <c:pt idx="5640">
                  <c:v>5.724506E-2</c:v>
                </c:pt>
                <c:pt idx="5641">
                  <c:v>5.7094029999999997E-2</c:v>
                </c:pt>
                <c:pt idx="5642">
                  <c:v>5.694113E-2</c:v>
                </c:pt>
                <c:pt idx="5643">
                  <c:v>5.678714E-2</c:v>
                </c:pt>
                <c:pt idx="5644">
                  <c:v>5.6626610000000001E-2</c:v>
                </c:pt>
                <c:pt idx="5645">
                  <c:v>5.6478920000000002E-2</c:v>
                </c:pt>
                <c:pt idx="5646">
                  <c:v>5.6336619999999997E-2</c:v>
                </c:pt>
                <c:pt idx="5647">
                  <c:v>5.6194960000000002E-2</c:v>
                </c:pt>
                <c:pt idx="5648">
                  <c:v>5.603789E-2</c:v>
                </c:pt>
                <c:pt idx="5649">
                  <c:v>5.5888930000000003E-2</c:v>
                </c:pt>
                <c:pt idx="5650">
                  <c:v>5.5721989999999999E-2</c:v>
                </c:pt>
                <c:pt idx="5651">
                  <c:v>5.5608680000000001E-2</c:v>
                </c:pt>
                <c:pt idx="5652">
                  <c:v>5.5438040000000001E-2</c:v>
                </c:pt>
                <c:pt idx="5653">
                  <c:v>5.5327229999999998E-2</c:v>
                </c:pt>
                <c:pt idx="5654">
                  <c:v>5.4987279999999999E-2</c:v>
                </c:pt>
                <c:pt idx="5655">
                  <c:v>5.4934820000000002E-2</c:v>
                </c:pt>
                <c:pt idx="5656">
                  <c:v>5.5118220000000002E-2</c:v>
                </c:pt>
                <c:pt idx="5657">
                  <c:v>5.4923319999999998E-2</c:v>
                </c:pt>
                <c:pt idx="5658">
                  <c:v>5.483412E-2</c:v>
                </c:pt>
                <c:pt idx="5659">
                  <c:v>5.4679470000000001E-2</c:v>
                </c:pt>
                <c:pt idx="5660">
                  <c:v>5.4476650000000001E-2</c:v>
                </c:pt>
                <c:pt idx="5661">
                  <c:v>5.436999E-2</c:v>
                </c:pt>
                <c:pt idx="5662">
                  <c:v>5.4183990000000001E-2</c:v>
                </c:pt>
                <c:pt idx="5663">
                  <c:v>5.4106759999999997E-2</c:v>
                </c:pt>
                <c:pt idx="5664">
                  <c:v>5.3944989999999998E-2</c:v>
                </c:pt>
                <c:pt idx="5665">
                  <c:v>5.38767E-2</c:v>
                </c:pt>
                <c:pt idx="5666">
                  <c:v>5.3733349999999999E-2</c:v>
                </c:pt>
                <c:pt idx="5667">
                  <c:v>5.362927E-2</c:v>
                </c:pt>
                <c:pt idx="5668">
                  <c:v>5.3505440000000001E-2</c:v>
                </c:pt>
                <c:pt idx="5669">
                  <c:v>5.3404880000000002E-2</c:v>
                </c:pt>
                <c:pt idx="5670">
                  <c:v>5.330385E-2</c:v>
                </c:pt>
                <c:pt idx="5671">
                  <c:v>5.3202930000000002E-2</c:v>
                </c:pt>
                <c:pt idx="5672">
                  <c:v>5.3096890000000001E-2</c:v>
                </c:pt>
                <c:pt idx="5673">
                  <c:v>5.3001439999999997E-2</c:v>
                </c:pt>
                <c:pt idx="5674">
                  <c:v>5.2892399999999999E-2</c:v>
                </c:pt>
                <c:pt idx="5675">
                  <c:v>5.2798619999999997E-2</c:v>
                </c:pt>
                <c:pt idx="5676">
                  <c:v>5.2687749999999998E-2</c:v>
                </c:pt>
                <c:pt idx="5677">
                  <c:v>5.2610480000000001E-2</c:v>
                </c:pt>
                <c:pt idx="5678">
                  <c:v>5.2472440000000002E-2</c:v>
                </c:pt>
                <c:pt idx="5679">
                  <c:v>5.2409419999999998E-2</c:v>
                </c:pt>
                <c:pt idx="5680">
                  <c:v>5.2251859999999997E-2</c:v>
                </c:pt>
                <c:pt idx="5681">
                  <c:v>5.2176439999999998E-2</c:v>
                </c:pt>
                <c:pt idx="5682">
                  <c:v>5.2011479999999999E-2</c:v>
                </c:pt>
                <c:pt idx="5683">
                  <c:v>5.1941859999999999E-2</c:v>
                </c:pt>
                <c:pt idx="5684">
                  <c:v>5.1799829999999998E-2</c:v>
                </c:pt>
                <c:pt idx="5685">
                  <c:v>5.1711630000000001E-2</c:v>
                </c:pt>
                <c:pt idx="5686">
                  <c:v>5.1587550000000003E-2</c:v>
                </c:pt>
                <c:pt idx="5687">
                  <c:v>5.147293E-2</c:v>
                </c:pt>
                <c:pt idx="5688">
                  <c:v>5.135402E-2</c:v>
                </c:pt>
                <c:pt idx="5689">
                  <c:v>5.1243370000000003E-2</c:v>
                </c:pt>
                <c:pt idx="5690">
                  <c:v>5.1130589999999997E-2</c:v>
                </c:pt>
                <c:pt idx="5691">
                  <c:v>5.1031220000000002E-2</c:v>
                </c:pt>
                <c:pt idx="5692">
                  <c:v>5.0921309999999997E-2</c:v>
                </c:pt>
                <c:pt idx="5693">
                  <c:v>5.0797050000000003E-2</c:v>
                </c:pt>
                <c:pt idx="5694">
                  <c:v>5.0677359999999998E-2</c:v>
                </c:pt>
                <c:pt idx="5695">
                  <c:v>5.0567300000000003E-2</c:v>
                </c:pt>
                <c:pt idx="5696">
                  <c:v>5.0448920000000001E-2</c:v>
                </c:pt>
                <c:pt idx="5697">
                  <c:v>5.0329760000000001E-2</c:v>
                </c:pt>
                <c:pt idx="5698">
                  <c:v>5.0208929999999999E-2</c:v>
                </c:pt>
                <c:pt idx="5699">
                  <c:v>5.0097259999999998E-2</c:v>
                </c:pt>
                <c:pt idx="5700">
                  <c:v>4.9969899999999998E-2</c:v>
                </c:pt>
                <c:pt idx="5701">
                  <c:v>4.985502E-2</c:v>
                </c:pt>
                <c:pt idx="5702">
                  <c:v>4.9723240000000002E-2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801392"/>
        <c:axId val="319801784"/>
      </c:scatterChart>
      <c:valAx>
        <c:axId val="319801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ime</a:t>
                </a:r>
                <a:endParaRPr 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801784"/>
        <c:crossesAt val="-0.2"/>
        <c:crossBetween val="midCat"/>
      </c:valAx>
      <c:valAx>
        <c:axId val="319801784"/>
        <c:scaling>
          <c:orientation val="minMax"/>
          <c:max val="0.2"/>
          <c:min val="-0.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1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200" b="1" i="1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lang="en-US" sz="1200" b="1" i="1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1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80139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41666666666667"/>
          <c:y val="5.3912219305920092E-2"/>
          <c:w val="0.80387489063867001"/>
          <c:h val="0.74309855692206606"/>
        </c:manualLayout>
      </c:layout>
      <c:scatterChart>
        <c:scatterStyle val="smoothMarker"/>
        <c:varyColors val="0"/>
        <c:ser>
          <c:idx val="1"/>
          <c:order val="0"/>
          <c:tx>
            <c:strRef>
              <c:f>vel!$J$1</c:f>
              <c:strCache>
                <c:ptCount val="1"/>
                <c:pt idx="0">
                  <c:v>1.6d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vel!$F$3:$F$103</c:f>
              <c:numCache>
                <c:formatCode>General</c:formatCode>
                <c:ptCount val="101"/>
                <c:pt idx="0">
                  <c:v>-7.0000000000000009</c:v>
                </c:pt>
                <c:pt idx="1">
                  <c:v>-6.8599999999999994</c:v>
                </c:pt>
                <c:pt idx="2">
                  <c:v>-6.72</c:v>
                </c:pt>
                <c:pt idx="3">
                  <c:v>-6.5799999999999992</c:v>
                </c:pt>
                <c:pt idx="4">
                  <c:v>-6.4399999999999995</c:v>
                </c:pt>
                <c:pt idx="5">
                  <c:v>-6.3</c:v>
                </c:pt>
                <c:pt idx="6">
                  <c:v>-6.16</c:v>
                </c:pt>
                <c:pt idx="7">
                  <c:v>-6.02</c:v>
                </c:pt>
                <c:pt idx="8">
                  <c:v>-5.88</c:v>
                </c:pt>
                <c:pt idx="9">
                  <c:v>-5.74</c:v>
                </c:pt>
                <c:pt idx="10">
                  <c:v>-5.6</c:v>
                </c:pt>
                <c:pt idx="11">
                  <c:v>-5.46</c:v>
                </c:pt>
                <c:pt idx="12">
                  <c:v>-5.3199999999999994</c:v>
                </c:pt>
                <c:pt idx="13">
                  <c:v>-5.18</c:v>
                </c:pt>
                <c:pt idx="14">
                  <c:v>-5.04</c:v>
                </c:pt>
                <c:pt idx="15">
                  <c:v>-4.9000000000000004</c:v>
                </c:pt>
                <c:pt idx="16">
                  <c:v>-4.7600000000000007</c:v>
                </c:pt>
                <c:pt idx="17">
                  <c:v>-4.62</c:v>
                </c:pt>
                <c:pt idx="18">
                  <c:v>-4.4799999999999995</c:v>
                </c:pt>
                <c:pt idx="19">
                  <c:v>-4.34</c:v>
                </c:pt>
                <c:pt idx="20">
                  <c:v>-4.2</c:v>
                </c:pt>
                <c:pt idx="21">
                  <c:v>-4.0599999999999996</c:v>
                </c:pt>
                <c:pt idx="22">
                  <c:v>-3.92</c:v>
                </c:pt>
                <c:pt idx="23">
                  <c:v>-3.78</c:v>
                </c:pt>
                <c:pt idx="24">
                  <c:v>-3.64</c:v>
                </c:pt>
                <c:pt idx="25">
                  <c:v>-3.5000000000000004</c:v>
                </c:pt>
                <c:pt idx="26">
                  <c:v>-3.36</c:v>
                </c:pt>
                <c:pt idx="27">
                  <c:v>-3.2199999999999998</c:v>
                </c:pt>
                <c:pt idx="28">
                  <c:v>-3.08</c:v>
                </c:pt>
                <c:pt idx="29">
                  <c:v>-2.94</c:v>
                </c:pt>
                <c:pt idx="30">
                  <c:v>-2.8</c:v>
                </c:pt>
                <c:pt idx="31">
                  <c:v>-2.6599999999999997</c:v>
                </c:pt>
                <c:pt idx="32">
                  <c:v>-2.52</c:v>
                </c:pt>
                <c:pt idx="33">
                  <c:v>-2.3800000000000003</c:v>
                </c:pt>
                <c:pt idx="34">
                  <c:v>-2.2399999999999998</c:v>
                </c:pt>
                <c:pt idx="35">
                  <c:v>-2.1</c:v>
                </c:pt>
                <c:pt idx="36">
                  <c:v>-1.96</c:v>
                </c:pt>
                <c:pt idx="37">
                  <c:v>-1.82</c:v>
                </c:pt>
                <c:pt idx="38">
                  <c:v>-1.68</c:v>
                </c:pt>
                <c:pt idx="39">
                  <c:v>-1.54</c:v>
                </c:pt>
                <c:pt idx="40">
                  <c:v>-1.4</c:v>
                </c:pt>
                <c:pt idx="41">
                  <c:v>-1.26</c:v>
                </c:pt>
                <c:pt idx="42">
                  <c:v>-1.1199999999999999</c:v>
                </c:pt>
                <c:pt idx="43">
                  <c:v>-0.98</c:v>
                </c:pt>
                <c:pt idx="44">
                  <c:v>-0.84</c:v>
                </c:pt>
                <c:pt idx="45">
                  <c:v>-0.7</c:v>
                </c:pt>
                <c:pt idx="46">
                  <c:v>-0.55999999999999994</c:v>
                </c:pt>
                <c:pt idx="47">
                  <c:v>-0.42</c:v>
                </c:pt>
                <c:pt idx="48">
                  <c:v>-0.27999999999999997</c:v>
                </c:pt>
                <c:pt idx="49">
                  <c:v>-0.13999999999999999</c:v>
                </c:pt>
                <c:pt idx="50">
                  <c:v>0</c:v>
                </c:pt>
                <c:pt idx="51">
                  <c:v>0.13999999999999999</c:v>
                </c:pt>
                <c:pt idx="52">
                  <c:v>0.27999999999999997</c:v>
                </c:pt>
                <c:pt idx="53">
                  <c:v>0.42</c:v>
                </c:pt>
                <c:pt idx="54">
                  <c:v>0.55999999999999994</c:v>
                </c:pt>
                <c:pt idx="55">
                  <c:v>0.7</c:v>
                </c:pt>
                <c:pt idx="56">
                  <c:v>0.84</c:v>
                </c:pt>
                <c:pt idx="57">
                  <c:v>0.98</c:v>
                </c:pt>
                <c:pt idx="58">
                  <c:v>1.1199999999999999</c:v>
                </c:pt>
                <c:pt idx="59">
                  <c:v>1.26</c:v>
                </c:pt>
                <c:pt idx="60">
                  <c:v>1.4</c:v>
                </c:pt>
                <c:pt idx="61">
                  <c:v>1.54</c:v>
                </c:pt>
                <c:pt idx="62">
                  <c:v>1.68</c:v>
                </c:pt>
                <c:pt idx="63">
                  <c:v>1.82</c:v>
                </c:pt>
                <c:pt idx="64">
                  <c:v>1.96</c:v>
                </c:pt>
                <c:pt idx="65">
                  <c:v>2.1</c:v>
                </c:pt>
                <c:pt idx="66">
                  <c:v>2.2399999999999998</c:v>
                </c:pt>
                <c:pt idx="67">
                  <c:v>2.3800000000000003</c:v>
                </c:pt>
                <c:pt idx="68">
                  <c:v>2.52</c:v>
                </c:pt>
                <c:pt idx="69">
                  <c:v>2.6599999999999997</c:v>
                </c:pt>
                <c:pt idx="70">
                  <c:v>2.8</c:v>
                </c:pt>
                <c:pt idx="71">
                  <c:v>2.94</c:v>
                </c:pt>
                <c:pt idx="72">
                  <c:v>3.08</c:v>
                </c:pt>
                <c:pt idx="73">
                  <c:v>3.2199999999999998</c:v>
                </c:pt>
                <c:pt idx="74">
                  <c:v>3.36</c:v>
                </c:pt>
                <c:pt idx="75">
                  <c:v>3.5000000000000004</c:v>
                </c:pt>
                <c:pt idx="76">
                  <c:v>3.64</c:v>
                </c:pt>
                <c:pt idx="77">
                  <c:v>3.78</c:v>
                </c:pt>
                <c:pt idx="78">
                  <c:v>3.92</c:v>
                </c:pt>
                <c:pt idx="79">
                  <c:v>4.0599999999999996</c:v>
                </c:pt>
                <c:pt idx="80">
                  <c:v>4.2</c:v>
                </c:pt>
                <c:pt idx="81">
                  <c:v>4.34</c:v>
                </c:pt>
                <c:pt idx="82">
                  <c:v>4.4799999999999995</c:v>
                </c:pt>
                <c:pt idx="83">
                  <c:v>4.62</c:v>
                </c:pt>
                <c:pt idx="84">
                  <c:v>4.7600000000000007</c:v>
                </c:pt>
                <c:pt idx="85">
                  <c:v>4.9000000000000004</c:v>
                </c:pt>
                <c:pt idx="86">
                  <c:v>5.04</c:v>
                </c:pt>
                <c:pt idx="87">
                  <c:v>5.18</c:v>
                </c:pt>
                <c:pt idx="88">
                  <c:v>5.3199999999999994</c:v>
                </c:pt>
                <c:pt idx="89">
                  <c:v>5.46</c:v>
                </c:pt>
                <c:pt idx="90">
                  <c:v>5.6</c:v>
                </c:pt>
                <c:pt idx="91">
                  <c:v>5.74</c:v>
                </c:pt>
                <c:pt idx="92">
                  <c:v>5.88</c:v>
                </c:pt>
                <c:pt idx="93">
                  <c:v>6.02</c:v>
                </c:pt>
                <c:pt idx="94">
                  <c:v>6.16</c:v>
                </c:pt>
                <c:pt idx="95">
                  <c:v>6.3</c:v>
                </c:pt>
                <c:pt idx="96">
                  <c:v>6.4399999999999995</c:v>
                </c:pt>
                <c:pt idx="97">
                  <c:v>6.5799999999999992</c:v>
                </c:pt>
                <c:pt idx="98">
                  <c:v>6.72</c:v>
                </c:pt>
                <c:pt idx="99">
                  <c:v>6.8599999999999994</c:v>
                </c:pt>
                <c:pt idx="100">
                  <c:v>7.0000000000000009</c:v>
                </c:pt>
              </c:numCache>
            </c:numRef>
          </c:xVal>
          <c:yVal>
            <c:numRef>
              <c:f>vel!$J$3:$J$103</c:f>
              <c:numCache>
                <c:formatCode>0.00E+00</c:formatCode>
                <c:ptCount val="101"/>
                <c:pt idx="0">
                  <c:v>1.000753063599644</c:v>
                </c:pt>
                <c:pt idx="1">
                  <c:v>1.000753063599644</c:v>
                </c:pt>
                <c:pt idx="2">
                  <c:v>1.000753063599644</c:v>
                </c:pt>
                <c:pt idx="3">
                  <c:v>1.000753063599644</c:v>
                </c:pt>
                <c:pt idx="4">
                  <c:v>1.000753063599644</c:v>
                </c:pt>
                <c:pt idx="5">
                  <c:v>1.0008215239268845</c:v>
                </c:pt>
                <c:pt idx="6">
                  <c:v>1.0008215239268845</c:v>
                </c:pt>
                <c:pt idx="7">
                  <c:v>1.0008215239268845</c:v>
                </c:pt>
                <c:pt idx="8">
                  <c:v>1.0008899842541248</c:v>
                </c:pt>
                <c:pt idx="9">
                  <c:v>1.0008899842541248</c:v>
                </c:pt>
                <c:pt idx="10">
                  <c:v>1.0009584445813651</c:v>
                </c:pt>
                <c:pt idx="11">
                  <c:v>1.0009584445813651</c:v>
                </c:pt>
                <c:pt idx="12">
                  <c:v>1.0010269049086056</c:v>
                </c:pt>
                <c:pt idx="13">
                  <c:v>1.0010953652358459</c:v>
                </c:pt>
                <c:pt idx="14">
                  <c:v>1.0011638255630864</c:v>
                </c:pt>
                <c:pt idx="15">
                  <c:v>1.0012322858903266</c:v>
                </c:pt>
                <c:pt idx="16">
                  <c:v>1.0013007462175669</c:v>
                </c:pt>
                <c:pt idx="17">
                  <c:v>1.0014376668720477</c:v>
                </c:pt>
                <c:pt idx="18">
                  <c:v>1.001506127199288</c:v>
                </c:pt>
                <c:pt idx="19">
                  <c:v>1.0016430478537688</c:v>
                </c:pt>
                <c:pt idx="20">
                  <c:v>1.0017799685082494</c:v>
                </c:pt>
                <c:pt idx="21">
                  <c:v>1.0019853494899706</c:v>
                </c:pt>
                <c:pt idx="22">
                  <c:v>1.0021222701444514</c:v>
                </c:pt>
                <c:pt idx="23">
                  <c:v>1.0023961114534128</c:v>
                </c:pt>
                <c:pt idx="24">
                  <c:v>1.0026014924351339</c:v>
                </c:pt>
                <c:pt idx="25">
                  <c:v>1.0028753337440952</c:v>
                </c:pt>
                <c:pt idx="26">
                  <c:v>1.0032176353802971</c:v>
                </c:pt>
                <c:pt idx="27">
                  <c:v>1.0035599370164989</c:v>
                </c:pt>
                <c:pt idx="28">
                  <c:v>1.0039706989799411</c:v>
                </c:pt>
                <c:pt idx="29">
                  <c:v>1.0044499212706237</c:v>
                </c:pt>
                <c:pt idx="30">
                  <c:v>1.0048606832340659</c:v>
                </c:pt>
                <c:pt idx="31">
                  <c:v>1.0054768261792291</c:v>
                </c:pt>
                <c:pt idx="32">
                  <c:v>1.0062298897788733</c:v>
                </c:pt>
                <c:pt idx="33">
                  <c:v>1.0070514137057576</c:v>
                </c:pt>
                <c:pt idx="34">
                  <c:v>1.0079413979598824</c:v>
                </c:pt>
                <c:pt idx="35">
                  <c:v>1.0091052235229685</c:v>
                </c:pt>
                <c:pt idx="36">
                  <c:v>1.0104744300677757</c:v>
                </c:pt>
                <c:pt idx="37" formatCode="General">
                  <c:v>1.0120490175943042</c:v>
                </c:pt>
                <c:pt idx="38" formatCode="General">
                  <c:v>1.0138974464297941</c:v>
                </c:pt>
                <c:pt idx="39" formatCode="General">
                  <c:v>1.0163620182104471</c:v>
                </c:pt>
                <c:pt idx="40" formatCode="General">
                  <c:v>1.0193058122817826</c:v>
                </c:pt>
                <c:pt idx="41" formatCode="General">
                  <c:v>1.0230026699527623</c:v>
                </c:pt>
                <c:pt idx="42" formatCode="General">
                  <c:v>1.0277948928595879</c:v>
                </c:pt>
                <c:pt idx="43" formatCode="General">
                  <c:v>1.0340932429657015</c:v>
                </c:pt>
                <c:pt idx="44" formatCode="General">
                  <c:v>1.0430615458341892</c:v>
                </c:pt>
                <c:pt idx="45" formatCode="General">
                  <c:v>1.0565482303005409</c:v>
                </c:pt>
                <c:pt idx="46" formatCode="General">
                  <c:v>1.0788662969808998</c:v>
                </c:pt>
                <c:pt idx="47" formatCode="General">
                  <c:v>0.75347436160744852</c:v>
                </c:pt>
                <c:pt idx="48" formatCode="General">
                  <c:v>-0.16094338330937225</c:v>
                </c:pt>
                <c:pt idx="49" formatCode="General">
                  <c:v>-0.26065584993496271</c:v>
                </c:pt>
                <c:pt idx="50" formatCode="General">
                  <c:v>-0.36459916478400772</c:v>
                </c:pt>
                <c:pt idx="51" formatCode="General">
                  <c:v>-0.28343260080783189</c:v>
                </c:pt>
                <c:pt idx="52" formatCode="General">
                  <c:v>-5.5504210310125285E-2</c:v>
                </c:pt>
                <c:pt idx="53" formatCode="General">
                  <c:v>0.80844800438146092</c:v>
                </c:pt>
                <c:pt idx="54" formatCode="General">
                  <c:v>1.0740056137468339</c:v>
                </c:pt>
                <c:pt idx="55" formatCode="General">
                  <c:v>1.0536728965564457</c:v>
                </c:pt>
                <c:pt idx="56" formatCode="General">
                  <c:v>1.0412131169986993</c:v>
                </c:pt>
                <c:pt idx="57" formatCode="General">
                  <c:v>1.0329978777298556</c:v>
                </c:pt>
                <c:pt idx="58" formatCode="General">
                  <c:v>1.0269049086054631</c:v>
                </c:pt>
                <c:pt idx="59" formatCode="General">
                  <c:v>1.0223865270075991</c:v>
                </c:pt>
                <c:pt idx="60" formatCode="General">
                  <c:v>1.0188265899911002</c:v>
                </c:pt>
                <c:pt idx="61" formatCode="General">
                  <c:v>1.015951256247005</c:v>
                </c:pt>
                <c:pt idx="62" formatCode="General">
                  <c:v>1.013692065448073</c:v>
                </c:pt>
                <c:pt idx="63" formatCode="General">
                  <c:v>1.0118436366125829</c:v>
                </c:pt>
                <c:pt idx="64" formatCode="General">
                  <c:v>1.0103375094132949</c:v>
                </c:pt>
                <c:pt idx="65" formatCode="General">
                  <c:v>1.0089683028684877</c:v>
                </c:pt>
                <c:pt idx="66">
                  <c:v>1.0078729376326419</c:v>
                </c:pt>
                <c:pt idx="67">
                  <c:v>1.0069829533785171</c:v>
                </c:pt>
                <c:pt idx="68">
                  <c:v>1.0062298897788733</c:v>
                </c:pt>
                <c:pt idx="69">
                  <c:v>1.0054768261792291</c:v>
                </c:pt>
                <c:pt idx="70">
                  <c:v>1.0047922229068256</c:v>
                </c:pt>
                <c:pt idx="71">
                  <c:v>1.0044499212706237</c:v>
                </c:pt>
                <c:pt idx="72">
                  <c:v>1.0039706989799411</c:v>
                </c:pt>
                <c:pt idx="73">
                  <c:v>1.0035599370164989</c:v>
                </c:pt>
                <c:pt idx="74">
                  <c:v>1.0032176353802971</c:v>
                </c:pt>
                <c:pt idx="75">
                  <c:v>1.0028753337440952</c:v>
                </c:pt>
                <c:pt idx="76">
                  <c:v>1.0026014924351339</c:v>
                </c:pt>
                <c:pt idx="77">
                  <c:v>1.0023961114534128</c:v>
                </c:pt>
                <c:pt idx="78">
                  <c:v>1.0021907304716917</c:v>
                </c:pt>
                <c:pt idx="79">
                  <c:v>1.0019853494899706</c:v>
                </c:pt>
                <c:pt idx="80">
                  <c:v>1.0018484288354899</c:v>
                </c:pt>
                <c:pt idx="81">
                  <c:v>1.0016430478537688</c:v>
                </c:pt>
                <c:pt idx="82">
                  <c:v>1.0015745875265285</c:v>
                </c:pt>
                <c:pt idx="83">
                  <c:v>1.0014376668720477</c:v>
                </c:pt>
                <c:pt idx="84">
                  <c:v>1.0013692065448074</c:v>
                </c:pt>
                <c:pt idx="85">
                  <c:v>1.0012322858903266</c:v>
                </c:pt>
                <c:pt idx="86">
                  <c:v>1.0011638255630864</c:v>
                </c:pt>
                <c:pt idx="87">
                  <c:v>1.0010953652358459</c:v>
                </c:pt>
                <c:pt idx="88">
                  <c:v>1.0010269049086056</c:v>
                </c:pt>
                <c:pt idx="89">
                  <c:v>1.0010269049086056</c:v>
                </c:pt>
                <c:pt idx="90">
                  <c:v>1.0009584445813651</c:v>
                </c:pt>
                <c:pt idx="91">
                  <c:v>1.0008899842541248</c:v>
                </c:pt>
                <c:pt idx="92">
                  <c:v>1.0008899842541248</c:v>
                </c:pt>
                <c:pt idx="93">
                  <c:v>1.0008215239268845</c:v>
                </c:pt>
                <c:pt idx="94">
                  <c:v>1.0008215239268845</c:v>
                </c:pt>
                <c:pt idx="95">
                  <c:v>1.0008215239268845</c:v>
                </c:pt>
                <c:pt idx="96">
                  <c:v>1.0008215239268845</c:v>
                </c:pt>
                <c:pt idx="97">
                  <c:v>1.000753063599644</c:v>
                </c:pt>
                <c:pt idx="98">
                  <c:v>1.000753063599644</c:v>
                </c:pt>
                <c:pt idx="99">
                  <c:v>1.000753063599644</c:v>
                </c:pt>
                <c:pt idx="100">
                  <c:v>1.000753063599644</c:v>
                </c:pt>
              </c:numCache>
            </c:numRef>
          </c:yVal>
          <c:smooth val="1"/>
        </c:ser>
        <c:ser>
          <c:idx val="0"/>
          <c:order val="1"/>
          <c:tx>
            <c:v>2.5d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vel!$F$3:$F$103</c:f>
              <c:numCache>
                <c:formatCode>General</c:formatCode>
                <c:ptCount val="101"/>
                <c:pt idx="0">
                  <c:v>-7.0000000000000009</c:v>
                </c:pt>
                <c:pt idx="1">
                  <c:v>-6.8599999999999994</c:v>
                </c:pt>
                <c:pt idx="2">
                  <c:v>-6.72</c:v>
                </c:pt>
                <c:pt idx="3">
                  <c:v>-6.5799999999999992</c:v>
                </c:pt>
                <c:pt idx="4">
                  <c:v>-6.4399999999999995</c:v>
                </c:pt>
                <c:pt idx="5">
                  <c:v>-6.3</c:v>
                </c:pt>
                <c:pt idx="6">
                  <c:v>-6.16</c:v>
                </c:pt>
                <c:pt idx="7">
                  <c:v>-6.02</c:v>
                </c:pt>
                <c:pt idx="8">
                  <c:v>-5.88</c:v>
                </c:pt>
                <c:pt idx="9">
                  <c:v>-5.74</c:v>
                </c:pt>
                <c:pt idx="10">
                  <c:v>-5.6</c:v>
                </c:pt>
                <c:pt idx="11">
                  <c:v>-5.46</c:v>
                </c:pt>
                <c:pt idx="12">
                  <c:v>-5.3199999999999994</c:v>
                </c:pt>
                <c:pt idx="13">
                  <c:v>-5.18</c:v>
                </c:pt>
                <c:pt idx="14">
                  <c:v>-5.04</c:v>
                </c:pt>
                <c:pt idx="15">
                  <c:v>-4.9000000000000004</c:v>
                </c:pt>
                <c:pt idx="16">
                  <c:v>-4.7600000000000007</c:v>
                </c:pt>
                <c:pt idx="17">
                  <c:v>-4.62</c:v>
                </c:pt>
                <c:pt idx="18">
                  <c:v>-4.4799999999999995</c:v>
                </c:pt>
                <c:pt idx="19">
                  <c:v>-4.34</c:v>
                </c:pt>
                <c:pt idx="20">
                  <c:v>-4.2</c:v>
                </c:pt>
                <c:pt idx="21">
                  <c:v>-4.0599999999999996</c:v>
                </c:pt>
                <c:pt idx="22">
                  <c:v>-3.92</c:v>
                </c:pt>
                <c:pt idx="23">
                  <c:v>-3.78</c:v>
                </c:pt>
                <c:pt idx="24">
                  <c:v>-3.64</c:v>
                </c:pt>
                <c:pt idx="25">
                  <c:v>-3.5000000000000004</c:v>
                </c:pt>
                <c:pt idx="26">
                  <c:v>-3.36</c:v>
                </c:pt>
                <c:pt idx="27">
                  <c:v>-3.2199999999999998</c:v>
                </c:pt>
                <c:pt idx="28">
                  <c:v>-3.08</c:v>
                </c:pt>
                <c:pt idx="29">
                  <c:v>-2.94</c:v>
                </c:pt>
                <c:pt idx="30">
                  <c:v>-2.8</c:v>
                </c:pt>
                <c:pt idx="31">
                  <c:v>-2.6599999999999997</c:v>
                </c:pt>
                <c:pt idx="32">
                  <c:v>-2.52</c:v>
                </c:pt>
                <c:pt idx="33">
                  <c:v>-2.3800000000000003</c:v>
                </c:pt>
                <c:pt idx="34">
                  <c:v>-2.2399999999999998</c:v>
                </c:pt>
                <c:pt idx="35">
                  <c:v>-2.1</c:v>
                </c:pt>
                <c:pt idx="36">
                  <c:v>-1.96</c:v>
                </c:pt>
                <c:pt idx="37">
                  <c:v>-1.82</c:v>
                </c:pt>
                <c:pt idx="38">
                  <c:v>-1.68</c:v>
                </c:pt>
                <c:pt idx="39">
                  <c:v>-1.54</c:v>
                </c:pt>
                <c:pt idx="40">
                  <c:v>-1.4</c:v>
                </c:pt>
                <c:pt idx="41">
                  <c:v>-1.26</c:v>
                </c:pt>
                <c:pt idx="42">
                  <c:v>-1.1199999999999999</c:v>
                </c:pt>
                <c:pt idx="43">
                  <c:v>-0.98</c:v>
                </c:pt>
                <c:pt idx="44">
                  <c:v>-0.84</c:v>
                </c:pt>
                <c:pt idx="45">
                  <c:v>-0.7</c:v>
                </c:pt>
                <c:pt idx="46">
                  <c:v>-0.55999999999999994</c:v>
                </c:pt>
                <c:pt idx="47">
                  <c:v>-0.42</c:v>
                </c:pt>
                <c:pt idx="48">
                  <c:v>-0.27999999999999997</c:v>
                </c:pt>
                <c:pt idx="49">
                  <c:v>-0.13999999999999999</c:v>
                </c:pt>
                <c:pt idx="50">
                  <c:v>0</c:v>
                </c:pt>
                <c:pt idx="51">
                  <c:v>0.13999999999999999</c:v>
                </c:pt>
                <c:pt idx="52">
                  <c:v>0.27999999999999997</c:v>
                </c:pt>
                <c:pt idx="53">
                  <c:v>0.42</c:v>
                </c:pt>
                <c:pt idx="54">
                  <c:v>0.55999999999999994</c:v>
                </c:pt>
                <c:pt idx="55">
                  <c:v>0.7</c:v>
                </c:pt>
                <c:pt idx="56">
                  <c:v>0.84</c:v>
                </c:pt>
                <c:pt idx="57">
                  <c:v>0.98</c:v>
                </c:pt>
                <c:pt idx="58">
                  <c:v>1.1199999999999999</c:v>
                </c:pt>
                <c:pt idx="59">
                  <c:v>1.26</c:v>
                </c:pt>
                <c:pt idx="60">
                  <c:v>1.4</c:v>
                </c:pt>
                <c:pt idx="61">
                  <c:v>1.54</c:v>
                </c:pt>
                <c:pt idx="62">
                  <c:v>1.68</c:v>
                </c:pt>
                <c:pt idx="63">
                  <c:v>1.82</c:v>
                </c:pt>
                <c:pt idx="64">
                  <c:v>1.96</c:v>
                </c:pt>
                <c:pt idx="65">
                  <c:v>2.1</c:v>
                </c:pt>
                <c:pt idx="66">
                  <c:v>2.2399999999999998</c:v>
                </c:pt>
                <c:pt idx="67">
                  <c:v>2.3800000000000003</c:v>
                </c:pt>
                <c:pt idx="68">
                  <c:v>2.52</c:v>
                </c:pt>
                <c:pt idx="69">
                  <c:v>2.6599999999999997</c:v>
                </c:pt>
                <c:pt idx="70">
                  <c:v>2.8</c:v>
                </c:pt>
                <c:pt idx="71">
                  <c:v>2.94</c:v>
                </c:pt>
                <c:pt idx="72">
                  <c:v>3.08</c:v>
                </c:pt>
                <c:pt idx="73">
                  <c:v>3.2199999999999998</c:v>
                </c:pt>
                <c:pt idx="74">
                  <c:v>3.36</c:v>
                </c:pt>
                <c:pt idx="75">
                  <c:v>3.5000000000000004</c:v>
                </c:pt>
                <c:pt idx="76">
                  <c:v>3.64</c:v>
                </c:pt>
                <c:pt idx="77">
                  <c:v>3.78</c:v>
                </c:pt>
                <c:pt idx="78">
                  <c:v>3.92</c:v>
                </c:pt>
                <c:pt idx="79">
                  <c:v>4.0599999999999996</c:v>
                </c:pt>
                <c:pt idx="80">
                  <c:v>4.2</c:v>
                </c:pt>
                <c:pt idx="81">
                  <c:v>4.34</c:v>
                </c:pt>
                <c:pt idx="82">
                  <c:v>4.4799999999999995</c:v>
                </c:pt>
                <c:pt idx="83">
                  <c:v>4.62</c:v>
                </c:pt>
                <c:pt idx="84">
                  <c:v>4.7600000000000007</c:v>
                </c:pt>
                <c:pt idx="85">
                  <c:v>4.9000000000000004</c:v>
                </c:pt>
                <c:pt idx="86">
                  <c:v>5.04</c:v>
                </c:pt>
                <c:pt idx="87">
                  <c:v>5.18</c:v>
                </c:pt>
                <c:pt idx="88">
                  <c:v>5.3199999999999994</c:v>
                </c:pt>
                <c:pt idx="89">
                  <c:v>5.46</c:v>
                </c:pt>
                <c:pt idx="90">
                  <c:v>5.6</c:v>
                </c:pt>
                <c:pt idx="91">
                  <c:v>5.74</c:v>
                </c:pt>
                <c:pt idx="92">
                  <c:v>5.88</c:v>
                </c:pt>
                <c:pt idx="93">
                  <c:v>6.02</c:v>
                </c:pt>
                <c:pt idx="94">
                  <c:v>6.16</c:v>
                </c:pt>
                <c:pt idx="95">
                  <c:v>6.3</c:v>
                </c:pt>
                <c:pt idx="96">
                  <c:v>6.4399999999999995</c:v>
                </c:pt>
                <c:pt idx="97">
                  <c:v>6.5799999999999992</c:v>
                </c:pt>
                <c:pt idx="98">
                  <c:v>6.72</c:v>
                </c:pt>
                <c:pt idx="99">
                  <c:v>6.8599999999999994</c:v>
                </c:pt>
                <c:pt idx="100">
                  <c:v>7.0000000000000009</c:v>
                </c:pt>
              </c:numCache>
            </c:numRef>
          </c:xVal>
          <c:yVal>
            <c:numRef>
              <c:f>vel!$H$3:$H$103</c:f>
              <c:numCache>
                <c:formatCode>General</c:formatCode>
                <c:ptCount val="101"/>
                <c:pt idx="0">
                  <c:v>1.000753063599644</c:v>
                </c:pt>
                <c:pt idx="1">
                  <c:v>1.000753063599644</c:v>
                </c:pt>
                <c:pt idx="2">
                  <c:v>1.000753063599644</c:v>
                </c:pt>
                <c:pt idx="3">
                  <c:v>1.000753063599644</c:v>
                </c:pt>
                <c:pt idx="4">
                  <c:v>1.000753063599644</c:v>
                </c:pt>
                <c:pt idx="5">
                  <c:v>1.000753063599644</c:v>
                </c:pt>
                <c:pt idx="6">
                  <c:v>1.0008215239268845</c:v>
                </c:pt>
                <c:pt idx="7">
                  <c:v>1.0008215239268845</c:v>
                </c:pt>
                <c:pt idx="8">
                  <c:v>1.0008215239268845</c:v>
                </c:pt>
                <c:pt idx="9">
                  <c:v>1.0008899842541248</c:v>
                </c:pt>
                <c:pt idx="10">
                  <c:v>1.0008899842541248</c:v>
                </c:pt>
                <c:pt idx="11">
                  <c:v>1.0009584445813651</c:v>
                </c:pt>
                <c:pt idx="12">
                  <c:v>1.0010269049086056</c:v>
                </c:pt>
                <c:pt idx="13">
                  <c:v>1.0010269049086056</c:v>
                </c:pt>
                <c:pt idx="14">
                  <c:v>1.0010953652358459</c:v>
                </c:pt>
                <c:pt idx="15">
                  <c:v>1.0011638255630864</c:v>
                </c:pt>
                <c:pt idx="16">
                  <c:v>1.0012322858903266</c:v>
                </c:pt>
                <c:pt idx="17">
                  <c:v>1.0013692065448074</c:v>
                </c:pt>
                <c:pt idx="18">
                  <c:v>1.0014376668720477</c:v>
                </c:pt>
                <c:pt idx="19">
                  <c:v>1.0015745875265285</c:v>
                </c:pt>
                <c:pt idx="20">
                  <c:v>1.0017115081810091</c:v>
                </c:pt>
                <c:pt idx="21">
                  <c:v>1.0018484288354899</c:v>
                </c:pt>
                <c:pt idx="22">
                  <c:v>1.0019853494899706</c:v>
                </c:pt>
                <c:pt idx="23">
                  <c:v>1.0021222701444514</c:v>
                </c:pt>
                <c:pt idx="24">
                  <c:v>1.0023276511261725</c:v>
                </c:pt>
                <c:pt idx="25">
                  <c:v>1.0025330321078936</c:v>
                </c:pt>
                <c:pt idx="26">
                  <c:v>1.0028068734168549</c:v>
                </c:pt>
                <c:pt idx="27">
                  <c:v>1.0030807147258163</c:v>
                </c:pt>
                <c:pt idx="28">
                  <c:v>1.0033545560347779</c:v>
                </c:pt>
                <c:pt idx="29">
                  <c:v>1.0036968576709797</c:v>
                </c:pt>
                <c:pt idx="30">
                  <c:v>1.0039706989799411</c:v>
                </c:pt>
                <c:pt idx="31">
                  <c:v>1.0043814609433832</c:v>
                </c:pt>
                <c:pt idx="32">
                  <c:v>1.0047922229068256</c:v>
                </c:pt>
                <c:pt idx="33">
                  <c:v>1.005271445197508</c:v>
                </c:pt>
                <c:pt idx="34">
                  <c:v>1.0056822071609501</c:v>
                </c:pt>
                <c:pt idx="35">
                  <c:v>1.0061614294516328</c:v>
                </c:pt>
                <c:pt idx="36">
                  <c:v>1.0067091120695557</c:v>
                </c:pt>
                <c:pt idx="37">
                  <c:v>1.0071198740329979</c:v>
                </c:pt>
                <c:pt idx="38">
                  <c:v>1.0075306359964402</c:v>
                </c:pt>
                <c:pt idx="39">
                  <c:v>1.0078729376326419</c:v>
                </c:pt>
                <c:pt idx="40">
                  <c:v>1.0080098582871226</c:v>
                </c:pt>
                <c:pt idx="41">
                  <c:v>1.0076675566509208</c:v>
                </c:pt>
                <c:pt idx="42">
                  <c:v>1.0067091120695557</c:v>
                </c:pt>
                <c:pt idx="43">
                  <c:v>1.0045868419251045</c:v>
                </c:pt>
                <c:pt idx="44">
                  <c:v>1.0002738413089616</c:v>
                </c:pt>
                <c:pt idx="45">
                  <c:v>0.99199014171287747</c:v>
                </c:pt>
                <c:pt idx="46">
                  <c:v>0.97651810775655512</c:v>
                </c:pt>
                <c:pt idx="47">
                  <c:v>0.87108920380639421</c:v>
                </c:pt>
                <c:pt idx="48">
                  <c:v>0.5388512357089067</c:v>
                </c:pt>
                <c:pt idx="49">
                  <c:v>0.26365441226809067</c:v>
                </c:pt>
                <c:pt idx="50">
                  <c:v>0.18026973368932706</c:v>
                </c:pt>
                <c:pt idx="51">
                  <c:v>0.24853837201341822</c:v>
                </c:pt>
                <c:pt idx="52">
                  <c:v>0.6043951530088314</c:v>
                </c:pt>
                <c:pt idx="53">
                  <c:v>0.89470801670431999</c:v>
                </c:pt>
                <c:pt idx="54">
                  <c:v>0.95467926336687892</c:v>
                </c:pt>
                <c:pt idx="55">
                  <c:v>0.9901417128773875</c:v>
                </c:pt>
                <c:pt idx="56">
                  <c:v>0.99911001574587532</c:v>
                </c:pt>
                <c:pt idx="57">
                  <c:v>1.0037653179982202</c:v>
                </c:pt>
                <c:pt idx="58">
                  <c:v>1.0061614294516328</c:v>
                </c:pt>
                <c:pt idx="59">
                  <c:v>1.0073252550147191</c:v>
                </c:pt>
                <c:pt idx="60">
                  <c:v>1.0077360169781613</c:v>
                </c:pt>
                <c:pt idx="61">
                  <c:v>1.0077360169781613</c:v>
                </c:pt>
                <c:pt idx="62">
                  <c:v>1.0074621756691997</c:v>
                </c:pt>
                <c:pt idx="63">
                  <c:v>1.0070514137057576</c:v>
                </c:pt>
                <c:pt idx="64">
                  <c:v>1.0066406517423154</c:v>
                </c:pt>
                <c:pt idx="65">
                  <c:v>1.0061614294516328</c:v>
                </c:pt>
                <c:pt idx="66">
                  <c:v>1.0056822071609501</c:v>
                </c:pt>
                <c:pt idx="67">
                  <c:v>1.0052029848702677</c:v>
                </c:pt>
                <c:pt idx="68">
                  <c:v>1.0047922229068256</c:v>
                </c:pt>
                <c:pt idx="69">
                  <c:v>1.0043814609433832</c:v>
                </c:pt>
                <c:pt idx="70">
                  <c:v>1.0039706989799411</c:v>
                </c:pt>
                <c:pt idx="71">
                  <c:v>1.0036968576709797</c:v>
                </c:pt>
                <c:pt idx="72">
                  <c:v>1.0034230163620184</c:v>
                </c:pt>
                <c:pt idx="73">
                  <c:v>1.0030807147258163</c:v>
                </c:pt>
                <c:pt idx="74">
                  <c:v>1.0028068734168549</c:v>
                </c:pt>
                <c:pt idx="75">
                  <c:v>1.0026014924351339</c:v>
                </c:pt>
                <c:pt idx="76">
                  <c:v>1.0023961114534128</c:v>
                </c:pt>
                <c:pt idx="77">
                  <c:v>1.0021907304716917</c:v>
                </c:pt>
                <c:pt idx="78">
                  <c:v>1.0019853494899706</c:v>
                </c:pt>
                <c:pt idx="79">
                  <c:v>1.0018484288354899</c:v>
                </c:pt>
                <c:pt idx="80">
                  <c:v>1.0017115081810091</c:v>
                </c:pt>
                <c:pt idx="81">
                  <c:v>1.0015745875265285</c:v>
                </c:pt>
                <c:pt idx="82">
                  <c:v>1.001506127199288</c:v>
                </c:pt>
                <c:pt idx="83">
                  <c:v>1.0013692065448074</c:v>
                </c:pt>
                <c:pt idx="84">
                  <c:v>1.0013007462175669</c:v>
                </c:pt>
                <c:pt idx="85">
                  <c:v>1.0012322858903266</c:v>
                </c:pt>
                <c:pt idx="86">
                  <c:v>1.0011638255630864</c:v>
                </c:pt>
                <c:pt idx="87">
                  <c:v>1.0010953652358459</c:v>
                </c:pt>
                <c:pt idx="88">
                  <c:v>1.0010269049086056</c:v>
                </c:pt>
                <c:pt idx="89">
                  <c:v>1.0009584445813651</c:v>
                </c:pt>
                <c:pt idx="90">
                  <c:v>1.0009584445813651</c:v>
                </c:pt>
                <c:pt idx="91">
                  <c:v>1.0008899842541248</c:v>
                </c:pt>
                <c:pt idx="92">
                  <c:v>1.0008899842541248</c:v>
                </c:pt>
                <c:pt idx="93">
                  <c:v>1.0008215239268845</c:v>
                </c:pt>
                <c:pt idx="94">
                  <c:v>1.0008215239268845</c:v>
                </c:pt>
                <c:pt idx="95">
                  <c:v>1.0008215239268845</c:v>
                </c:pt>
                <c:pt idx="96">
                  <c:v>1.000753063599644</c:v>
                </c:pt>
                <c:pt idx="97">
                  <c:v>1.000753063599644</c:v>
                </c:pt>
                <c:pt idx="98">
                  <c:v>1.000753063599644</c:v>
                </c:pt>
                <c:pt idx="99">
                  <c:v>1.000753063599644</c:v>
                </c:pt>
                <c:pt idx="100">
                  <c:v>1.000753063599644</c:v>
                </c:pt>
              </c:numCache>
            </c:numRef>
          </c:yVal>
          <c:smooth val="1"/>
        </c:ser>
        <c:ser>
          <c:idx val="3"/>
          <c:order val="2"/>
          <c:tx>
            <c:v>2.5d - Rodriguez et al. 2013 </c:v>
          </c:tx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vel!$Q$4:$Q$77</c:f>
              <c:numCache>
                <c:formatCode>General</c:formatCode>
                <c:ptCount val="74"/>
                <c:pt idx="0">
                  <c:v>0</c:v>
                </c:pt>
                <c:pt idx="1">
                  <c:v>4.2128603104212799E-2</c:v>
                </c:pt>
                <c:pt idx="2">
                  <c:v>6.4301552106430099E-2</c:v>
                </c:pt>
                <c:pt idx="3">
                  <c:v>0.101995565410199</c:v>
                </c:pt>
                <c:pt idx="4">
                  <c:v>0.124168514412416</c:v>
                </c:pt>
                <c:pt idx="5">
                  <c:v>0.15964523281596399</c:v>
                </c:pt>
                <c:pt idx="6">
                  <c:v>0.17849223946784901</c:v>
                </c:pt>
                <c:pt idx="7">
                  <c:v>0.20620842572062001</c:v>
                </c:pt>
                <c:pt idx="8">
                  <c:v>0.223946784922394</c:v>
                </c:pt>
                <c:pt idx="9">
                  <c:v>0.25055432372505498</c:v>
                </c:pt>
                <c:pt idx="10">
                  <c:v>0.264966740576496</c:v>
                </c:pt>
                <c:pt idx="11">
                  <c:v>0.29046563192904601</c:v>
                </c:pt>
                <c:pt idx="12">
                  <c:v>0.30598669623059799</c:v>
                </c:pt>
                <c:pt idx="13">
                  <c:v>0.33037694013303698</c:v>
                </c:pt>
                <c:pt idx="14">
                  <c:v>0.34589800443458901</c:v>
                </c:pt>
                <c:pt idx="15">
                  <c:v>0.36585365853658502</c:v>
                </c:pt>
                <c:pt idx="16">
                  <c:v>0.381374722838137</c:v>
                </c:pt>
                <c:pt idx="17">
                  <c:v>0.40133037694013202</c:v>
                </c:pt>
                <c:pt idx="18">
                  <c:v>0.41241685144124102</c:v>
                </c:pt>
                <c:pt idx="19">
                  <c:v>0.43458980044345802</c:v>
                </c:pt>
                <c:pt idx="20">
                  <c:v>0.44678492239467799</c:v>
                </c:pt>
                <c:pt idx="21">
                  <c:v>0.46895787139689499</c:v>
                </c:pt>
                <c:pt idx="22">
                  <c:v>0.48226164079822498</c:v>
                </c:pt>
                <c:pt idx="23">
                  <c:v>0.50554323725055395</c:v>
                </c:pt>
                <c:pt idx="24">
                  <c:v>0.51884700665188399</c:v>
                </c:pt>
                <c:pt idx="25">
                  <c:v>0.544345898004434</c:v>
                </c:pt>
                <c:pt idx="26">
                  <c:v>0.55875831485587502</c:v>
                </c:pt>
                <c:pt idx="27">
                  <c:v>0.58869179600886801</c:v>
                </c:pt>
                <c:pt idx="28">
                  <c:v>0.60643015521064203</c:v>
                </c:pt>
                <c:pt idx="29">
                  <c:v>0.64190687361418997</c:v>
                </c:pt>
                <c:pt idx="30">
                  <c:v>0.66075388026607496</c:v>
                </c:pt>
                <c:pt idx="31">
                  <c:v>0.69844789356984405</c:v>
                </c:pt>
                <c:pt idx="32">
                  <c:v>0.72283813747228298</c:v>
                </c:pt>
                <c:pt idx="33">
                  <c:v>0.75720620842571995</c:v>
                </c:pt>
                <c:pt idx="34">
                  <c:v>0.77827050997782599</c:v>
                </c:pt>
                <c:pt idx="35">
                  <c:v>0.82039911308203906</c:v>
                </c:pt>
                <c:pt idx="36">
                  <c:v>0.84035476718403501</c:v>
                </c:pt>
                <c:pt idx="37">
                  <c:v>0.88026607538802604</c:v>
                </c:pt>
                <c:pt idx="38">
                  <c:v>0.90243902439024304</c:v>
                </c:pt>
                <c:pt idx="39">
                  <c:v>0.94013303769401202</c:v>
                </c:pt>
                <c:pt idx="40">
                  <c:v>0.96452328159645195</c:v>
                </c:pt>
                <c:pt idx="41">
                  <c:v>1.0022172949002199</c:v>
                </c:pt>
                <c:pt idx="42">
                  <c:v>1.02549889135254</c:v>
                </c:pt>
                <c:pt idx="43">
                  <c:v>1.0620842572061999</c:v>
                </c:pt>
                <c:pt idx="44">
                  <c:v>1.0864745011086401</c:v>
                </c:pt>
                <c:pt idx="45">
                  <c:v>1.1219512195121899</c:v>
                </c:pt>
                <c:pt idx="46">
                  <c:v>1.14855875831485</c:v>
                </c:pt>
                <c:pt idx="47">
                  <c:v>1.1851441241685099</c:v>
                </c:pt>
                <c:pt idx="48">
                  <c:v>1.2095343680709501</c:v>
                </c:pt>
                <c:pt idx="49">
                  <c:v>1.24722838137472</c:v>
                </c:pt>
                <c:pt idx="50">
                  <c:v>1.2705099778270501</c:v>
                </c:pt>
                <c:pt idx="51">
                  <c:v>1.3082039911308101</c:v>
                </c:pt>
                <c:pt idx="52">
                  <c:v>1.3281596452328099</c:v>
                </c:pt>
                <c:pt idx="53">
                  <c:v>1.3691796008869099</c:v>
                </c:pt>
                <c:pt idx="54">
                  <c:v>1.3913525498891299</c:v>
                </c:pt>
                <c:pt idx="55">
                  <c:v>1.4279379157427901</c:v>
                </c:pt>
                <c:pt idx="56">
                  <c:v>1.4534368070953401</c:v>
                </c:pt>
                <c:pt idx="57">
                  <c:v>1.4922394678492199</c:v>
                </c:pt>
                <c:pt idx="58">
                  <c:v>1.5144124168514399</c:v>
                </c:pt>
                <c:pt idx="59">
                  <c:v>1.5521064301551999</c:v>
                </c:pt>
                <c:pt idx="60">
                  <c:v>1.57649667405764</c:v>
                </c:pt>
                <c:pt idx="61">
                  <c:v>1.6119733924611901</c:v>
                </c:pt>
                <c:pt idx="62">
                  <c:v>1.63636363636363</c:v>
                </c:pt>
                <c:pt idx="63">
                  <c:v>1.6740576496674</c:v>
                </c:pt>
                <c:pt idx="64">
                  <c:v>1.6984478935698399</c:v>
                </c:pt>
                <c:pt idx="65">
                  <c:v>1.73392461197339</c:v>
                </c:pt>
                <c:pt idx="66">
                  <c:v>1.75942350332594</c:v>
                </c:pt>
                <c:pt idx="67">
                  <c:v>1.79490022172948</c:v>
                </c:pt>
                <c:pt idx="68">
                  <c:v>1.82261640798226</c:v>
                </c:pt>
                <c:pt idx="69">
                  <c:v>1.85698447893569</c:v>
                </c:pt>
                <c:pt idx="70">
                  <c:v>1.8813747228381299</c:v>
                </c:pt>
                <c:pt idx="71">
                  <c:v>1.91796008869179</c:v>
                </c:pt>
                <c:pt idx="72">
                  <c:v>1.9412416851441201</c:v>
                </c:pt>
                <c:pt idx="73">
                  <c:v>1.98447893569844</c:v>
                </c:pt>
              </c:numCache>
            </c:numRef>
          </c:xVal>
          <c:yVal>
            <c:numRef>
              <c:f>vel!$R$4:$R$77</c:f>
              <c:numCache>
                <c:formatCode>General</c:formatCode>
                <c:ptCount val="74"/>
                <c:pt idx="0">
                  <c:v>0.28714733542319698</c:v>
                </c:pt>
                <c:pt idx="1">
                  <c:v>0.28965517241379302</c:v>
                </c:pt>
                <c:pt idx="2">
                  <c:v>0.292163009404389</c:v>
                </c:pt>
                <c:pt idx="3">
                  <c:v>0.30219435736677103</c:v>
                </c:pt>
                <c:pt idx="4">
                  <c:v>0.312225705329153</c:v>
                </c:pt>
                <c:pt idx="5">
                  <c:v>0.333542319749216</c:v>
                </c:pt>
                <c:pt idx="6">
                  <c:v>0.34608150470219401</c:v>
                </c:pt>
                <c:pt idx="7">
                  <c:v>0.37366771159874601</c:v>
                </c:pt>
                <c:pt idx="8">
                  <c:v>0.38996865203761699</c:v>
                </c:pt>
                <c:pt idx="9">
                  <c:v>0.42006269592476497</c:v>
                </c:pt>
                <c:pt idx="10">
                  <c:v>0.43510971786833802</c:v>
                </c:pt>
                <c:pt idx="11">
                  <c:v>0.47021943573667702</c:v>
                </c:pt>
                <c:pt idx="12">
                  <c:v>0.49028213166144202</c:v>
                </c:pt>
                <c:pt idx="13">
                  <c:v>0.52288401253918504</c:v>
                </c:pt>
                <c:pt idx="14">
                  <c:v>0.54545454545454597</c:v>
                </c:pt>
                <c:pt idx="15">
                  <c:v>0.57805642633228804</c:v>
                </c:pt>
                <c:pt idx="16">
                  <c:v>0.60062695924764897</c:v>
                </c:pt>
                <c:pt idx="17">
                  <c:v>0.63322884012539205</c:v>
                </c:pt>
                <c:pt idx="18">
                  <c:v>0.65579937304075198</c:v>
                </c:pt>
                <c:pt idx="19">
                  <c:v>0.69341692789968701</c:v>
                </c:pt>
                <c:pt idx="20">
                  <c:v>0.71347962382445096</c:v>
                </c:pt>
                <c:pt idx="21">
                  <c:v>0.75109717868338599</c:v>
                </c:pt>
                <c:pt idx="22">
                  <c:v>0.77115987460815105</c:v>
                </c:pt>
                <c:pt idx="23">
                  <c:v>0.80626959247648899</c:v>
                </c:pt>
                <c:pt idx="24">
                  <c:v>0.82633228840125394</c:v>
                </c:pt>
                <c:pt idx="25">
                  <c:v>0.85893416927899702</c:v>
                </c:pt>
                <c:pt idx="26">
                  <c:v>0.87648902821316599</c:v>
                </c:pt>
                <c:pt idx="27">
                  <c:v>0.90532915360501598</c:v>
                </c:pt>
                <c:pt idx="28">
                  <c:v>0.92163009404388696</c:v>
                </c:pt>
                <c:pt idx="29">
                  <c:v>0.94294670846395001</c:v>
                </c:pt>
                <c:pt idx="30">
                  <c:v>0.95172413793103505</c:v>
                </c:pt>
                <c:pt idx="31">
                  <c:v>0.96802507836990603</c:v>
                </c:pt>
                <c:pt idx="32">
                  <c:v>0.97429467084639498</c:v>
                </c:pt>
                <c:pt idx="33">
                  <c:v>0.98307210031348002</c:v>
                </c:pt>
                <c:pt idx="34">
                  <c:v>0.98683385579937299</c:v>
                </c:pt>
                <c:pt idx="35">
                  <c:v>0.99435736677116005</c:v>
                </c:pt>
                <c:pt idx="36">
                  <c:v>0.99561128526645803</c:v>
                </c:pt>
                <c:pt idx="37">
                  <c:v>0.99811912225705302</c:v>
                </c:pt>
                <c:pt idx="38">
                  <c:v>0.99937304075235101</c:v>
                </c:pt>
                <c:pt idx="39">
                  <c:v>1.00188087774294</c:v>
                </c:pt>
                <c:pt idx="40">
                  <c:v>1.00313479623824</c:v>
                </c:pt>
                <c:pt idx="41">
                  <c:v>1.00564263322884</c:v>
                </c:pt>
                <c:pt idx="42">
                  <c:v>1.00564263322884</c:v>
                </c:pt>
                <c:pt idx="43">
                  <c:v>1.00689655172413</c:v>
                </c:pt>
                <c:pt idx="44">
                  <c:v>1.0081504702194299</c:v>
                </c:pt>
                <c:pt idx="45">
                  <c:v>1.0094043887147299</c:v>
                </c:pt>
                <c:pt idx="46">
                  <c:v>1.0106583072100299</c:v>
                </c:pt>
                <c:pt idx="47">
                  <c:v>1.0119122257053199</c:v>
                </c:pt>
                <c:pt idx="48">
                  <c:v>1.0119122257053199</c:v>
                </c:pt>
                <c:pt idx="49">
                  <c:v>1.0131661442006199</c:v>
                </c:pt>
                <c:pt idx="50">
                  <c:v>1.0131661442006199</c:v>
                </c:pt>
                <c:pt idx="51">
                  <c:v>1.0144200626959201</c:v>
                </c:pt>
                <c:pt idx="52">
                  <c:v>1.0144200626959201</c:v>
                </c:pt>
                <c:pt idx="53">
                  <c:v>1.0156739811912201</c:v>
                </c:pt>
                <c:pt idx="54">
                  <c:v>1.0156739811912201</c:v>
                </c:pt>
                <c:pt idx="55">
                  <c:v>1.0156739811912201</c:v>
                </c:pt>
                <c:pt idx="56">
                  <c:v>1.0156739811912201</c:v>
                </c:pt>
                <c:pt idx="57">
                  <c:v>1.0156739811912201</c:v>
                </c:pt>
                <c:pt idx="58">
                  <c:v>1.0156739811912201</c:v>
                </c:pt>
                <c:pt idx="59">
                  <c:v>1.0156739811912201</c:v>
                </c:pt>
                <c:pt idx="60">
                  <c:v>1.0156739811912201</c:v>
                </c:pt>
                <c:pt idx="61">
                  <c:v>1.0156739811912201</c:v>
                </c:pt>
                <c:pt idx="62">
                  <c:v>1.0169278996865201</c:v>
                </c:pt>
                <c:pt idx="63">
                  <c:v>1.0169278996865201</c:v>
                </c:pt>
                <c:pt idx="64">
                  <c:v>1.0156739811912201</c:v>
                </c:pt>
                <c:pt idx="65">
                  <c:v>1.0169278996865201</c:v>
                </c:pt>
                <c:pt idx="66">
                  <c:v>1.0169278996865201</c:v>
                </c:pt>
                <c:pt idx="67">
                  <c:v>1.0169278996865201</c:v>
                </c:pt>
                <c:pt idx="68">
                  <c:v>1.0156739811912201</c:v>
                </c:pt>
                <c:pt idx="69">
                  <c:v>1.0169278996865201</c:v>
                </c:pt>
                <c:pt idx="70">
                  <c:v>1.0156739811912201</c:v>
                </c:pt>
                <c:pt idx="71">
                  <c:v>1.0169278996865201</c:v>
                </c:pt>
                <c:pt idx="72">
                  <c:v>1.0156739811912201</c:v>
                </c:pt>
                <c:pt idx="73">
                  <c:v>1.0169278996865201</c:v>
                </c:pt>
              </c:numCache>
            </c:numRef>
          </c:yVal>
          <c:smooth val="1"/>
        </c:ser>
        <c:ser>
          <c:idx val="4"/>
          <c:order val="3"/>
          <c:tx>
            <c:v>1.6d - Rodriguez et al. 2013</c:v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vel!$O$4:$O$91</c:f>
              <c:numCache>
                <c:formatCode>General</c:formatCode>
                <c:ptCount val="88"/>
                <c:pt idx="0">
                  <c:v>7.5199607190129499E-3</c:v>
                </c:pt>
                <c:pt idx="1">
                  <c:v>3.9115537338286099E-2</c:v>
                </c:pt>
                <c:pt idx="2">
                  <c:v>6.0538619187908302E-2</c:v>
                </c:pt>
                <c:pt idx="3">
                  <c:v>9.8869604201357805E-2</c:v>
                </c:pt>
                <c:pt idx="4">
                  <c:v>0.121418812177106</c:v>
                </c:pt>
                <c:pt idx="5">
                  <c:v>0.15527197813927601</c:v>
                </c:pt>
                <c:pt idx="6">
                  <c:v>0.17446949318987201</c:v>
                </c:pt>
                <c:pt idx="7">
                  <c:v>0.20836001878655899</c:v>
                </c:pt>
                <c:pt idx="8">
                  <c:v>0.225310618675547</c:v>
                </c:pt>
                <c:pt idx="9">
                  <c:v>0.25358118782289302</c:v>
                </c:pt>
                <c:pt idx="10">
                  <c:v>0.26829554673156503</c:v>
                </c:pt>
                <c:pt idx="11">
                  <c:v>0.29434054907988499</c:v>
                </c:pt>
                <c:pt idx="12">
                  <c:v>0.30906558216984698</c:v>
                </c:pt>
                <c:pt idx="13">
                  <c:v>0.33060608001366198</c:v>
                </c:pt>
                <c:pt idx="14">
                  <c:v>0.34194739763460102</c:v>
                </c:pt>
                <c:pt idx="15">
                  <c:v>0.36237778062422499</c:v>
                </c:pt>
                <c:pt idx="16">
                  <c:v>0.37373510951709898</c:v>
                </c:pt>
                <c:pt idx="17">
                  <c:v>0.393039366380598</c:v>
                </c:pt>
                <c:pt idx="18">
                  <c:v>0.40327056914734599</c:v>
                </c:pt>
                <c:pt idx="19">
                  <c:v>0.419196447632466</c:v>
                </c:pt>
                <c:pt idx="20">
                  <c:v>0.42944899876179499</c:v>
                </c:pt>
                <c:pt idx="21">
                  <c:v>0.444243414030143</c:v>
                </c:pt>
                <c:pt idx="22">
                  <c:v>0.451090901327867</c:v>
                </c:pt>
                <c:pt idx="23">
                  <c:v>0.465912002049442</c:v>
                </c:pt>
                <c:pt idx="24">
                  <c:v>0.47277550061910201</c:v>
                </c:pt>
                <c:pt idx="25">
                  <c:v>0.48645980103325998</c:v>
                </c:pt>
                <c:pt idx="26">
                  <c:v>0.49106037316937701</c:v>
                </c:pt>
                <c:pt idx="27">
                  <c:v>0.50249242133128302</c:v>
                </c:pt>
                <c:pt idx="28">
                  <c:v>0.50822979377481703</c:v>
                </c:pt>
                <c:pt idx="29">
                  <c:v>0.51967251611801302</c:v>
                </c:pt>
                <c:pt idx="30">
                  <c:v>0.52314696212800404</c:v>
                </c:pt>
                <c:pt idx="31">
                  <c:v>0.534600358652491</c:v>
                </c:pt>
                <c:pt idx="32">
                  <c:v>0.53920093078860798</c:v>
                </c:pt>
                <c:pt idx="33">
                  <c:v>0.54838072669826199</c:v>
                </c:pt>
                <c:pt idx="34">
                  <c:v>0.55299197301566905</c:v>
                </c:pt>
                <c:pt idx="35">
                  <c:v>0.56444003244951002</c:v>
                </c:pt>
                <c:pt idx="36">
                  <c:v>0.57017206780239904</c:v>
                </c:pt>
                <c:pt idx="37">
                  <c:v>0.580477989838179</c:v>
                </c:pt>
                <c:pt idx="38">
                  <c:v>0.58735216258912804</c:v>
                </c:pt>
                <c:pt idx="39">
                  <c:v>0.59765808462490799</c:v>
                </c:pt>
                <c:pt idx="40">
                  <c:v>0.60452158319456795</c:v>
                </c:pt>
                <c:pt idx="41">
                  <c:v>0.61706908330131005</c:v>
                </c:pt>
                <c:pt idx="42">
                  <c:v>0.62505870799709595</c:v>
                </c:pt>
                <c:pt idx="43">
                  <c:v>0.63986379744673505</c:v>
                </c:pt>
                <c:pt idx="44">
                  <c:v>0.650089663122838</c:v>
                </c:pt>
                <c:pt idx="45">
                  <c:v>0.67389842449084103</c:v>
                </c:pt>
                <c:pt idx="46">
                  <c:v>0.68748665727338598</c:v>
                </c:pt>
                <c:pt idx="47">
                  <c:v>0.71909290807394999</c:v>
                </c:pt>
                <c:pt idx="48">
                  <c:v>0.74501515733743096</c:v>
                </c:pt>
                <c:pt idx="49">
                  <c:v>0.78328209726313902</c:v>
                </c:pt>
                <c:pt idx="50">
                  <c:v>0.80579928269501599</c:v>
                </c:pt>
                <c:pt idx="51">
                  <c:v>0.84295610776653296</c:v>
                </c:pt>
                <c:pt idx="52">
                  <c:v>0.864341829981639</c:v>
                </c:pt>
                <c:pt idx="53">
                  <c:v>0.90374557021476298</c:v>
                </c:pt>
                <c:pt idx="54">
                  <c:v>0.92625741855599597</c:v>
                </c:pt>
                <c:pt idx="55">
                  <c:v>0.96566115878911996</c:v>
                </c:pt>
                <c:pt idx="56">
                  <c:v>0.98817300713035205</c:v>
                </c:pt>
                <c:pt idx="57">
                  <c:v>1.0242037060757401</c:v>
                </c:pt>
                <c:pt idx="58">
                  <c:v>1.04783634345245</c:v>
                </c:pt>
                <c:pt idx="59">
                  <c:v>1.08612463174074</c:v>
                </c:pt>
                <c:pt idx="60">
                  <c:v>1.1086364800819699</c:v>
                </c:pt>
                <c:pt idx="61">
                  <c:v>1.1469247683702599</c:v>
                </c:pt>
                <c:pt idx="62">
                  <c:v>1.16943661671149</c:v>
                </c:pt>
                <c:pt idx="63">
                  <c:v>1.2077195679091399</c:v>
                </c:pt>
                <c:pt idx="64">
                  <c:v>1.2302367533410099</c:v>
                </c:pt>
                <c:pt idx="65">
                  <c:v>1.26851970453866</c:v>
                </c:pt>
                <c:pt idx="66">
                  <c:v>1.29103688997053</c:v>
                </c:pt>
                <c:pt idx="67">
                  <c:v>1.33157209342043</c:v>
                </c:pt>
                <c:pt idx="68">
                  <c:v>1.3529631527261801</c:v>
                </c:pt>
                <c:pt idx="69">
                  <c:v>1.43178130737372</c:v>
                </c:pt>
                <c:pt idx="70">
                  <c:v>1.45317236667947</c:v>
                </c:pt>
                <c:pt idx="71">
                  <c:v>1.49146065496776</c:v>
                </c:pt>
                <c:pt idx="72">
                  <c:v>1.51397784039964</c:v>
                </c:pt>
                <c:pt idx="73">
                  <c:v>1.5533869177234001</c:v>
                </c:pt>
                <c:pt idx="74">
                  <c:v>1.57703022928141</c:v>
                </c:pt>
                <c:pt idx="75">
                  <c:v>1.6153185175697</c:v>
                </c:pt>
                <c:pt idx="76">
                  <c:v>1.63783570300157</c:v>
                </c:pt>
                <c:pt idx="77">
                  <c:v>1.67386640194696</c:v>
                </c:pt>
                <c:pt idx="78">
                  <c:v>1.6997619657572201</c:v>
                </c:pt>
                <c:pt idx="79">
                  <c:v>1.7369241279193799</c:v>
                </c:pt>
                <c:pt idx="80">
                  <c:v>1.75832052431578</c:v>
                </c:pt>
                <c:pt idx="81">
                  <c:v>1.7966034755134199</c:v>
                </c:pt>
                <c:pt idx="82">
                  <c:v>1.82137291319755</c:v>
                </c:pt>
                <c:pt idx="83">
                  <c:v>1.8607819905213201</c:v>
                </c:pt>
                <c:pt idx="84">
                  <c:v>1.88105226079159</c:v>
                </c:pt>
                <c:pt idx="85">
                  <c:v>1.9182197600444</c:v>
                </c:pt>
                <c:pt idx="86">
                  <c:v>1.94411532385466</c:v>
                </c:pt>
                <c:pt idx="87">
                  <c:v>1.9823982750522999</c:v>
                </c:pt>
              </c:numCache>
            </c:numRef>
          </c:xVal>
          <c:yVal>
            <c:numRef>
              <c:f>vel!$P$4:$P$91</c:f>
              <c:numCache>
                <c:formatCode>General</c:formatCode>
                <c:ptCount val="88"/>
                <c:pt idx="0">
                  <c:v>-0.39526066350710898</c:v>
                </c:pt>
                <c:pt idx="1">
                  <c:v>-0.378199052132701</c:v>
                </c:pt>
                <c:pt idx="2">
                  <c:v>-0.37109004739336399</c:v>
                </c:pt>
                <c:pt idx="3">
                  <c:v>-0.35971563981042598</c:v>
                </c:pt>
                <c:pt idx="4">
                  <c:v>-0.35260663507109002</c:v>
                </c:pt>
                <c:pt idx="5">
                  <c:v>-0.33412322274881401</c:v>
                </c:pt>
                <c:pt idx="6">
                  <c:v>-0.31990521327014199</c:v>
                </c:pt>
                <c:pt idx="7">
                  <c:v>-0.291469194312796</c:v>
                </c:pt>
                <c:pt idx="8">
                  <c:v>-0.275829383886256</c:v>
                </c:pt>
                <c:pt idx="9">
                  <c:v>-0.24454976303317499</c:v>
                </c:pt>
                <c:pt idx="10">
                  <c:v>-0.224644549763033</c:v>
                </c:pt>
                <c:pt idx="11">
                  <c:v>-0.18625592417061601</c:v>
                </c:pt>
                <c:pt idx="12">
                  <c:v>-0.163507109004739</c:v>
                </c:pt>
                <c:pt idx="13">
                  <c:v>-0.12511848341232201</c:v>
                </c:pt>
                <c:pt idx="14">
                  <c:v>-0.10379146919431199</c:v>
                </c:pt>
                <c:pt idx="15">
                  <c:v>-6.1137440758293797E-2</c:v>
                </c:pt>
                <c:pt idx="16">
                  <c:v>-3.5545023696682297E-2</c:v>
                </c:pt>
                <c:pt idx="17">
                  <c:v>7.1090047393365099E-3</c:v>
                </c:pt>
                <c:pt idx="18">
                  <c:v>3.2701421800947802E-2</c:v>
                </c:pt>
                <c:pt idx="19">
                  <c:v>7.5355450236966798E-2</c:v>
                </c:pt>
                <c:pt idx="20">
                  <c:v>0.106635071090047</c:v>
                </c:pt>
                <c:pt idx="21">
                  <c:v>0.147867298578198</c:v>
                </c:pt>
                <c:pt idx="22">
                  <c:v>0.17203791469194299</c:v>
                </c:pt>
                <c:pt idx="23">
                  <c:v>0.220379146919431</c:v>
                </c:pt>
                <c:pt idx="24">
                  <c:v>0.24881516587677699</c:v>
                </c:pt>
                <c:pt idx="25">
                  <c:v>0.29431279620853001</c:v>
                </c:pt>
                <c:pt idx="26">
                  <c:v>0.31990521327014099</c:v>
                </c:pt>
                <c:pt idx="27">
                  <c:v>0.36540284360189501</c:v>
                </c:pt>
                <c:pt idx="28">
                  <c:v>0.393838862559241</c:v>
                </c:pt>
                <c:pt idx="29">
                  <c:v>0.44218009478672898</c:v>
                </c:pt>
                <c:pt idx="30">
                  <c:v>0.46777251184834001</c:v>
                </c:pt>
                <c:pt idx="31">
                  <c:v>0.51895734597156296</c:v>
                </c:pt>
                <c:pt idx="32">
                  <c:v>0.54454976303317504</c:v>
                </c:pt>
                <c:pt idx="33">
                  <c:v>0.59004739336492795</c:v>
                </c:pt>
                <c:pt idx="34">
                  <c:v>0.618483412322274</c:v>
                </c:pt>
                <c:pt idx="35">
                  <c:v>0.66824644549763001</c:v>
                </c:pt>
                <c:pt idx="36">
                  <c:v>0.69526066350710802</c:v>
                </c:pt>
                <c:pt idx="37">
                  <c:v>0.74075829383886205</c:v>
                </c:pt>
                <c:pt idx="38">
                  <c:v>0.77203791469194205</c:v>
                </c:pt>
                <c:pt idx="39">
                  <c:v>0.81753554502369596</c:v>
                </c:pt>
                <c:pt idx="40">
                  <c:v>0.84597156398104201</c:v>
                </c:pt>
                <c:pt idx="41">
                  <c:v>0.88862559241706096</c:v>
                </c:pt>
                <c:pt idx="42">
                  <c:v>0.917061611374407</c:v>
                </c:pt>
                <c:pt idx="43">
                  <c:v>0.96113744075829299</c:v>
                </c:pt>
                <c:pt idx="44">
                  <c:v>0.98530805687203704</c:v>
                </c:pt>
                <c:pt idx="45">
                  <c:v>1.02796208530805</c:v>
                </c:pt>
                <c:pt idx="46">
                  <c:v>1.0478672985781901</c:v>
                </c:pt>
                <c:pt idx="47">
                  <c:v>1.0677725118483401</c:v>
                </c:pt>
                <c:pt idx="48">
                  <c:v>1.0734597156398</c:v>
                </c:pt>
                <c:pt idx="49">
                  <c:v>1.0677725118483401</c:v>
                </c:pt>
                <c:pt idx="50">
                  <c:v>1.06635071090047</c:v>
                </c:pt>
                <c:pt idx="51">
                  <c:v>1.0649289099526</c:v>
                </c:pt>
                <c:pt idx="52">
                  <c:v>1.06208530805687</c:v>
                </c:pt>
                <c:pt idx="53">
                  <c:v>1.0592417061611299</c:v>
                </c:pt>
                <c:pt idx="54">
                  <c:v>1.0563981042654</c:v>
                </c:pt>
                <c:pt idx="55">
                  <c:v>1.05355450236966</c:v>
                </c:pt>
                <c:pt idx="56">
                  <c:v>1.0507109004739299</c:v>
                </c:pt>
                <c:pt idx="57">
                  <c:v>1.04928909952606</c:v>
                </c:pt>
                <c:pt idx="58">
                  <c:v>1.04502369668246</c:v>
                </c:pt>
                <c:pt idx="59">
                  <c:v>1.04502369668246</c:v>
                </c:pt>
                <c:pt idx="60">
                  <c:v>1.0421800947867199</c:v>
                </c:pt>
                <c:pt idx="61">
                  <c:v>1.0421800947867199</c:v>
                </c:pt>
                <c:pt idx="62">
                  <c:v>1.0393364928909901</c:v>
                </c:pt>
                <c:pt idx="63">
                  <c:v>1.0379146919431199</c:v>
                </c:pt>
                <c:pt idx="64">
                  <c:v>1.03649289099526</c:v>
                </c:pt>
                <c:pt idx="65">
                  <c:v>1.0350710900473901</c:v>
                </c:pt>
                <c:pt idx="66">
                  <c:v>1.0336492890995199</c:v>
                </c:pt>
                <c:pt idx="67">
                  <c:v>1.03222748815165</c:v>
                </c:pt>
                <c:pt idx="68">
                  <c:v>1.0308056872037901</c:v>
                </c:pt>
                <c:pt idx="69">
                  <c:v>1.02796208530805</c:v>
                </c:pt>
                <c:pt idx="70">
                  <c:v>1.0265402843601801</c:v>
                </c:pt>
                <c:pt idx="71">
                  <c:v>1.0265402843601801</c:v>
                </c:pt>
                <c:pt idx="72">
                  <c:v>1.0251184834123199</c:v>
                </c:pt>
                <c:pt idx="73">
                  <c:v>1.02369668246445</c:v>
                </c:pt>
                <c:pt idx="74">
                  <c:v>1.0222748815165801</c:v>
                </c:pt>
                <c:pt idx="75">
                  <c:v>1.0222748815165801</c:v>
                </c:pt>
                <c:pt idx="76">
                  <c:v>1.0208530805687199</c:v>
                </c:pt>
                <c:pt idx="77">
                  <c:v>1.01943127962085</c:v>
                </c:pt>
                <c:pt idx="78">
                  <c:v>1.0180094786729801</c:v>
                </c:pt>
                <c:pt idx="79">
                  <c:v>1.0180094786729801</c:v>
                </c:pt>
                <c:pt idx="80">
                  <c:v>1.0180094786729801</c:v>
                </c:pt>
                <c:pt idx="81">
                  <c:v>1.0165876777251099</c:v>
                </c:pt>
                <c:pt idx="82">
                  <c:v>1.01516587677725</c:v>
                </c:pt>
                <c:pt idx="83">
                  <c:v>1.0137440758293801</c:v>
                </c:pt>
                <c:pt idx="84">
                  <c:v>1.0137440758293801</c:v>
                </c:pt>
                <c:pt idx="85">
                  <c:v>1.01516587677725</c:v>
                </c:pt>
                <c:pt idx="86">
                  <c:v>1.0137440758293801</c:v>
                </c:pt>
                <c:pt idx="87">
                  <c:v>1.0123222748815099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802568"/>
        <c:axId val="319802960"/>
      </c:scatterChart>
      <c:valAx>
        <c:axId val="319802568"/>
        <c:scaling>
          <c:orientation val="minMax"/>
          <c:max val="3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y/d</a:t>
                </a:r>
                <a:r>
                  <a:rPr lang="en-US" sz="12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802960"/>
        <c:crossesAt val="-0.60000000000000009"/>
        <c:crossBetween val="midCat"/>
      </c:valAx>
      <c:valAx>
        <c:axId val="319802960"/>
        <c:scaling>
          <c:orientation val="minMax"/>
          <c:max val="1.2"/>
          <c:min val="-0.60000000000000009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1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-US" sz="1200" b="1" i="1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200" b="1" i="1" baseline="-25000" dirty="0" err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b="1" i="1" baseline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r>
                  <a:rPr lang="en-US" sz="1200" b="1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sz="12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200" b="1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1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802568"/>
        <c:crossesAt val="-3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36063473623174153"/>
          <c:y val="0.43932555068182172"/>
          <c:w val="0.58068586713546055"/>
          <c:h val="0.314043310745818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88167323456185"/>
          <c:y val="4.4552989444376995E-2"/>
          <c:w val="0.75953331946868397"/>
          <c:h val="0.7445430179520001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u_prime!$W$1</c:f>
              <c:strCache>
                <c:ptCount val="1"/>
                <c:pt idx="0">
                  <c:v>1.6d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u_prime!$V$3:$V$103</c:f>
              <c:numCache>
                <c:formatCode>0.00E+00</c:formatCode>
                <c:ptCount val="101"/>
                <c:pt idx="0" formatCode="General">
                  <c:v>-7.0000000000000009</c:v>
                </c:pt>
                <c:pt idx="1">
                  <c:v>-6.8599999999999994</c:v>
                </c:pt>
                <c:pt idx="2">
                  <c:v>-6.72</c:v>
                </c:pt>
                <c:pt idx="3" formatCode="General">
                  <c:v>-6.5799999999999992</c:v>
                </c:pt>
                <c:pt idx="4">
                  <c:v>-6.4399999999999995</c:v>
                </c:pt>
                <c:pt idx="5">
                  <c:v>-6.3</c:v>
                </c:pt>
                <c:pt idx="6">
                  <c:v>-6.16</c:v>
                </c:pt>
                <c:pt idx="7">
                  <c:v>-6.02</c:v>
                </c:pt>
                <c:pt idx="8">
                  <c:v>-5.88</c:v>
                </c:pt>
                <c:pt idx="9">
                  <c:v>-5.74</c:v>
                </c:pt>
                <c:pt idx="10">
                  <c:v>-5.6</c:v>
                </c:pt>
                <c:pt idx="11">
                  <c:v>-5.46</c:v>
                </c:pt>
                <c:pt idx="12">
                  <c:v>-5.3199999999999994</c:v>
                </c:pt>
                <c:pt idx="13">
                  <c:v>-5.18</c:v>
                </c:pt>
                <c:pt idx="14">
                  <c:v>-5.04</c:v>
                </c:pt>
                <c:pt idx="15">
                  <c:v>-4.9000000000000004</c:v>
                </c:pt>
                <c:pt idx="16">
                  <c:v>-4.7600000000000007</c:v>
                </c:pt>
                <c:pt idx="17">
                  <c:v>-4.62</c:v>
                </c:pt>
                <c:pt idx="18">
                  <c:v>-4.4799999999999995</c:v>
                </c:pt>
                <c:pt idx="19">
                  <c:v>-4.34</c:v>
                </c:pt>
                <c:pt idx="20">
                  <c:v>-4.2</c:v>
                </c:pt>
                <c:pt idx="21">
                  <c:v>-4.0599999999999996</c:v>
                </c:pt>
                <c:pt idx="22">
                  <c:v>-3.92</c:v>
                </c:pt>
                <c:pt idx="23">
                  <c:v>-3.78</c:v>
                </c:pt>
                <c:pt idx="24">
                  <c:v>-3.64</c:v>
                </c:pt>
                <c:pt idx="25">
                  <c:v>-3.5000000000000004</c:v>
                </c:pt>
                <c:pt idx="26">
                  <c:v>-3.36</c:v>
                </c:pt>
                <c:pt idx="27">
                  <c:v>-3.2199999999999998</c:v>
                </c:pt>
                <c:pt idx="28">
                  <c:v>-3.08</c:v>
                </c:pt>
                <c:pt idx="29">
                  <c:v>-2.94</c:v>
                </c:pt>
                <c:pt idx="30">
                  <c:v>-2.8</c:v>
                </c:pt>
                <c:pt idx="31">
                  <c:v>-2.6599999999999997</c:v>
                </c:pt>
                <c:pt idx="32">
                  <c:v>-2.52</c:v>
                </c:pt>
                <c:pt idx="33">
                  <c:v>-2.3800000000000003</c:v>
                </c:pt>
                <c:pt idx="34">
                  <c:v>-2.2399999999999998</c:v>
                </c:pt>
                <c:pt idx="35">
                  <c:v>-2.1</c:v>
                </c:pt>
                <c:pt idx="36">
                  <c:v>-1.96</c:v>
                </c:pt>
                <c:pt idx="37">
                  <c:v>-1.82</c:v>
                </c:pt>
                <c:pt idx="38">
                  <c:v>-1.68</c:v>
                </c:pt>
                <c:pt idx="39">
                  <c:v>-1.54</c:v>
                </c:pt>
                <c:pt idx="40">
                  <c:v>-1.4</c:v>
                </c:pt>
                <c:pt idx="41">
                  <c:v>-1.26</c:v>
                </c:pt>
                <c:pt idx="42">
                  <c:v>-1.1199999999999999</c:v>
                </c:pt>
                <c:pt idx="43" formatCode="General">
                  <c:v>-0.98</c:v>
                </c:pt>
                <c:pt idx="44" formatCode="General">
                  <c:v>-0.84</c:v>
                </c:pt>
                <c:pt idx="45" formatCode="General">
                  <c:v>-0.7</c:v>
                </c:pt>
                <c:pt idx="46" formatCode="General">
                  <c:v>-0.55999999999999994</c:v>
                </c:pt>
                <c:pt idx="47" formatCode="General">
                  <c:v>-0.42</c:v>
                </c:pt>
                <c:pt idx="48" formatCode="General">
                  <c:v>-0.27999999999999997</c:v>
                </c:pt>
                <c:pt idx="49" formatCode="General">
                  <c:v>-0.13999999999999999</c:v>
                </c:pt>
                <c:pt idx="50" formatCode="General">
                  <c:v>0</c:v>
                </c:pt>
                <c:pt idx="51" formatCode="General">
                  <c:v>0.13999999999999999</c:v>
                </c:pt>
                <c:pt idx="52" formatCode="General">
                  <c:v>0.27999999999999997</c:v>
                </c:pt>
                <c:pt idx="53" formatCode="General">
                  <c:v>0.42</c:v>
                </c:pt>
                <c:pt idx="54" formatCode="General">
                  <c:v>0.55999999999999994</c:v>
                </c:pt>
                <c:pt idx="55" formatCode="General">
                  <c:v>0.7</c:v>
                </c:pt>
                <c:pt idx="56" formatCode="General">
                  <c:v>0.84</c:v>
                </c:pt>
                <c:pt idx="57" formatCode="General">
                  <c:v>0.98</c:v>
                </c:pt>
                <c:pt idx="58" formatCode="General">
                  <c:v>1.1199999999999999</c:v>
                </c:pt>
                <c:pt idx="59" formatCode="General">
                  <c:v>1.26</c:v>
                </c:pt>
                <c:pt idx="60" formatCode="General">
                  <c:v>1.4</c:v>
                </c:pt>
                <c:pt idx="61" formatCode="General">
                  <c:v>1.54</c:v>
                </c:pt>
                <c:pt idx="62" formatCode="General">
                  <c:v>1.68</c:v>
                </c:pt>
                <c:pt idx="63" formatCode="General">
                  <c:v>1.82</c:v>
                </c:pt>
                <c:pt idx="64" formatCode="General">
                  <c:v>1.96</c:v>
                </c:pt>
                <c:pt idx="65" formatCode="General">
                  <c:v>2.1</c:v>
                </c:pt>
                <c:pt idx="66" formatCode="General">
                  <c:v>2.2399999999999998</c:v>
                </c:pt>
                <c:pt idx="67" formatCode="General">
                  <c:v>2.3800000000000003</c:v>
                </c:pt>
                <c:pt idx="68">
                  <c:v>2.52</c:v>
                </c:pt>
                <c:pt idx="69">
                  <c:v>2.6599999999999997</c:v>
                </c:pt>
                <c:pt idx="70">
                  <c:v>2.8</c:v>
                </c:pt>
                <c:pt idx="71">
                  <c:v>2.94</c:v>
                </c:pt>
                <c:pt idx="72">
                  <c:v>3.08</c:v>
                </c:pt>
                <c:pt idx="73">
                  <c:v>3.2199999999999998</c:v>
                </c:pt>
                <c:pt idx="74">
                  <c:v>3.36</c:v>
                </c:pt>
                <c:pt idx="75">
                  <c:v>3.5000000000000004</c:v>
                </c:pt>
                <c:pt idx="76">
                  <c:v>3.64</c:v>
                </c:pt>
                <c:pt idx="77">
                  <c:v>3.78</c:v>
                </c:pt>
                <c:pt idx="78">
                  <c:v>3.92</c:v>
                </c:pt>
                <c:pt idx="79">
                  <c:v>4.0599999999999996</c:v>
                </c:pt>
                <c:pt idx="80">
                  <c:v>4.2</c:v>
                </c:pt>
                <c:pt idx="81">
                  <c:v>4.34</c:v>
                </c:pt>
                <c:pt idx="82">
                  <c:v>4.4799999999999995</c:v>
                </c:pt>
                <c:pt idx="83">
                  <c:v>4.62</c:v>
                </c:pt>
                <c:pt idx="84">
                  <c:v>4.7600000000000007</c:v>
                </c:pt>
                <c:pt idx="85">
                  <c:v>4.9000000000000004</c:v>
                </c:pt>
                <c:pt idx="86">
                  <c:v>5.04</c:v>
                </c:pt>
                <c:pt idx="87">
                  <c:v>5.18</c:v>
                </c:pt>
                <c:pt idx="88">
                  <c:v>5.3199999999999994</c:v>
                </c:pt>
                <c:pt idx="89">
                  <c:v>5.46</c:v>
                </c:pt>
                <c:pt idx="90">
                  <c:v>5.6</c:v>
                </c:pt>
                <c:pt idx="91">
                  <c:v>5.74</c:v>
                </c:pt>
                <c:pt idx="92">
                  <c:v>5.88</c:v>
                </c:pt>
                <c:pt idx="93">
                  <c:v>6.02</c:v>
                </c:pt>
                <c:pt idx="94">
                  <c:v>6.16</c:v>
                </c:pt>
                <c:pt idx="95">
                  <c:v>6.3</c:v>
                </c:pt>
                <c:pt idx="96">
                  <c:v>6.4399999999999995</c:v>
                </c:pt>
                <c:pt idx="97">
                  <c:v>6.5799999999999992</c:v>
                </c:pt>
                <c:pt idx="98">
                  <c:v>6.72</c:v>
                </c:pt>
                <c:pt idx="99">
                  <c:v>6.8599999999999994</c:v>
                </c:pt>
                <c:pt idx="100">
                  <c:v>7.0000000000000009</c:v>
                </c:pt>
              </c:numCache>
            </c:numRef>
          </c:xVal>
          <c:yVal>
            <c:numRef>
              <c:f>u_prime!$X$3:$X$103</c:f>
              <c:numCache>
                <c:formatCode>General</c:formatCode>
                <c:ptCount val="101"/>
                <c:pt idx="0">
                  <c:v>6.8460327240326273E-5</c:v>
                </c:pt>
                <c:pt idx="1">
                  <c:v>6.8460327240326273E-5</c:v>
                </c:pt>
                <c:pt idx="2">
                  <c:v>6.8460327240326273E-5</c:v>
                </c:pt>
                <c:pt idx="3">
                  <c:v>6.8460327240326273E-5</c:v>
                </c:pt>
                <c:pt idx="4">
                  <c:v>6.8460327240326273E-5</c:v>
                </c:pt>
                <c:pt idx="5">
                  <c:v>6.8460327240326273E-5</c:v>
                </c:pt>
                <c:pt idx="6">
                  <c:v>6.8460327240326273E-5</c:v>
                </c:pt>
                <c:pt idx="7">
                  <c:v>6.8460327240326273E-5</c:v>
                </c:pt>
                <c:pt idx="8">
                  <c:v>6.8460327240326273E-5</c:v>
                </c:pt>
                <c:pt idx="9">
                  <c:v>6.8460327240326273E-5</c:v>
                </c:pt>
                <c:pt idx="10">
                  <c:v>1.3692065448077414E-4</c:v>
                </c:pt>
                <c:pt idx="11">
                  <c:v>6.8460327240447879E-5</c:v>
                </c:pt>
                <c:pt idx="12">
                  <c:v>6.8460327240326273E-5</c:v>
                </c:pt>
                <c:pt idx="13">
                  <c:v>6.8460327240326273E-5</c:v>
                </c:pt>
                <c:pt idx="14">
                  <c:v>1.3692065448077414E-4</c:v>
                </c:pt>
                <c:pt idx="15">
                  <c:v>1.3692065448077414E-4</c:v>
                </c:pt>
                <c:pt idx="16">
                  <c:v>6.8460327240326273E-5</c:v>
                </c:pt>
                <c:pt idx="17">
                  <c:v>1.3692065448077414E-4</c:v>
                </c:pt>
                <c:pt idx="18">
                  <c:v>6.8460327240326273E-5</c:v>
                </c:pt>
                <c:pt idx="19">
                  <c:v>1.3692065448077414E-4</c:v>
                </c:pt>
                <c:pt idx="20">
                  <c:v>1.3692065448065255E-4</c:v>
                </c:pt>
                <c:pt idx="21">
                  <c:v>1.3692065448065255E-4</c:v>
                </c:pt>
                <c:pt idx="22">
                  <c:v>1.3692065448077414E-4</c:v>
                </c:pt>
                <c:pt idx="23">
                  <c:v>2.0538098172110042E-4</c:v>
                </c:pt>
                <c:pt idx="24">
                  <c:v>2.0538098172110042E-4</c:v>
                </c:pt>
                <c:pt idx="25">
                  <c:v>2.053809817209788E-4</c:v>
                </c:pt>
                <c:pt idx="26">
                  <c:v>2.0538098172110042E-4</c:v>
                </c:pt>
                <c:pt idx="27">
                  <c:v>2.7384130896154828E-4</c:v>
                </c:pt>
                <c:pt idx="28">
                  <c:v>2.053809817209788E-4</c:v>
                </c:pt>
                <c:pt idx="29">
                  <c:v>2.7384130896154828E-4</c:v>
                </c:pt>
                <c:pt idx="30">
                  <c:v>3.4230163620187459E-4</c:v>
                </c:pt>
                <c:pt idx="31">
                  <c:v>3.4230163620175294E-4</c:v>
                </c:pt>
                <c:pt idx="32">
                  <c:v>3.4230163620187459E-4</c:v>
                </c:pt>
                <c:pt idx="33">
                  <c:v>4.1076196344220085E-4</c:v>
                </c:pt>
                <c:pt idx="34">
                  <c:v>4.1076196344220085E-4</c:v>
                </c:pt>
                <c:pt idx="35">
                  <c:v>4.1076196344220085E-4</c:v>
                </c:pt>
                <c:pt idx="36">
                  <c:v>4.1076196344220085E-4</c:v>
                </c:pt>
                <c:pt idx="37">
                  <c:v>4.7922229068252711E-4</c:v>
                </c:pt>
                <c:pt idx="38">
                  <c:v>4.1076196344220085E-4</c:v>
                </c:pt>
                <c:pt idx="39">
                  <c:v>6.8460327240362753E-4</c:v>
                </c:pt>
                <c:pt idx="40">
                  <c:v>8.899842541247279E-4</c:v>
                </c:pt>
                <c:pt idx="41">
                  <c:v>1.3007462175669289E-3</c:v>
                </c:pt>
                <c:pt idx="42">
                  <c:v>2.0538098172108825E-3</c:v>
                </c:pt>
                <c:pt idx="43">
                  <c:v>3.1491750530568325E-3</c:v>
                </c:pt>
                <c:pt idx="44">
                  <c:v>5.1345245430273892E-3</c:v>
                </c:pt>
                <c:pt idx="45">
                  <c:v>7.8729376326418989E-3</c:v>
                </c:pt>
                <c:pt idx="46">
                  <c:v>8.8313822140069533E-3</c:v>
                </c:pt>
                <c:pt idx="47">
                  <c:v>0.19237351954542348</c:v>
                </c:pt>
                <c:pt idx="48">
                  <c:v>8.1529403710549717E-2</c:v>
                </c:pt>
                <c:pt idx="49">
                  <c:v>2.0722941055658261E-2</c:v>
                </c:pt>
                <c:pt idx="50">
                  <c:v>0.15769151776545492</c:v>
                </c:pt>
                <c:pt idx="51">
                  <c:v>7.3047169165468629E-3</c:v>
                </c:pt>
                <c:pt idx="52">
                  <c:v>0.20104401999041557</c:v>
                </c:pt>
                <c:pt idx="53">
                  <c:v>0.12103785856096397</c:v>
                </c:pt>
                <c:pt idx="54">
                  <c:v>1.314438283014994E-2</c:v>
                </c:pt>
                <c:pt idx="55">
                  <c:v>5.9560484699116688E-3</c:v>
                </c:pt>
                <c:pt idx="56">
                  <c:v>2.1222701444513306E-3</c:v>
                </c:pt>
                <c:pt idx="57">
                  <c:v>6.8460327240326273E-5</c:v>
                </c:pt>
                <c:pt idx="58">
                  <c:v>8.215239268844017E-4</c:v>
                </c:pt>
                <c:pt idx="59">
                  <c:v>1.1638255630861546E-3</c:v>
                </c:pt>
                <c:pt idx="60">
                  <c:v>1.232285890326481E-3</c:v>
                </c:pt>
                <c:pt idx="61">
                  <c:v>1.0953652358458284E-3</c:v>
                </c:pt>
                <c:pt idx="62">
                  <c:v>1.0953652358458284E-3</c:v>
                </c:pt>
                <c:pt idx="63">
                  <c:v>9.5844458136505422E-4</c:v>
                </c:pt>
                <c:pt idx="64">
                  <c:v>8.899842541247279E-4</c:v>
                </c:pt>
                <c:pt idx="65">
                  <c:v>7.5306359964395385E-4</c:v>
                </c:pt>
                <c:pt idx="66">
                  <c:v>7.5306359964395385E-4</c:v>
                </c:pt>
                <c:pt idx="67">
                  <c:v>6.8460327240362753E-4</c:v>
                </c:pt>
                <c:pt idx="68">
                  <c:v>6.8460327240362753E-4</c:v>
                </c:pt>
                <c:pt idx="69">
                  <c:v>5.4768261792285337E-4</c:v>
                </c:pt>
                <c:pt idx="70">
                  <c:v>4.7922229068252711E-4</c:v>
                </c:pt>
                <c:pt idx="71">
                  <c:v>4.1076196344220085E-4</c:v>
                </c:pt>
                <c:pt idx="72">
                  <c:v>3.4230163620175294E-4</c:v>
                </c:pt>
                <c:pt idx="73">
                  <c:v>3.4230163620187459E-4</c:v>
                </c:pt>
                <c:pt idx="74">
                  <c:v>3.4230163620187459E-4</c:v>
                </c:pt>
                <c:pt idx="75">
                  <c:v>2.7384130896142668E-4</c:v>
                </c:pt>
                <c:pt idx="76">
                  <c:v>2.7384130896142668E-4</c:v>
                </c:pt>
                <c:pt idx="77">
                  <c:v>2.7384130896142668E-4</c:v>
                </c:pt>
                <c:pt idx="78">
                  <c:v>2.0538098172110042E-4</c:v>
                </c:pt>
                <c:pt idx="79">
                  <c:v>2.0538098172110042E-4</c:v>
                </c:pt>
                <c:pt idx="80">
                  <c:v>2.0538098172110042E-4</c:v>
                </c:pt>
                <c:pt idx="81">
                  <c:v>1.3692065448077414E-4</c:v>
                </c:pt>
                <c:pt idx="82">
                  <c:v>2.0538098172110042E-4</c:v>
                </c:pt>
                <c:pt idx="83">
                  <c:v>1.3692065448077414E-4</c:v>
                </c:pt>
                <c:pt idx="84">
                  <c:v>1.3692065448077414E-4</c:v>
                </c:pt>
                <c:pt idx="85">
                  <c:v>6.8460327240326273E-5</c:v>
                </c:pt>
                <c:pt idx="86">
                  <c:v>6.8460327240447879E-5</c:v>
                </c:pt>
                <c:pt idx="87">
                  <c:v>6.8460327240326273E-5</c:v>
                </c:pt>
                <c:pt idx="88">
                  <c:v>6.8460327240326273E-5</c:v>
                </c:pt>
                <c:pt idx="89">
                  <c:v>1.3692065448077414E-4</c:v>
                </c:pt>
                <c:pt idx="90">
                  <c:v>6.8460327240447879E-5</c:v>
                </c:pt>
                <c:pt idx="91">
                  <c:v>6.8460327240326273E-5</c:v>
                </c:pt>
                <c:pt idx="92">
                  <c:v>6.8460327240326273E-5</c:v>
                </c:pt>
                <c:pt idx="93">
                  <c:v>6.8460327240326273E-5</c:v>
                </c:pt>
                <c:pt idx="94">
                  <c:v>6.8460327240326273E-5</c:v>
                </c:pt>
                <c:pt idx="95">
                  <c:v>6.8460327240326273E-5</c:v>
                </c:pt>
                <c:pt idx="96">
                  <c:v>6.8460327240326273E-5</c:v>
                </c:pt>
                <c:pt idx="97">
                  <c:v>0</c:v>
                </c:pt>
                <c:pt idx="98">
                  <c:v>6.8460327240326273E-5</c:v>
                </c:pt>
                <c:pt idx="99">
                  <c:v>6.8460327240326273E-5</c:v>
                </c:pt>
                <c:pt idx="100">
                  <c:v>6.8460327240326273E-5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u_prime!$Y$1</c:f>
              <c:strCache>
                <c:ptCount val="1"/>
                <c:pt idx="0">
                  <c:v>2.5d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u_prime!$V$3:$V$103</c:f>
              <c:numCache>
                <c:formatCode>0.00E+00</c:formatCode>
                <c:ptCount val="101"/>
                <c:pt idx="0" formatCode="General">
                  <c:v>-7.0000000000000009</c:v>
                </c:pt>
                <c:pt idx="1">
                  <c:v>-6.8599999999999994</c:v>
                </c:pt>
                <c:pt idx="2">
                  <c:v>-6.72</c:v>
                </c:pt>
                <c:pt idx="3" formatCode="General">
                  <c:v>-6.5799999999999992</c:v>
                </c:pt>
                <c:pt idx="4">
                  <c:v>-6.4399999999999995</c:v>
                </c:pt>
                <c:pt idx="5">
                  <c:v>-6.3</c:v>
                </c:pt>
                <c:pt idx="6">
                  <c:v>-6.16</c:v>
                </c:pt>
                <c:pt idx="7">
                  <c:v>-6.02</c:v>
                </c:pt>
                <c:pt idx="8">
                  <c:v>-5.88</c:v>
                </c:pt>
                <c:pt idx="9">
                  <c:v>-5.74</c:v>
                </c:pt>
                <c:pt idx="10">
                  <c:v>-5.6</c:v>
                </c:pt>
                <c:pt idx="11">
                  <c:v>-5.46</c:v>
                </c:pt>
                <c:pt idx="12">
                  <c:v>-5.3199999999999994</c:v>
                </c:pt>
                <c:pt idx="13">
                  <c:v>-5.18</c:v>
                </c:pt>
                <c:pt idx="14">
                  <c:v>-5.04</c:v>
                </c:pt>
                <c:pt idx="15">
                  <c:v>-4.9000000000000004</c:v>
                </c:pt>
                <c:pt idx="16">
                  <c:v>-4.7600000000000007</c:v>
                </c:pt>
                <c:pt idx="17">
                  <c:v>-4.62</c:v>
                </c:pt>
                <c:pt idx="18">
                  <c:v>-4.4799999999999995</c:v>
                </c:pt>
                <c:pt idx="19">
                  <c:v>-4.34</c:v>
                </c:pt>
                <c:pt idx="20">
                  <c:v>-4.2</c:v>
                </c:pt>
                <c:pt idx="21">
                  <c:v>-4.0599999999999996</c:v>
                </c:pt>
                <c:pt idx="22">
                  <c:v>-3.92</c:v>
                </c:pt>
                <c:pt idx="23">
                  <c:v>-3.78</c:v>
                </c:pt>
                <c:pt idx="24">
                  <c:v>-3.64</c:v>
                </c:pt>
                <c:pt idx="25">
                  <c:v>-3.5000000000000004</c:v>
                </c:pt>
                <c:pt idx="26">
                  <c:v>-3.36</c:v>
                </c:pt>
                <c:pt idx="27">
                  <c:v>-3.2199999999999998</c:v>
                </c:pt>
                <c:pt idx="28">
                  <c:v>-3.08</c:v>
                </c:pt>
                <c:pt idx="29">
                  <c:v>-2.94</c:v>
                </c:pt>
                <c:pt idx="30">
                  <c:v>-2.8</c:v>
                </c:pt>
                <c:pt idx="31">
                  <c:v>-2.6599999999999997</c:v>
                </c:pt>
                <c:pt idx="32">
                  <c:v>-2.52</c:v>
                </c:pt>
                <c:pt idx="33">
                  <c:v>-2.3800000000000003</c:v>
                </c:pt>
                <c:pt idx="34">
                  <c:v>-2.2399999999999998</c:v>
                </c:pt>
                <c:pt idx="35">
                  <c:v>-2.1</c:v>
                </c:pt>
                <c:pt idx="36">
                  <c:v>-1.96</c:v>
                </c:pt>
                <c:pt idx="37">
                  <c:v>-1.82</c:v>
                </c:pt>
                <c:pt idx="38">
                  <c:v>-1.68</c:v>
                </c:pt>
                <c:pt idx="39">
                  <c:v>-1.54</c:v>
                </c:pt>
                <c:pt idx="40">
                  <c:v>-1.4</c:v>
                </c:pt>
                <c:pt idx="41">
                  <c:v>-1.26</c:v>
                </c:pt>
                <c:pt idx="42">
                  <c:v>-1.1199999999999999</c:v>
                </c:pt>
                <c:pt idx="43" formatCode="General">
                  <c:v>-0.98</c:v>
                </c:pt>
                <c:pt idx="44" formatCode="General">
                  <c:v>-0.84</c:v>
                </c:pt>
                <c:pt idx="45" formatCode="General">
                  <c:v>-0.7</c:v>
                </c:pt>
                <c:pt idx="46" formatCode="General">
                  <c:v>-0.55999999999999994</c:v>
                </c:pt>
                <c:pt idx="47" formatCode="General">
                  <c:v>-0.42</c:v>
                </c:pt>
                <c:pt idx="48" formatCode="General">
                  <c:v>-0.27999999999999997</c:v>
                </c:pt>
                <c:pt idx="49" formatCode="General">
                  <c:v>-0.13999999999999999</c:v>
                </c:pt>
                <c:pt idx="50" formatCode="General">
                  <c:v>0</c:v>
                </c:pt>
                <c:pt idx="51" formatCode="General">
                  <c:v>0.13999999999999999</c:v>
                </c:pt>
                <c:pt idx="52" formatCode="General">
                  <c:v>0.27999999999999997</c:v>
                </c:pt>
                <c:pt idx="53" formatCode="General">
                  <c:v>0.42</c:v>
                </c:pt>
                <c:pt idx="54" formatCode="General">
                  <c:v>0.55999999999999994</c:v>
                </c:pt>
                <c:pt idx="55" formatCode="General">
                  <c:v>0.7</c:v>
                </c:pt>
                <c:pt idx="56" formatCode="General">
                  <c:v>0.84</c:v>
                </c:pt>
                <c:pt idx="57" formatCode="General">
                  <c:v>0.98</c:v>
                </c:pt>
                <c:pt idx="58" formatCode="General">
                  <c:v>1.1199999999999999</c:v>
                </c:pt>
                <c:pt idx="59" formatCode="General">
                  <c:v>1.26</c:v>
                </c:pt>
                <c:pt idx="60" formatCode="General">
                  <c:v>1.4</c:v>
                </c:pt>
                <c:pt idx="61" formatCode="General">
                  <c:v>1.54</c:v>
                </c:pt>
                <c:pt idx="62" formatCode="General">
                  <c:v>1.68</c:v>
                </c:pt>
                <c:pt idx="63" formatCode="General">
                  <c:v>1.82</c:v>
                </c:pt>
                <c:pt idx="64" formatCode="General">
                  <c:v>1.96</c:v>
                </c:pt>
                <c:pt idx="65" formatCode="General">
                  <c:v>2.1</c:v>
                </c:pt>
                <c:pt idx="66" formatCode="General">
                  <c:v>2.2399999999999998</c:v>
                </c:pt>
                <c:pt idx="67" formatCode="General">
                  <c:v>2.3800000000000003</c:v>
                </c:pt>
                <c:pt idx="68">
                  <c:v>2.52</c:v>
                </c:pt>
                <c:pt idx="69">
                  <c:v>2.6599999999999997</c:v>
                </c:pt>
                <c:pt idx="70">
                  <c:v>2.8</c:v>
                </c:pt>
                <c:pt idx="71">
                  <c:v>2.94</c:v>
                </c:pt>
                <c:pt idx="72">
                  <c:v>3.08</c:v>
                </c:pt>
                <c:pt idx="73">
                  <c:v>3.2199999999999998</c:v>
                </c:pt>
                <c:pt idx="74">
                  <c:v>3.36</c:v>
                </c:pt>
                <c:pt idx="75">
                  <c:v>3.5000000000000004</c:v>
                </c:pt>
                <c:pt idx="76">
                  <c:v>3.64</c:v>
                </c:pt>
                <c:pt idx="77">
                  <c:v>3.78</c:v>
                </c:pt>
                <c:pt idx="78">
                  <c:v>3.92</c:v>
                </c:pt>
                <c:pt idx="79">
                  <c:v>4.0599999999999996</c:v>
                </c:pt>
                <c:pt idx="80">
                  <c:v>4.2</c:v>
                </c:pt>
                <c:pt idx="81">
                  <c:v>4.34</c:v>
                </c:pt>
                <c:pt idx="82">
                  <c:v>4.4799999999999995</c:v>
                </c:pt>
                <c:pt idx="83">
                  <c:v>4.62</c:v>
                </c:pt>
                <c:pt idx="84">
                  <c:v>4.7600000000000007</c:v>
                </c:pt>
                <c:pt idx="85">
                  <c:v>4.9000000000000004</c:v>
                </c:pt>
                <c:pt idx="86">
                  <c:v>5.04</c:v>
                </c:pt>
                <c:pt idx="87">
                  <c:v>5.18</c:v>
                </c:pt>
                <c:pt idx="88">
                  <c:v>5.3199999999999994</c:v>
                </c:pt>
                <c:pt idx="89">
                  <c:v>5.46</c:v>
                </c:pt>
                <c:pt idx="90">
                  <c:v>5.6</c:v>
                </c:pt>
                <c:pt idx="91">
                  <c:v>5.74</c:v>
                </c:pt>
                <c:pt idx="92">
                  <c:v>5.88</c:v>
                </c:pt>
                <c:pt idx="93">
                  <c:v>6.02</c:v>
                </c:pt>
                <c:pt idx="94">
                  <c:v>6.16</c:v>
                </c:pt>
                <c:pt idx="95">
                  <c:v>6.3</c:v>
                </c:pt>
                <c:pt idx="96">
                  <c:v>6.4399999999999995</c:v>
                </c:pt>
                <c:pt idx="97">
                  <c:v>6.5799999999999992</c:v>
                </c:pt>
                <c:pt idx="98">
                  <c:v>6.72</c:v>
                </c:pt>
                <c:pt idx="99">
                  <c:v>6.8599999999999994</c:v>
                </c:pt>
                <c:pt idx="100">
                  <c:v>7.0000000000000009</c:v>
                </c:pt>
              </c:numCache>
            </c:numRef>
          </c:xVal>
          <c:yVal>
            <c:numRef>
              <c:f>u_prime!$Z$3:$Z$103</c:f>
              <c:numCache>
                <c:formatCode>General</c:formatCode>
                <c:ptCount val="101"/>
                <c:pt idx="0">
                  <c:v>6.8460327240326273E-5</c:v>
                </c:pt>
                <c:pt idx="1">
                  <c:v>6.8460327240326273E-5</c:v>
                </c:pt>
                <c:pt idx="2">
                  <c:v>6.8460327240326273E-5</c:v>
                </c:pt>
                <c:pt idx="3">
                  <c:v>6.8460327240326273E-5</c:v>
                </c:pt>
                <c:pt idx="4">
                  <c:v>6.8460327240326273E-5</c:v>
                </c:pt>
                <c:pt idx="5">
                  <c:v>6.8460327240326273E-5</c:v>
                </c:pt>
                <c:pt idx="6">
                  <c:v>6.8460327240326273E-5</c:v>
                </c:pt>
                <c:pt idx="7">
                  <c:v>6.8460327240326273E-5</c:v>
                </c:pt>
                <c:pt idx="8">
                  <c:v>6.8460327240326273E-5</c:v>
                </c:pt>
                <c:pt idx="9">
                  <c:v>6.8460327240326273E-5</c:v>
                </c:pt>
                <c:pt idx="10">
                  <c:v>6.8460327240326273E-5</c:v>
                </c:pt>
                <c:pt idx="11">
                  <c:v>6.8460327240447879E-5</c:v>
                </c:pt>
                <c:pt idx="12">
                  <c:v>1.3692065448077414E-4</c:v>
                </c:pt>
                <c:pt idx="13">
                  <c:v>6.8460327240326273E-5</c:v>
                </c:pt>
                <c:pt idx="14">
                  <c:v>6.8460327240326273E-5</c:v>
                </c:pt>
                <c:pt idx="15">
                  <c:v>6.8460327240447879E-5</c:v>
                </c:pt>
                <c:pt idx="16">
                  <c:v>6.8460327240326273E-5</c:v>
                </c:pt>
                <c:pt idx="17">
                  <c:v>1.3692065448077414E-4</c:v>
                </c:pt>
                <c:pt idx="18">
                  <c:v>1.3692065448077414E-4</c:v>
                </c:pt>
                <c:pt idx="19">
                  <c:v>1.3692065448077414E-4</c:v>
                </c:pt>
                <c:pt idx="20">
                  <c:v>2.0538098172110042E-4</c:v>
                </c:pt>
                <c:pt idx="21">
                  <c:v>2.0538098172110042E-4</c:v>
                </c:pt>
                <c:pt idx="22">
                  <c:v>2.0538098172110042E-4</c:v>
                </c:pt>
                <c:pt idx="23">
                  <c:v>2.0538098172110042E-4</c:v>
                </c:pt>
                <c:pt idx="24">
                  <c:v>2.0538098172110042E-4</c:v>
                </c:pt>
                <c:pt idx="25">
                  <c:v>2.0538098172110042E-4</c:v>
                </c:pt>
                <c:pt idx="26">
                  <c:v>2.7384130896142668E-4</c:v>
                </c:pt>
                <c:pt idx="27">
                  <c:v>3.4230163620175294E-4</c:v>
                </c:pt>
                <c:pt idx="28">
                  <c:v>2.7384130896154828E-4</c:v>
                </c:pt>
                <c:pt idx="29">
                  <c:v>4.1076196344220085E-4</c:v>
                </c:pt>
                <c:pt idx="30">
                  <c:v>3.4230163620175294E-4</c:v>
                </c:pt>
                <c:pt idx="31">
                  <c:v>4.1076196344220085E-4</c:v>
                </c:pt>
                <c:pt idx="32">
                  <c:v>4.7922229068252711E-4</c:v>
                </c:pt>
                <c:pt idx="33">
                  <c:v>4.7922229068252711E-4</c:v>
                </c:pt>
                <c:pt idx="34">
                  <c:v>5.4768261792285337E-4</c:v>
                </c:pt>
                <c:pt idx="35">
                  <c:v>4.7922229068252711E-4</c:v>
                </c:pt>
                <c:pt idx="36">
                  <c:v>4.7922229068252711E-4</c:v>
                </c:pt>
                <c:pt idx="37">
                  <c:v>4.1076196344220085E-4</c:v>
                </c:pt>
                <c:pt idx="38">
                  <c:v>3.4230163620187459E-4</c:v>
                </c:pt>
                <c:pt idx="39">
                  <c:v>2.0538098172110042E-4</c:v>
                </c:pt>
                <c:pt idx="40">
                  <c:v>0</c:v>
                </c:pt>
                <c:pt idx="41">
                  <c:v>4.792222906826487E-4</c:v>
                </c:pt>
                <c:pt idx="42">
                  <c:v>1.2322858903266024E-3</c:v>
                </c:pt>
                <c:pt idx="43">
                  <c:v>2.8068734168549582E-3</c:v>
                </c:pt>
                <c:pt idx="44">
                  <c:v>5.8875881426712212E-3</c:v>
                </c:pt>
                <c:pt idx="45">
                  <c:v>1.273362086670774E-2</c:v>
                </c:pt>
                <c:pt idx="46">
                  <c:v>3.3271719038817052E-2</c:v>
                </c:pt>
                <c:pt idx="47">
                  <c:v>0.13575682891764226</c:v>
                </c:pt>
                <c:pt idx="48">
                  <c:v>0.14637502567262275</c:v>
                </c:pt>
                <c:pt idx="49">
                  <c:v>3.0321078934757328E-2</c:v>
                </c:pt>
                <c:pt idx="50">
                  <c:v>0.16321626617375229</c:v>
                </c:pt>
                <c:pt idx="51">
                  <c:v>0.27119189429725477</c:v>
                </c:pt>
                <c:pt idx="52">
                  <c:v>0.16571506811802564</c:v>
                </c:pt>
                <c:pt idx="53">
                  <c:v>2.3618812897925699E-2</c:v>
                </c:pt>
                <c:pt idx="54">
                  <c:v>2.5261860751694377E-2</c:v>
                </c:pt>
                <c:pt idx="55">
                  <c:v>2.7726432532347463E-2</c:v>
                </c:pt>
                <c:pt idx="56">
                  <c:v>1.7457383446292805E-2</c:v>
                </c:pt>
                <c:pt idx="57">
                  <c:v>1.1090573012939057E-2</c:v>
                </c:pt>
                <c:pt idx="58">
                  <c:v>7.2567946874785979E-3</c:v>
                </c:pt>
                <c:pt idx="59">
                  <c:v>4.9976038885466145E-3</c:v>
                </c:pt>
                <c:pt idx="60">
                  <c:v>3.5599370164990335E-3</c:v>
                </c:pt>
                <c:pt idx="61">
                  <c:v>2.6699527623743054E-3</c:v>
                </c:pt>
                <c:pt idx="62">
                  <c:v>2.0538098172108825E-3</c:v>
                </c:pt>
                <c:pt idx="63">
                  <c:v>1.6430478537688034E-3</c:v>
                </c:pt>
                <c:pt idx="64">
                  <c:v>1.3692065448073767E-3</c:v>
                </c:pt>
                <c:pt idx="65">
                  <c:v>1.232285890326481E-3</c:v>
                </c:pt>
                <c:pt idx="66">
                  <c:v>1.0269049086053805E-3</c:v>
                </c:pt>
                <c:pt idx="67">
                  <c:v>8.899842541247279E-4</c:v>
                </c:pt>
                <c:pt idx="68">
                  <c:v>7.5306359964395385E-4</c:v>
                </c:pt>
                <c:pt idx="69">
                  <c:v>6.8460327240362753E-4</c:v>
                </c:pt>
                <c:pt idx="70">
                  <c:v>6.1614294516317968E-4</c:v>
                </c:pt>
                <c:pt idx="71">
                  <c:v>5.4768261792285337E-4</c:v>
                </c:pt>
                <c:pt idx="72">
                  <c:v>4.7922229068252711E-4</c:v>
                </c:pt>
                <c:pt idx="73">
                  <c:v>4.1076196344207926E-4</c:v>
                </c:pt>
                <c:pt idx="74">
                  <c:v>3.4230163620175294E-4</c:v>
                </c:pt>
                <c:pt idx="75">
                  <c:v>3.4230163620175294E-4</c:v>
                </c:pt>
                <c:pt idx="76">
                  <c:v>3.4230163620175294E-4</c:v>
                </c:pt>
                <c:pt idx="77">
                  <c:v>2.7384130896142668E-4</c:v>
                </c:pt>
                <c:pt idx="78">
                  <c:v>2.0538098172110042E-4</c:v>
                </c:pt>
                <c:pt idx="79">
                  <c:v>2.0538098172110042E-4</c:v>
                </c:pt>
                <c:pt idx="80">
                  <c:v>2.0538098172110042E-4</c:v>
                </c:pt>
                <c:pt idx="81">
                  <c:v>1.3692065448077414E-4</c:v>
                </c:pt>
                <c:pt idx="82">
                  <c:v>2.0538098172110042E-4</c:v>
                </c:pt>
                <c:pt idx="83">
                  <c:v>1.3692065448077414E-4</c:v>
                </c:pt>
                <c:pt idx="84">
                  <c:v>1.3692065448065255E-4</c:v>
                </c:pt>
                <c:pt idx="85">
                  <c:v>1.3692065448077414E-4</c:v>
                </c:pt>
                <c:pt idx="86">
                  <c:v>1.3692065448077414E-4</c:v>
                </c:pt>
                <c:pt idx="87">
                  <c:v>1.3692065448065255E-4</c:v>
                </c:pt>
                <c:pt idx="88">
                  <c:v>6.8460327240326273E-5</c:v>
                </c:pt>
                <c:pt idx="89">
                  <c:v>6.8460327240447879E-5</c:v>
                </c:pt>
                <c:pt idx="90">
                  <c:v>6.8460327240447879E-5</c:v>
                </c:pt>
                <c:pt idx="91">
                  <c:v>6.8460327240326273E-5</c:v>
                </c:pt>
                <c:pt idx="92">
                  <c:v>6.8460327240326273E-5</c:v>
                </c:pt>
                <c:pt idx="93">
                  <c:v>6.8460327240326273E-5</c:v>
                </c:pt>
                <c:pt idx="94">
                  <c:v>6.8460327240326273E-5</c:v>
                </c:pt>
                <c:pt idx="95">
                  <c:v>6.8460327240326273E-5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6.8460327240326273E-5</c:v>
                </c:pt>
                <c:pt idx="100">
                  <c:v>6.8460327240326273E-5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u_prime!$AA$1</c:f>
              <c:strCache>
                <c:ptCount val="1"/>
                <c:pt idx="0">
                  <c:v>3d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u_prime!$V$3:$V$103</c:f>
              <c:numCache>
                <c:formatCode>0.00E+00</c:formatCode>
                <c:ptCount val="101"/>
                <c:pt idx="0" formatCode="General">
                  <c:v>-7.0000000000000009</c:v>
                </c:pt>
                <c:pt idx="1">
                  <c:v>-6.8599999999999994</c:v>
                </c:pt>
                <c:pt idx="2">
                  <c:v>-6.72</c:v>
                </c:pt>
                <c:pt idx="3" formatCode="General">
                  <c:v>-6.5799999999999992</c:v>
                </c:pt>
                <c:pt idx="4">
                  <c:v>-6.4399999999999995</c:v>
                </c:pt>
                <c:pt idx="5">
                  <c:v>-6.3</c:v>
                </c:pt>
                <c:pt idx="6">
                  <c:v>-6.16</c:v>
                </c:pt>
                <c:pt idx="7">
                  <c:v>-6.02</c:v>
                </c:pt>
                <c:pt idx="8">
                  <c:v>-5.88</c:v>
                </c:pt>
                <c:pt idx="9">
                  <c:v>-5.74</c:v>
                </c:pt>
                <c:pt idx="10">
                  <c:v>-5.6</c:v>
                </c:pt>
                <c:pt idx="11">
                  <c:v>-5.46</c:v>
                </c:pt>
                <c:pt idx="12">
                  <c:v>-5.3199999999999994</c:v>
                </c:pt>
                <c:pt idx="13">
                  <c:v>-5.18</c:v>
                </c:pt>
                <c:pt idx="14">
                  <c:v>-5.04</c:v>
                </c:pt>
                <c:pt idx="15">
                  <c:v>-4.9000000000000004</c:v>
                </c:pt>
                <c:pt idx="16">
                  <c:v>-4.7600000000000007</c:v>
                </c:pt>
                <c:pt idx="17">
                  <c:v>-4.62</c:v>
                </c:pt>
                <c:pt idx="18">
                  <c:v>-4.4799999999999995</c:v>
                </c:pt>
                <c:pt idx="19">
                  <c:v>-4.34</c:v>
                </c:pt>
                <c:pt idx="20">
                  <c:v>-4.2</c:v>
                </c:pt>
                <c:pt idx="21">
                  <c:v>-4.0599999999999996</c:v>
                </c:pt>
                <c:pt idx="22">
                  <c:v>-3.92</c:v>
                </c:pt>
                <c:pt idx="23">
                  <c:v>-3.78</c:v>
                </c:pt>
                <c:pt idx="24">
                  <c:v>-3.64</c:v>
                </c:pt>
                <c:pt idx="25">
                  <c:v>-3.5000000000000004</c:v>
                </c:pt>
                <c:pt idx="26">
                  <c:v>-3.36</c:v>
                </c:pt>
                <c:pt idx="27">
                  <c:v>-3.2199999999999998</c:v>
                </c:pt>
                <c:pt idx="28">
                  <c:v>-3.08</c:v>
                </c:pt>
                <c:pt idx="29">
                  <c:v>-2.94</c:v>
                </c:pt>
                <c:pt idx="30">
                  <c:v>-2.8</c:v>
                </c:pt>
                <c:pt idx="31">
                  <c:v>-2.6599999999999997</c:v>
                </c:pt>
                <c:pt idx="32">
                  <c:v>-2.52</c:v>
                </c:pt>
                <c:pt idx="33">
                  <c:v>-2.3800000000000003</c:v>
                </c:pt>
                <c:pt idx="34">
                  <c:v>-2.2399999999999998</c:v>
                </c:pt>
                <c:pt idx="35">
                  <c:v>-2.1</c:v>
                </c:pt>
                <c:pt idx="36">
                  <c:v>-1.96</c:v>
                </c:pt>
                <c:pt idx="37">
                  <c:v>-1.82</c:v>
                </c:pt>
                <c:pt idx="38">
                  <c:v>-1.68</c:v>
                </c:pt>
                <c:pt idx="39">
                  <c:v>-1.54</c:v>
                </c:pt>
                <c:pt idx="40">
                  <c:v>-1.4</c:v>
                </c:pt>
                <c:pt idx="41">
                  <c:v>-1.26</c:v>
                </c:pt>
                <c:pt idx="42">
                  <c:v>-1.1199999999999999</c:v>
                </c:pt>
                <c:pt idx="43" formatCode="General">
                  <c:v>-0.98</c:v>
                </c:pt>
                <c:pt idx="44" formatCode="General">
                  <c:v>-0.84</c:v>
                </c:pt>
                <c:pt idx="45" formatCode="General">
                  <c:v>-0.7</c:v>
                </c:pt>
                <c:pt idx="46" formatCode="General">
                  <c:v>-0.55999999999999994</c:v>
                </c:pt>
                <c:pt idx="47" formatCode="General">
                  <c:v>-0.42</c:v>
                </c:pt>
                <c:pt idx="48" formatCode="General">
                  <c:v>-0.27999999999999997</c:v>
                </c:pt>
                <c:pt idx="49" formatCode="General">
                  <c:v>-0.13999999999999999</c:v>
                </c:pt>
                <c:pt idx="50" formatCode="General">
                  <c:v>0</c:v>
                </c:pt>
                <c:pt idx="51" formatCode="General">
                  <c:v>0.13999999999999999</c:v>
                </c:pt>
                <c:pt idx="52" formatCode="General">
                  <c:v>0.27999999999999997</c:v>
                </c:pt>
                <c:pt idx="53" formatCode="General">
                  <c:v>0.42</c:v>
                </c:pt>
                <c:pt idx="54" formatCode="General">
                  <c:v>0.55999999999999994</c:v>
                </c:pt>
                <c:pt idx="55" formatCode="General">
                  <c:v>0.7</c:v>
                </c:pt>
                <c:pt idx="56" formatCode="General">
                  <c:v>0.84</c:v>
                </c:pt>
                <c:pt idx="57" formatCode="General">
                  <c:v>0.98</c:v>
                </c:pt>
                <c:pt idx="58" formatCode="General">
                  <c:v>1.1199999999999999</c:v>
                </c:pt>
                <c:pt idx="59" formatCode="General">
                  <c:v>1.26</c:v>
                </c:pt>
                <c:pt idx="60" formatCode="General">
                  <c:v>1.4</c:v>
                </c:pt>
                <c:pt idx="61" formatCode="General">
                  <c:v>1.54</c:v>
                </c:pt>
                <c:pt idx="62" formatCode="General">
                  <c:v>1.68</c:v>
                </c:pt>
                <c:pt idx="63" formatCode="General">
                  <c:v>1.82</c:v>
                </c:pt>
                <c:pt idx="64" formatCode="General">
                  <c:v>1.96</c:v>
                </c:pt>
                <c:pt idx="65" formatCode="General">
                  <c:v>2.1</c:v>
                </c:pt>
                <c:pt idx="66" formatCode="General">
                  <c:v>2.2399999999999998</c:v>
                </c:pt>
                <c:pt idx="67" formatCode="General">
                  <c:v>2.3800000000000003</c:v>
                </c:pt>
                <c:pt idx="68">
                  <c:v>2.52</c:v>
                </c:pt>
                <c:pt idx="69">
                  <c:v>2.6599999999999997</c:v>
                </c:pt>
                <c:pt idx="70">
                  <c:v>2.8</c:v>
                </c:pt>
                <c:pt idx="71">
                  <c:v>2.94</c:v>
                </c:pt>
                <c:pt idx="72">
                  <c:v>3.08</c:v>
                </c:pt>
                <c:pt idx="73">
                  <c:v>3.2199999999999998</c:v>
                </c:pt>
                <c:pt idx="74">
                  <c:v>3.36</c:v>
                </c:pt>
                <c:pt idx="75">
                  <c:v>3.5000000000000004</c:v>
                </c:pt>
                <c:pt idx="76">
                  <c:v>3.64</c:v>
                </c:pt>
                <c:pt idx="77">
                  <c:v>3.78</c:v>
                </c:pt>
                <c:pt idx="78">
                  <c:v>3.92</c:v>
                </c:pt>
                <c:pt idx="79">
                  <c:v>4.0599999999999996</c:v>
                </c:pt>
                <c:pt idx="80">
                  <c:v>4.2</c:v>
                </c:pt>
                <c:pt idx="81">
                  <c:v>4.34</c:v>
                </c:pt>
                <c:pt idx="82">
                  <c:v>4.4799999999999995</c:v>
                </c:pt>
                <c:pt idx="83">
                  <c:v>4.62</c:v>
                </c:pt>
                <c:pt idx="84">
                  <c:v>4.7600000000000007</c:v>
                </c:pt>
                <c:pt idx="85">
                  <c:v>4.9000000000000004</c:v>
                </c:pt>
                <c:pt idx="86">
                  <c:v>5.04</c:v>
                </c:pt>
                <c:pt idx="87">
                  <c:v>5.18</c:v>
                </c:pt>
                <c:pt idx="88">
                  <c:v>5.3199999999999994</c:v>
                </c:pt>
                <c:pt idx="89">
                  <c:v>5.46</c:v>
                </c:pt>
                <c:pt idx="90">
                  <c:v>5.6</c:v>
                </c:pt>
                <c:pt idx="91">
                  <c:v>5.74</c:v>
                </c:pt>
                <c:pt idx="92">
                  <c:v>5.88</c:v>
                </c:pt>
                <c:pt idx="93">
                  <c:v>6.02</c:v>
                </c:pt>
                <c:pt idx="94">
                  <c:v>6.16</c:v>
                </c:pt>
                <c:pt idx="95">
                  <c:v>6.3</c:v>
                </c:pt>
                <c:pt idx="96">
                  <c:v>6.4399999999999995</c:v>
                </c:pt>
                <c:pt idx="97">
                  <c:v>6.5799999999999992</c:v>
                </c:pt>
                <c:pt idx="98">
                  <c:v>6.72</c:v>
                </c:pt>
                <c:pt idx="99">
                  <c:v>6.8599999999999994</c:v>
                </c:pt>
                <c:pt idx="100">
                  <c:v>7.0000000000000009</c:v>
                </c:pt>
              </c:numCache>
            </c:numRef>
          </c:xVal>
          <c:yVal>
            <c:numRef>
              <c:f>u_prime!$AB$3:$AB$103</c:f>
              <c:numCache>
                <c:formatCode>0.00E+00</c:formatCode>
                <c:ptCount val="101"/>
                <c:pt idx="0">
                  <c:v>6.8460327240447879E-5</c:v>
                </c:pt>
                <c:pt idx="1">
                  <c:v>6.8460327240447879E-5</c:v>
                </c:pt>
                <c:pt idx="2">
                  <c:v>6.8460327240447879E-5</c:v>
                </c:pt>
                <c:pt idx="3">
                  <c:v>6.8460327240447879E-5</c:v>
                </c:pt>
                <c:pt idx="4">
                  <c:v>6.8460327240326273E-5</c:v>
                </c:pt>
                <c:pt idx="5">
                  <c:v>6.8460327240326273E-5</c:v>
                </c:pt>
                <c:pt idx="6">
                  <c:v>6.8460327240326273E-5</c:v>
                </c:pt>
                <c:pt idx="7">
                  <c:v>6.8460327240326273E-5</c:v>
                </c:pt>
                <c:pt idx="8">
                  <c:v>6.8460327240326273E-5</c:v>
                </c:pt>
                <c:pt idx="9">
                  <c:v>6.8460327240326273E-5</c:v>
                </c:pt>
                <c:pt idx="10">
                  <c:v>1.3692065448065255E-4</c:v>
                </c:pt>
                <c:pt idx="11">
                  <c:v>6.8460327240326273E-5</c:v>
                </c:pt>
                <c:pt idx="12">
                  <c:v>1.3692065448077414E-4</c:v>
                </c:pt>
                <c:pt idx="13">
                  <c:v>6.8460327240447879E-5</c:v>
                </c:pt>
                <c:pt idx="14">
                  <c:v>6.8460327240326273E-5</c:v>
                </c:pt>
                <c:pt idx="15">
                  <c:v>6.8460327240326273E-5</c:v>
                </c:pt>
                <c:pt idx="16">
                  <c:v>6.8460327240447879E-5</c:v>
                </c:pt>
                <c:pt idx="17">
                  <c:v>6.8460327240326273E-5</c:v>
                </c:pt>
                <c:pt idx="18">
                  <c:v>1.3692065448077414E-4</c:v>
                </c:pt>
                <c:pt idx="19">
                  <c:v>1.3692065448077414E-4</c:v>
                </c:pt>
                <c:pt idx="20">
                  <c:v>2.0538098172110042E-4</c:v>
                </c:pt>
                <c:pt idx="21">
                  <c:v>1.3692065448077414E-4</c:v>
                </c:pt>
                <c:pt idx="22">
                  <c:v>2.053809817209788E-4</c:v>
                </c:pt>
                <c:pt idx="23">
                  <c:v>2.0538098172110042E-4</c:v>
                </c:pt>
                <c:pt idx="24">
                  <c:v>2.7384130896142668E-4</c:v>
                </c:pt>
                <c:pt idx="25">
                  <c:v>2.7384130896154828E-4</c:v>
                </c:pt>
                <c:pt idx="26">
                  <c:v>3.4230163620187459E-4</c:v>
                </c:pt>
                <c:pt idx="27">
                  <c:v>3.4230163620187459E-4</c:v>
                </c:pt>
                <c:pt idx="28">
                  <c:v>3.4230163620175294E-4</c:v>
                </c:pt>
                <c:pt idx="29">
                  <c:v>4.1076196344220085E-4</c:v>
                </c:pt>
                <c:pt idx="30">
                  <c:v>4.1076196344220085E-4</c:v>
                </c:pt>
                <c:pt idx="31">
                  <c:v>4.792222906826487E-4</c:v>
                </c:pt>
                <c:pt idx="32">
                  <c:v>4.7922229068252711E-4</c:v>
                </c:pt>
                <c:pt idx="33">
                  <c:v>6.8460327240362753E-4</c:v>
                </c:pt>
                <c:pt idx="34">
                  <c:v>6.8460327240362753E-4</c:v>
                </c:pt>
                <c:pt idx="35">
                  <c:v>6.1614294516330122E-4</c:v>
                </c:pt>
                <c:pt idx="36">
                  <c:v>6.1614294516330122E-4</c:v>
                </c:pt>
                <c:pt idx="37">
                  <c:v>6.1614294516330122E-4</c:v>
                </c:pt>
                <c:pt idx="38">
                  <c:v>6.1614294516330122E-4</c:v>
                </c:pt>
                <c:pt idx="39">
                  <c:v>4.1076196344220085E-4</c:v>
                </c:pt>
                <c:pt idx="40">
                  <c:v>6.8460327240326273E-5</c:v>
                </c:pt>
                <c:pt idx="41">
                  <c:v>6.1614294516330122E-4</c:v>
                </c:pt>
                <c:pt idx="42">
                  <c:v>1.8484288354897822E-3</c:v>
                </c:pt>
                <c:pt idx="43">
                  <c:v>4.1076196344218864E-3</c:v>
                </c:pt>
                <c:pt idx="44">
                  <c:v>7.8729376326418989E-3</c:v>
                </c:pt>
                <c:pt idx="45">
                  <c:v>1.417128773875532E-2</c:v>
                </c:pt>
                <c:pt idx="46">
                  <c:v>2.6836448278222735E-2</c:v>
                </c:pt>
                <c:pt idx="47">
                  <c:v>0.13760525775313207</c:v>
                </c:pt>
                <c:pt idx="48">
                  <c:v>0.18443212158554112</c:v>
                </c:pt>
                <c:pt idx="49">
                  <c:v>5.3878277538166687E-2</c:v>
                </c:pt>
                <c:pt idx="50">
                  <c:v>9.3489422879441342E-2</c:v>
                </c:pt>
                <c:pt idx="51">
                  <c:v>4.7285548024919598E-2</c:v>
                </c:pt>
                <c:pt idx="52">
                  <c:v>0.17781885397412203</c:v>
                </c:pt>
                <c:pt idx="53">
                  <c:v>9.1942219483809137E-2</c:v>
                </c:pt>
                <c:pt idx="54">
                  <c:v>2.6562606969261309E-2</c:v>
                </c:pt>
                <c:pt idx="55">
                  <c:v>1.8552748682138756E-2</c:v>
                </c:pt>
                <c:pt idx="56">
                  <c:v>1.4855891011158948E-2</c:v>
                </c:pt>
                <c:pt idx="57">
                  <c:v>8.352159923324427E-3</c:v>
                </c:pt>
                <c:pt idx="58">
                  <c:v>5.1345245430272669E-3</c:v>
                </c:pt>
                <c:pt idx="59">
                  <c:v>3.4230163620181378E-3</c:v>
                </c:pt>
                <c:pt idx="60">
                  <c:v>2.5330321078934096E-3</c:v>
                </c:pt>
                <c:pt idx="61">
                  <c:v>2.0538098172108825E-3</c:v>
                </c:pt>
                <c:pt idx="62">
                  <c:v>1.6430478537688034E-3</c:v>
                </c:pt>
                <c:pt idx="63">
                  <c:v>1.4376668720477029E-3</c:v>
                </c:pt>
                <c:pt idx="64">
                  <c:v>1.3692065448072551E-3</c:v>
                </c:pt>
                <c:pt idx="65">
                  <c:v>1.1638255630861546E-3</c:v>
                </c:pt>
                <c:pt idx="66">
                  <c:v>1.0269049086053805E-3</c:v>
                </c:pt>
                <c:pt idx="67">
                  <c:v>8.899842541247279E-4</c:v>
                </c:pt>
                <c:pt idx="68">
                  <c:v>8.215239268844017E-4</c:v>
                </c:pt>
                <c:pt idx="69">
                  <c:v>7.5306359964407538E-4</c:v>
                </c:pt>
                <c:pt idx="70">
                  <c:v>6.1614294516330122E-4</c:v>
                </c:pt>
                <c:pt idx="71">
                  <c:v>6.1614294516330122E-4</c:v>
                </c:pt>
                <c:pt idx="72">
                  <c:v>5.4768261792297501E-4</c:v>
                </c:pt>
                <c:pt idx="73">
                  <c:v>4.1076196344220085E-4</c:v>
                </c:pt>
                <c:pt idx="74">
                  <c:v>4.1076196344220085E-4</c:v>
                </c:pt>
                <c:pt idx="75">
                  <c:v>3.4230163620187459E-4</c:v>
                </c:pt>
                <c:pt idx="76">
                  <c:v>2.7384130896142668E-4</c:v>
                </c:pt>
                <c:pt idx="77">
                  <c:v>2.7384130896142668E-4</c:v>
                </c:pt>
                <c:pt idx="78">
                  <c:v>2.7384130896142668E-4</c:v>
                </c:pt>
                <c:pt idx="79">
                  <c:v>2.0538098172110042E-4</c:v>
                </c:pt>
                <c:pt idx="80">
                  <c:v>1.3692065448077414E-4</c:v>
                </c:pt>
                <c:pt idx="81">
                  <c:v>2.0538098172110042E-4</c:v>
                </c:pt>
                <c:pt idx="82">
                  <c:v>1.3692065448077414E-4</c:v>
                </c:pt>
                <c:pt idx="83">
                  <c:v>1.3692065448065255E-4</c:v>
                </c:pt>
                <c:pt idx="84">
                  <c:v>1.3692065448077414E-4</c:v>
                </c:pt>
                <c:pt idx="85">
                  <c:v>1.3692065448077414E-4</c:v>
                </c:pt>
                <c:pt idx="86">
                  <c:v>1.3692065448065255E-4</c:v>
                </c:pt>
                <c:pt idx="87">
                  <c:v>6.8460327240326273E-5</c:v>
                </c:pt>
                <c:pt idx="88">
                  <c:v>6.8460327240447879E-5</c:v>
                </c:pt>
                <c:pt idx="89">
                  <c:v>6.8460327240447879E-5</c:v>
                </c:pt>
                <c:pt idx="90">
                  <c:v>6.8460327240326273E-5</c:v>
                </c:pt>
                <c:pt idx="91">
                  <c:v>6.8460327240326273E-5</c:v>
                </c:pt>
                <c:pt idx="92">
                  <c:v>6.8460327240326273E-5</c:v>
                </c:pt>
                <c:pt idx="93">
                  <c:v>6.8460327240326273E-5</c:v>
                </c:pt>
                <c:pt idx="94">
                  <c:v>0</c:v>
                </c:pt>
                <c:pt idx="95">
                  <c:v>0</c:v>
                </c:pt>
                <c:pt idx="96">
                  <c:v>6.8460327240326273E-5</c:v>
                </c:pt>
                <c:pt idx="97">
                  <c:v>6.8460327240326273E-5</c:v>
                </c:pt>
                <c:pt idx="98">
                  <c:v>6.8460327240326273E-5</c:v>
                </c:pt>
                <c:pt idx="99">
                  <c:v>6.8460327240326273E-5</c:v>
                </c:pt>
                <c:pt idx="100">
                  <c:v>6.8460327240326273E-5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677168"/>
        <c:axId val="319677560"/>
      </c:scatterChart>
      <c:valAx>
        <c:axId val="319677168"/>
        <c:scaling>
          <c:orientation val="minMax"/>
          <c:max val="8"/>
          <c:min val="-7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y/dp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677560"/>
        <c:crosses val="autoZero"/>
        <c:crossBetween val="midCat"/>
      </c:valAx>
      <c:valAx>
        <c:axId val="319677560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1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u'</a:t>
                </a:r>
                <a:r>
                  <a:rPr lang="en-US" sz="1200" b="1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b="1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/U</a:t>
                </a:r>
                <a:r>
                  <a:rPr lang="en-US" sz="1200" b="1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1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677168"/>
        <c:crossesAt val="-7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7626018751121684"/>
          <c:y val="0.56001829211532095"/>
          <c:w val="0.13590666567506221"/>
          <c:h val="0.194710710738453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12768046851284"/>
          <c:y val="5.0925925925925923E-2"/>
          <c:w val="0.7697473530094453"/>
          <c:h val="0.81071827029014676"/>
        </c:manualLayout>
      </c:layout>
      <c:scatterChart>
        <c:scatterStyle val="smoothMarker"/>
        <c:varyColors val="0"/>
        <c:ser>
          <c:idx val="1"/>
          <c:order val="1"/>
          <c:tx>
            <c:v>1.6d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x_v!$B$3:$B$651</c:f>
              <c:numCache>
                <c:formatCode>General</c:formatCode>
                <c:ptCount val="649"/>
                <c:pt idx="0">
                  <c:v>-2.0326666666666666</c:v>
                </c:pt>
                <c:pt idx="1">
                  <c:v>-2.0322666666666667</c:v>
                </c:pt>
                <c:pt idx="2">
                  <c:v>-2.0318666666666667</c:v>
                </c:pt>
                <c:pt idx="3">
                  <c:v>-2.0313866666666667</c:v>
                </c:pt>
                <c:pt idx="4">
                  <c:v>-2.0309066666666671</c:v>
                </c:pt>
                <c:pt idx="5">
                  <c:v>-2.0303306666666665</c:v>
                </c:pt>
                <c:pt idx="6">
                  <c:v>-2.0297546666666668</c:v>
                </c:pt>
                <c:pt idx="7">
                  <c:v>-2.0290634666666669</c:v>
                </c:pt>
                <c:pt idx="8">
                  <c:v>-2.0283722666666666</c:v>
                </c:pt>
                <c:pt idx="9">
                  <c:v>-2.0275428266666666</c:v>
                </c:pt>
                <c:pt idx="10">
                  <c:v>-2.0267133866666667</c:v>
                </c:pt>
                <c:pt idx="11">
                  <c:v>-2.02571806</c:v>
                </c:pt>
                <c:pt idx="12">
                  <c:v>-2.0247227333333333</c:v>
                </c:pt>
                <c:pt idx="13">
                  <c:v>-2.0235283399999999</c:v>
                </c:pt>
                <c:pt idx="14">
                  <c:v>-2.022333946666667</c:v>
                </c:pt>
                <c:pt idx="15">
                  <c:v>-2.0209006733333337</c:v>
                </c:pt>
                <c:pt idx="16">
                  <c:v>-2.0194674000000004</c:v>
                </c:pt>
                <c:pt idx="17">
                  <c:v>-2.0177474733333334</c:v>
                </c:pt>
                <c:pt idx="18">
                  <c:v>-2.0160275466666668</c:v>
                </c:pt>
                <c:pt idx="19">
                  <c:v>-2.0094174333333332</c:v>
                </c:pt>
                <c:pt idx="20">
                  <c:v>-2.0028073200000001</c:v>
                </c:pt>
                <c:pt idx="21">
                  <c:v>-1.9961972066666667</c:v>
                </c:pt>
                <c:pt idx="22">
                  <c:v>-1.9895870999999998</c:v>
                </c:pt>
                <c:pt idx="23">
                  <c:v>-1.9829769866666667</c:v>
                </c:pt>
                <c:pt idx="24">
                  <c:v>-1.9763668733333333</c:v>
                </c:pt>
                <c:pt idx="25">
                  <c:v>-1.9697567733333332</c:v>
                </c:pt>
                <c:pt idx="26">
                  <c:v>-1.9631466666666668</c:v>
                </c:pt>
                <c:pt idx="27">
                  <c:v>-1.9565365333333333</c:v>
                </c:pt>
                <c:pt idx="28">
                  <c:v>-1.9499264000000003</c:v>
                </c:pt>
                <c:pt idx="29">
                  <c:v>-1.9433163333333334</c:v>
                </c:pt>
                <c:pt idx="30">
                  <c:v>-1.9367061999999999</c:v>
                </c:pt>
                <c:pt idx="31">
                  <c:v>-1.9300961333333333</c:v>
                </c:pt>
                <c:pt idx="32">
                  <c:v>-1.9234859999999998</c:v>
                </c:pt>
                <c:pt idx="33">
                  <c:v>-1.9168758666666668</c:v>
                </c:pt>
                <c:pt idx="34">
                  <c:v>-1.9102657333333333</c:v>
                </c:pt>
                <c:pt idx="35">
                  <c:v>-1.9036556666666669</c:v>
                </c:pt>
                <c:pt idx="36">
                  <c:v>-1.8970455333333334</c:v>
                </c:pt>
                <c:pt idx="37">
                  <c:v>-1.8904354666666667</c:v>
                </c:pt>
                <c:pt idx="38">
                  <c:v>-1.8838253333333332</c:v>
                </c:pt>
                <c:pt idx="39">
                  <c:v>-1.8772152000000002</c:v>
                </c:pt>
                <c:pt idx="40">
                  <c:v>-1.8706050666666667</c:v>
                </c:pt>
                <c:pt idx="41">
                  <c:v>-1.8639949999999998</c:v>
                </c:pt>
                <c:pt idx="42">
                  <c:v>-1.8573848666666668</c:v>
                </c:pt>
                <c:pt idx="43">
                  <c:v>-1.8507747333333333</c:v>
                </c:pt>
                <c:pt idx="44">
                  <c:v>-1.8441646</c:v>
                </c:pt>
                <c:pt idx="45">
                  <c:v>-1.8375545333333332</c:v>
                </c:pt>
                <c:pt idx="46">
                  <c:v>-1.8309444000000001</c:v>
                </c:pt>
                <c:pt idx="47">
                  <c:v>-1.8243343333333333</c:v>
                </c:pt>
                <c:pt idx="48">
                  <c:v>-1.8177242000000002</c:v>
                </c:pt>
                <c:pt idx="49">
                  <c:v>-1.8111140666666667</c:v>
                </c:pt>
                <c:pt idx="50">
                  <c:v>-1.8045039333333333</c:v>
                </c:pt>
                <c:pt idx="51">
                  <c:v>-1.7978938666666666</c:v>
                </c:pt>
                <c:pt idx="52">
                  <c:v>-1.7912837333333331</c:v>
                </c:pt>
                <c:pt idx="53">
                  <c:v>-1.7846736666666667</c:v>
                </c:pt>
                <c:pt idx="54">
                  <c:v>-1.7780635333333332</c:v>
                </c:pt>
                <c:pt idx="55">
                  <c:v>-1.7714534000000002</c:v>
                </c:pt>
                <c:pt idx="56">
                  <c:v>-1.7648432666666667</c:v>
                </c:pt>
                <c:pt idx="57">
                  <c:v>-1.7582332000000001</c:v>
                </c:pt>
                <c:pt idx="58">
                  <c:v>-1.7516230666666666</c:v>
                </c:pt>
                <c:pt idx="59">
                  <c:v>-1.7450129333333335</c:v>
                </c:pt>
                <c:pt idx="60">
                  <c:v>-1.7384028666666667</c:v>
                </c:pt>
                <c:pt idx="61">
                  <c:v>-1.7317927333333336</c:v>
                </c:pt>
                <c:pt idx="62">
                  <c:v>-1.7251826000000001</c:v>
                </c:pt>
                <c:pt idx="63">
                  <c:v>-1.7185725333333335</c:v>
                </c:pt>
                <c:pt idx="64">
                  <c:v>-1.7119624</c:v>
                </c:pt>
                <c:pt idx="65">
                  <c:v>-1.7053522666666665</c:v>
                </c:pt>
                <c:pt idx="66">
                  <c:v>-1.6987421333333335</c:v>
                </c:pt>
                <c:pt idx="67">
                  <c:v>-1.6921320666666666</c:v>
                </c:pt>
                <c:pt idx="68">
                  <c:v>-1.6855219333333336</c:v>
                </c:pt>
                <c:pt idx="69">
                  <c:v>-1.6789118666666667</c:v>
                </c:pt>
                <c:pt idx="70">
                  <c:v>-1.6723017333333334</c:v>
                </c:pt>
                <c:pt idx="71">
                  <c:v>-1.6656915999999999</c:v>
                </c:pt>
                <c:pt idx="72">
                  <c:v>-1.6590814666666667</c:v>
                </c:pt>
                <c:pt idx="73">
                  <c:v>-1.6524714</c:v>
                </c:pt>
                <c:pt idx="74">
                  <c:v>-1.6458612666666668</c:v>
                </c:pt>
                <c:pt idx="75">
                  <c:v>-1.6392512000000001</c:v>
                </c:pt>
                <c:pt idx="76">
                  <c:v>-1.6326410666666666</c:v>
                </c:pt>
                <c:pt idx="77">
                  <c:v>-1.6260309333333334</c:v>
                </c:pt>
                <c:pt idx="78">
                  <c:v>-1.6194207999999999</c:v>
                </c:pt>
                <c:pt idx="79">
                  <c:v>-1.6128107333333335</c:v>
                </c:pt>
                <c:pt idx="80">
                  <c:v>-1.6062006</c:v>
                </c:pt>
                <c:pt idx="81">
                  <c:v>-1.5995904666666667</c:v>
                </c:pt>
                <c:pt idx="82">
                  <c:v>-1.5929803333333334</c:v>
                </c:pt>
                <c:pt idx="83">
                  <c:v>-1.5863702666666666</c:v>
                </c:pt>
                <c:pt idx="84">
                  <c:v>-1.5797601333333333</c:v>
                </c:pt>
                <c:pt idx="85">
                  <c:v>-1.5731500666666667</c:v>
                </c:pt>
                <c:pt idx="86">
                  <c:v>-1.5665399333333334</c:v>
                </c:pt>
                <c:pt idx="87">
                  <c:v>-1.5599297999999999</c:v>
                </c:pt>
                <c:pt idx="88">
                  <c:v>-1.5533196666666669</c:v>
                </c:pt>
                <c:pt idx="89">
                  <c:v>-1.5467096</c:v>
                </c:pt>
                <c:pt idx="90">
                  <c:v>-1.5400994666666667</c:v>
                </c:pt>
                <c:pt idx="91">
                  <c:v>-1.5334893999999999</c:v>
                </c:pt>
                <c:pt idx="92">
                  <c:v>-1.5268792666666666</c:v>
                </c:pt>
                <c:pt idx="93">
                  <c:v>-1.5202691333333334</c:v>
                </c:pt>
                <c:pt idx="94">
                  <c:v>-1.5136590000000001</c:v>
                </c:pt>
                <c:pt idx="95">
                  <c:v>-1.5070489333333335</c:v>
                </c:pt>
                <c:pt idx="96">
                  <c:v>-1.5004388</c:v>
                </c:pt>
                <c:pt idx="97">
                  <c:v>-1.4938287333333333</c:v>
                </c:pt>
                <c:pt idx="98">
                  <c:v>-1.4872185999999998</c:v>
                </c:pt>
                <c:pt idx="99">
                  <c:v>-1.4806084666666668</c:v>
                </c:pt>
                <c:pt idx="100">
                  <c:v>-1.4739983333333333</c:v>
                </c:pt>
                <c:pt idx="101">
                  <c:v>-1.4673882666666669</c:v>
                </c:pt>
                <c:pt idx="102">
                  <c:v>-1.4607781333333334</c:v>
                </c:pt>
                <c:pt idx="103">
                  <c:v>-1.4541679999999999</c:v>
                </c:pt>
                <c:pt idx="104">
                  <c:v>-1.4475578666666666</c:v>
                </c:pt>
                <c:pt idx="105">
                  <c:v>-1.4409478</c:v>
                </c:pt>
                <c:pt idx="106">
                  <c:v>-1.4343376666666667</c:v>
                </c:pt>
                <c:pt idx="107">
                  <c:v>-1.4277276000000001</c:v>
                </c:pt>
                <c:pt idx="108">
                  <c:v>-1.4211174666666668</c:v>
                </c:pt>
                <c:pt idx="109">
                  <c:v>-1.4145073333333333</c:v>
                </c:pt>
                <c:pt idx="110">
                  <c:v>-1.4078972000000001</c:v>
                </c:pt>
                <c:pt idx="111">
                  <c:v>-1.4012871333333332</c:v>
                </c:pt>
                <c:pt idx="112">
                  <c:v>-1.3946770000000002</c:v>
                </c:pt>
                <c:pt idx="113">
                  <c:v>-1.3880669333333333</c:v>
                </c:pt>
                <c:pt idx="114">
                  <c:v>-1.3814568</c:v>
                </c:pt>
                <c:pt idx="115">
                  <c:v>-1.3748466666666668</c:v>
                </c:pt>
                <c:pt idx="116">
                  <c:v>-1.3682365333333333</c:v>
                </c:pt>
                <c:pt idx="117">
                  <c:v>-1.361626</c:v>
                </c:pt>
                <c:pt idx="118">
                  <c:v>-1.355016</c:v>
                </c:pt>
                <c:pt idx="119">
                  <c:v>-1.348406</c:v>
                </c:pt>
                <c:pt idx="120">
                  <c:v>-1.341796</c:v>
                </c:pt>
                <c:pt idx="121">
                  <c:v>-1.3351860000000002</c:v>
                </c:pt>
                <c:pt idx="122">
                  <c:v>-1.328576</c:v>
                </c:pt>
                <c:pt idx="123">
                  <c:v>-1.321966</c:v>
                </c:pt>
                <c:pt idx="124">
                  <c:v>-1.3153553333333332</c:v>
                </c:pt>
                <c:pt idx="125">
                  <c:v>-1.3087453333333332</c:v>
                </c:pt>
                <c:pt idx="126">
                  <c:v>-1.3021353333333334</c:v>
                </c:pt>
                <c:pt idx="127">
                  <c:v>-1.2955253333333334</c:v>
                </c:pt>
                <c:pt idx="128">
                  <c:v>-1.2889153333333334</c:v>
                </c:pt>
                <c:pt idx="129">
                  <c:v>-1.2823053333333334</c:v>
                </c:pt>
                <c:pt idx="130">
                  <c:v>-1.2756946666666666</c:v>
                </c:pt>
                <c:pt idx="131">
                  <c:v>-1.2690846666666666</c:v>
                </c:pt>
                <c:pt idx="132">
                  <c:v>-1.2624746666666666</c:v>
                </c:pt>
                <c:pt idx="133">
                  <c:v>-1.2558646666666666</c:v>
                </c:pt>
                <c:pt idx="134">
                  <c:v>-1.2492546666666668</c:v>
                </c:pt>
                <c:pt idx="135">
                  <c:v>-1.2426446666666666</c:v>
                </c:pt>
                <c:pt idx="136">
                  <c:v>-1.2360340000000001</c:v>
                </c:pt>
                <c:pt idx="137">
                  <c:v>-1.2294240000000001</c:v>
                </c:pt>
                <c:pt idx="138">
                  <c:v>-1.2228139999999998</c:v>
                </c:pt>
                <c:pt idx="139">
                  <c:v>-1.2162040000000001</c:v>
                </c:pt>
                <c:pt idx="140">
                  <c:v>-1.2095940000000001</c:v>
                </c:pt>
                <c:pt idx="141">
                  <c:v>-1.2029840000000001</c:v>
                </c:pt>
                <c:pt idx="142">
                  <c:v>-1.1963733333333335</c:v>
                </c:pt>
                <c:pt idx="143">
                  <c:v>-1.1897633333333333</c:v>
                </c:pt>
                <c:pt idx="144">
                  <c:v>-1.1831533333333333</c:v>
                </c:pt>
                <c:pt idx="145">
                  <c:v>-1.1765433333333333</c:v>
                </c:pt>
                <c:pt idx="146">
                  <c:v>-1.1699333333333335</c:v>
                </c:pt>
                <c:pt idx="147">
                  <c:v>-1.1633233333333335</c:v>
                </c:pt>
                <c:pt idx="148">
                  <c:v>-1.1567126666666667</c:v>
                </c:pt>
                <c:pt idx="149">
                  <c:v>-1.1501026666666667</c:v>
                </c:pt>
                <c:pt idx="150">
                  <c:v>-1.1434926666666667</c:v>
                </c:pt>
                <c:pt idx="151">
                  <c:v>-1.1368826666666667</c:v>
                </c:pt>
                <c:pt idx="152">
                  <c:v>-1.1302726666666667</c:v>
                </c:pt>
                <c:pt idx="153">
                  <c:v>-1.1236626666666667</c:v>
                </c:pt>
                <c:pt idx="154">
                  <c:v>-1.1170520000000002</c:v>
                </c:pt>
                <c:pt idx="155">
                  <c:v>-1.1104420000000002</c:v>
                </c:pt>
                <c:pt idx="156">
                  <c:v>-1.1038319999999999</c:v>
                </c:pt>
                <c:pt idx="157">
                  <c:v>-1.0972219999999999</c:v>
                </c:pt>
                <c:pt idx="158">
                  <c:v>-1.0906119999999999</c:v>
                </c:pt>
                <c:pt idx="159">
                  <c:v>-1.0840020000000001</c:v>
                </c:pt>
                <c:pt idx="160">
                  <c:v>-1.0773913333333334</c:v>
                </c:pt>
                <c:pt idx="161">
                  <c:v>-1.0707813333333334</c:v>
                </c:pt>
                <c:pt idx="162">
                  <c:v>-1.0641713333333334</c:v>
                </c:pt>
                <c:pt idx="163">
                  <c:v>-1.0575613333333334</c:v>
                </c:pt>
                <c:pt idx="164">
                  <c:v>-1.0509513333333333</c:v>
                </c:pt>
                <c:pt idx="165">
                  <c:v>-1.0443413333333333</c:v>
                </c:pt>
                <c:pt idx="166">
                  <c:v>-1.0377306666666666</c:v>
                </c:pt>
                <c:pt idx="167">
                  <c:v>-1.0311206666666668</c:v>
                </c:pt>
                <c:pt idx="168">
                  <c:v>-1.0245106666666668</c:v>
                </c:pt>
                <c:pt idx="169">
                  <c:v>-1.0179006666666666</c:v>
                </c:pt>
                <c:pt idx="170">
                  <c:v>-1.0112906666666666</c:v>
                </c:pt>
                <c:pt idx="171">
                  <c:v>-1.0046806666666668</c:v>
                </c:pt>
                <c:pt idx="172">
                  <c:v>-0.99807000000000001</c:v>
                </c:pt>
                <c:pt idx="173">
                  <c:v>-0.99146000000000001</c:v>
                </c:pt>
                <c:pt idx="174">
                  <c:v>-0.98484999999999989</c:v>
                </c:pt>
                <c:pt idx="175">
                  <c:v>-0.97824000000000011</c:v>
                </c:pt>
                <c:pt idx="176">
                  <c:v>-0.97162999999999999</c:v>
                </c:pt>
                <c:pt idx="177">
                  <c:v>-0.96501999999999999</c:v>
                </c:pt>
                <c:pt idx="178">
                  <c:v>-0.95840933333333322</c:v>
                </c:pt>
                <c:pt idx="179">
                  <c:v>-0.95179933333333344</c:v>
                </c:pt>
                <c:pt idx="180">
                  <c:v>-0.94518933333333333</c:v>
                </c:pt>
                <c:pt idx="181">
                  <c:v>-0.93857933333333332</c:v>
                </c:pt>
                <c:pt idx="182">
                  <c:v>-0.93196933333333332</c:v>
                </c:pt>
                <c:pt idx="183">
                  <c:v>-0.9253593333333332</c:v>
                </c:pt>
                <c:pt idx="184">
                  <c:v>-0.91874866666666666</c:v>
                </c:pt>
                <c:pt idx="185">
                  <c:v>-0.91213866666666665</c:v>
                </c:pt>
                <c:pt idx="186">
                  <c:v>-0.90552866666666665</c:v>
                </c:pt>
                <c:pt idx="187">
                  <c:v>-0.89891866666666653</c:v>
                </c:pt>
                <c:pt idx="188">
                  <c:v>-0.89230866666666675</c:v>
                </c:pt>
                <c:pt idx="189">
                  <c:v>-0.88569866666666663</c:v>
                </c:pt>
                <c:pt idx="190">
                  <c:v>-0.87908799999999998</c:v>
                </c:pt>
                <c:pt idx="191">
                  <c:v>-0.87247799999999986</c:v>
                </c:pt>
                <c:pt idx="192">
                  <c:v>-0.86586800000000008</c:v>
                </c:pt>
                <c:pt idx="193">
                  <c:v>-0.85925799999999997</c:v>
                </c:pt>
                <c:pt idx="194">
                  <c:v>-0.85264799999999996</c:v>
                </c:pt>
                <c:pt idx="195">
                  <c:v>-0.84603799999999996</c:v>
                </c:pt>
                <c:pt idx="196">
                  <c:v>-0.83942733333333341</c:v>
                </c:pt>
                <c:pt idx="197">
                  <c:v>-0.8328173333333333</c:v>
                </c:pt>
                <c:pt idx="198">
                  <c:v>-0.82620733333333329</c:v>
                </c:pt>
                <c:pt idx="199">
                  <c:v>-0.81959733333333329</c:v>
                </c:pt>
                <c:pt idx="200">
                  <c:v>-0.8129873333333334</c:v>
                </c:pt>
                <c:pt idx="201">
                  <c:v>-0.80637733333333339</c:v>
                </c:pt>
                <c:pt idx="202">
                  <c:v>-0.79976666666666663</c:v>
                </c:pt>
                <c:pt idx="203">
                  <c:v>-0.79315666666666662</c:v>
                </c:pt>
                <c:pt idx="204">
                  <c:v>-0.78654666666666673</c:v>
                </c:pt>
                <c:pt idx="205">
                  <c:v>-0.77993666666666672</c:v>
                </c:pt>
                <c:pt idx="206">
                  <c:v>-0.77332666666666661</c:v>
                </c:pt>
                <c:pt idx="207">
                  <c:v>-0.7667166666666666</c:v>
                </c:pt>
                <c:pt idx="208">
                  <c:v>-0.76010600000000006</c:v>
                </c:pt>
                <c:pt idx="209">
                  <c:v>-0.75349600000000005</c:v>
                </c:pt>
                <c:pt idx="210">
                  <c:v>-0.74688599999999994</c:v>
                </c:pt>
                <c:pt idx="211">
                  <c:v>-0.74027599999999993</c:v>
                </c:pt>
                <c:pt idx="212">
                  <c:v>-0.73366600000000004</c:v>
                </c:pt>
                <c:pt idx="213">
                  <c:v>-0.72705600000000004</c:v>
                </c:pt>
                <c:pt idx="214">
                  <c:v>-0.72044533333333327</c:v>
                </c:pt>
                <c:pt idx="215">
                  <c:v>-0.71383533333333327</c:v>
                </c:pt>
                <c:pt idx="216">
                  <c:v>-0.70722533333333337</c:v>
                </c:pt>
                <c:pt idx="217">
                  <c:v>-0.70061533333333337</c:v>
                </c:pt>
                <c:pt idx="218">
                  <c:v>-0.69400533333333336</c:v>
                </c:pt>
                <c:pt idx="219">
                  <c:v>-0.68739533333333325</c:v>
                </c:pt>
                <c:pt idx="220">
                  <c:v>-0.6807846666666667</c:v>
                </c:pt>
                <c:pt idx="221">
                  <c:v>-0.6741746666666667</c:v>
                </c:pt>
                <c:pt idx="222">
                  <c:v>-0.6675646666666667</c:v>
                </c:pt>
                <c:pt idx="223">
                  <c:v>-0.66095466666666658</c:v>
                </c:pt>
                <c:pt idx="224">
                  <c:v>-0.65434400000000004</c:v>
                </c:pt>
                <c:pt idx="225">
                  <c:v>-0.64773400000000003</c:v>
                </c:pt>
                <c:pt idx="226">
                  <c:v>-0.64112400000000003</c:v>
                </c:pt>
                <c:pt idx="227">
                  <c:v>-0.63451399999999991</c:v>
                </c:pt>
                <c:pt idx="228">
                  <c:v>-0.62790399999999991</c:v>
                </c:pt>
                <c:pt idx="229">
                  <c:v>-0.62129400000000001</c:v>
                </c:pt>
                <c:pt idx="230">
                  <c:v>-0.61468333333333336</c:v>
                </c:pt>
                <c:pt idx="231">
                  <c:v>-0.60807333333333324</c:v>
                </c:pt>
                <c:pt idx="232">
                  <c:v>-0.60146333333333324</c:v>
                </c:pt>
                <c:pt idx="233">
                  <c:v>-0.59485333333333335</c:v>
                </c:pt>
                <c:pt idx="234">
                  <c:v>-0.58824333333333334</c:v>
                </c:pt>
                <c:pt idx="235">
                  <c:v>-0.58163333333333334</c:v>
                </c:pt>
                <c:pt idx="236">
                  <c:v>-0.57502266666666657</c:v>
                </c:pt>
                <c:pt idx="237">
                  <c:v>-0.56841266666666668</c:v>
                </c:pt>
                <c:pt idx="238">
                  <c:v>-0.56180266666666667</c:v>
                </c:pt>
                <c:pt idx="239">
                  <c:v>-0.55519266666666667</c:v>
                </c:pt>
                <c:pt idx="240">
                  <c:v>-0.54858266666666655</c:v>
                </c:pt>
                <c:pt idx="241">
                  <c:v>-0.54197266666666677</c:v>
                </c:pt>
                <c:pt idx="242">
                  <c:v>-0.535362</c:v>
                </c:pt>
                <c:pt idx="243">
                  <c:v>-0.528752</c:v>
                </c:pt>
                <c:pt idx="244">
                  <c:v>-0.52214199999999988</c:v>
                </c:pt>
                <c:pt idx="245">
                  <c:v>-0.5155320000000001</c:v>
                </c:pt>
                <c:pt idx="246">
                  <c:v>-0.50892199999999999</c:v>
                </c:pt>
                <c:pt idx="247">
                  <c:v>-0.50231199999999998</c:v>
                </c:pt>
                <c:pt idx="248">
                  <c:v>-0.49570133333333322</c:v>
                </c:pt>
                <c:pt idx="249">
                  <c:v>-0.48909133333333338</c:v>
                </c:pt>
                <c:pt idx="250">
                  <c:v>-0.48248133333333332</c:v>
                </c:pt>
                <c:pt idx="251">
                  <c:v>-0.47587133333333331</c:v>
                </c:pt>
                <c:pt idx="252">
                  <c:v>-0.46926133333333325</c:v>
                </c:pt>
                <c:pt idx="253">
                  <c:v>-0.46265133333333341</c:v>
                </c:pt>
                <c:pt idx="254">
                  <c:v>-0.45604066666666665</c:v>
                </c:pt>
                <c:pt idx="255">
                  <c:v>-0.44943066666666664</c:v>
                </c:pt>
                <c:pt idx="256">
                  <c:v>-0.44282066666666658</c:v>
                </c:pt>
                <c:pt idx="257">
                  <c:v>-0.43621066666666675</c:v>
                </c:pt>
                <c:pt idx="258">
                  <c:v>-0.42960066666666669</c:v>
                </c:pt>
                <c:pt idx="259">
                  <c:v>-0.42299066666666663</c:v>
                </c:pt>
                <c:pt idx="260">
                  <c:v>-0.41637999999999992</c:v>
                </c:pt>
                <c:pt idx="261">
                  <c:v>-0.40977000000000008</c:v>
                </c:pt>
                <c:pt idx="262">
                  <c:v>-0.40316000000000002</c:v>
                </c:pt>
                <c:pt idx="263">
                  <c:v>-0.39654999999999996</c:v>
                </c:pt>
                <c:pt idx="264">
                  <c:v>-0.38993933333333325</c:v>
                </c:pt>
                <c:pt idx="265">
                  <c:v>-0.38332933333333341</c:v>
                </c:pt>
                <c:pt idx="266">
                  <c:v>-0.37671933333333335</c:v>
                </c:pt>
                <c:pt idx="267">
                  <c:v>-0.37010933333333329</c:v>
                </c:pt>
                <c:pt idx="268">
                  <c:v>-0.36349933333333329</c:v>
                </c:pt>
                <c:pt idx="269">
                  <c:v>-0.35688933333333339</c:v>
                </c:pt>
                <c:pt idx="270">
                  <c:v>-0.35027866666666652</c:v>
                </c:pt>
                <c:pt idx="271">
                  <c:v>-0.34366866666666662</c:v>
                </c:pt>
                <c:pt idx="272">
                  <c:v>-0.33705866666666678</c:v>
                </c:pt>
                <c:pt idx="273">
                  <c:v>-0.33044866666666656</c:v>
                </c:pt>
                <c:pt idx="274">
                  <c:v>-0.32383866666666672</c:v>
                </c:pt>
                <c:pt idx="275">
                  <c:v>-0.31722866666666649</c:v>
                </c:pt>
                <c:pt idx="276">
                  <c:v>-0.31061799999999995</c:v>
                </c:pt>
                <c:pt idx="277">
                  <c:v>-0.30400800000000006</c:v>
                </c:pt>
                <c:pt idx="278">
                  <c:v>-0.29739799999999983</c:v>
                </c:pt>
                <c:pt idx="279">
                  <c:v>-0.29078799999999999</c:v>
                </c:pt>
                <c:pt idx="280">
                  <c:v>-0.28417800000000015</c:v>
                </c:pt>
                <c:pt idx="281">
                  <c:v>-0.27756799999999993</c:v>
                </c:pt>
                <c:pt idx="282">
                  <c:v>-0.27095733333333338</c:v>
                </c:pt>
                <c:pt idx="283">
                  <c:v>-0.26434733333333316</c:v>
                </c:pt>
                <c:pt idx="284">
                  <c:v>-0.25773733333333326</c:v>
                </c:pt>
                <c:pt idx="285">
                  <c:v>-0.25112733333333342</c:v>
                </c:pt>
                <c:pt idx="286">
                  <c:v>-0.24451666666666649</c:v>
                </c:pt>
                <c:pt idx="287">
                  <c:v>-0.23790666666666666</c:v>
                </c:pt>
                <c:pt idx="288">
                  <c:v>-0.23129666666666679</c:v>
                </c:pt>
                <c:pt idx="289">
                  <c:v>-0.22468666666666656</c:v>
                </c:pt>
                <c:pt idx="290">
                  <c:v>-0.2180766666666667</c:v>
                </c:pt>
                <c:pt idx="291">
                  <c:v>-0.21146666666666647</c:v>
                </c:pt>
                <c:pt idx="292">
                  <c:v>-0.20485599999999993</c:v>
                </c:pt>
                <c:pt idx="293">
                  <c:v>-0.19824600000000009</c:v>
                </c:pt>
                <c:pt idx="294">
                  <c:v>-0.19163599999999986</c:v>
                </c:pt>
                <c:pt idx="295">
                  <c:v>-0.185026</c:v>
                </c:pt>
                <c:pt idx="296">
                  <c:v>-0.17841533333333345</c:v>
                </c:pt>
                <c:pt idx="297">
                  <c:v>-0.17180533333333323</c:v>
                </c:pt>
                <c:pt idx="298">
                  <c:v>-0.16519533333333336</c:v>
                </c:pt>
                <c:pt idx="299">
                  <c:v>-0.15858533333333313</c:v>
                </c:pt>
                <c:pt idx="300">
                  <c:v>-0.15197466666666659</c:v>
                </c:pt>
                <c:pt idx="301">
                  <c:v>-0.14536466666666675</c:v>
                </c:pt>
                <c:pt idx="302">
                  <c:v>-0.13875466666666653</c:v>
                </c:pt>
                <c:pt idx="303">
                  <c:v>-0.13214466666666666</c:v>
                </c:pt>
                <c:pt idx="304">
                  <c:v>-0.12553400000000012</c:v>
                </c:pt>
                <c:pt idx="305">
                  <c:v>-0.11892399999999989</c:v>
                </c:pt>
                <c:pt idx="306">
                  <c:v>-0.11231400000000002</c:v>
                </c:pt>
                <c:pt idx="307">
                  <c:v>-0.1057039999999998</c:v>
                </c:pt>
                <c:pt idx="308">
                  <c:v>-9.9093333333333256E-2</c:v>
                </c:pt>
                <c:pt idx="309">
                  <c:v>-9.2483333333333403E-2</c:v>
                </c:pt>
                <c:pt idx="310">
                  <c:v>-8.5872666666666486E-2</c:v>
                </c:pt>
                <c:pt idx="311">
                  <c:v>-7.9262666666666634E-2</c:v>
                </c:pt>
                <c:pt idx="312">
                  <c:v>-7.2652666666666782E-2</c:v>
                </c:pt>
                <c:pt idx="313">
                  <c:v>-6.6042666666666555E-2</c:v>
                </c:pt>
                <c:pt idx="314">
                  <c:v>-5.9432000000000006E-2</c:v>
                </c:pt>
                <c:pt idx="315">
                  <c:v>-5.2821333333333463E-2</c:v>
                </c:pt>
                <c:pt idx="316">
                  <c:v>-4.6210666666666553E-2</c:v>
                </c:pt>
                <c:pt idx="317">
                  <c:v>-3.9600666666666694E-2</c:v>
                </c:pt>
                <c:pt idx="318">
                  <c:v>-3.2989999999999783E-2</c:v>
                </c:pt>
                <c:pt idx="319">
                  <c:v>-2.6383333333333352E-2</c:v>
                </c:pt>
                <c:pt idx="320">
                  <c:v>-1.9776666666666554E-2</c:v>
                </c:pt>
                <c:pt idx="321">
                  <c:v>-1.3177999999999987E-2</c:v>
                </c:pt>
                <c:pt idx="322">
                  <c:v>-6.5800000000001049E-3</c:v>
                </c:pt>
                <c:pt idx="323">
                  <c:v>4.0000000000040004E-5</c:v>
                </c:pt>
                <c:pt idx="324">
                  <c:v>6.6600000000001849E-3</c:v>
                </c:pt>
                <c:pt idx="325">
                  <c:v>1.3271333333333413E-2</c:v>
                </c:pt>
                <c:pt idx="326">
                  <c:v>1.9882666666666642E-2</c:v>
                </c:pt>
                <c:pt idx="327">
                  <c:v>2.6490666666666812E-2</c:v>
                </c:pt>
                <c:pt idx="328">
                  <c:v>3.30993333333333E-2</c:v>
                </c:pt>
                <c:pt idx="329">
                  <c:v>3.971000000000021E-2</c:v>
                </c:pt>
                <c:pt idx="330">
                  <c:v>4.6320666666666753E-2</c:v>
                </c:pt>
                <c:pt idx="331">
                  <c:v>5.2930666666666612E-2</c:v>
                </c:pt>
                <c:pt idx="332">
                  <c:v>5.9541333333333522E-2</c:v>
                </c:pt>
                <c:pt idx="333">
                  <c:v>6.6151333333333381E-2</c:v>
                </c:pt>
                <c:pt idx="334">
                  <c:v>7.2761333333333233E-2</c:v>
                </c:pt>
                <c:pt idx="335">
                  <c:v>7.937133333333346E-2</c:v>
                </c:pt>
                <c:pt idx="336">
                  <c:v>8.5981333333333326E-2</c:v>
                </c:pt>
                <c:pt idx="337">
                  <c:v>9.2591333333333553E-2</c:v>
                </c:pt>
                <c:pt idx="338">
                  <c:v>9.9201333333333405E-2</c:v>
                </c:pt>
                <c:pt idx="339">
                  <c:v>0.10581066666666658</c:v>
                </c:pt>
                <c:pt idx="340">
                  <c:v>0.11242066666666681</c:v>
                </c:pt>
                <c:pt idx="341">
                  <c:v>0.11903066666666666</c:v>
                </c:pt>
                <c:pt idx="342">
                  <c:v>0.1256406666666669</c:v>
                </c:pt>
                <c:pt idx="343">
                  <c:v>0.13225000000000006</c:v>
                </c:pt>
                <c:pt idx="344">
                  <c:v>0.13885999999999993</c:v>
                </c:pt>
                <c:pt idx="345">
                  <c:v>0.14547000000000015</c:v>
                </c:pt>
                <c:pt idx="346">
                  <c:v>0.15207999999999999</c:v>
                </c:pt>
                <c:pt idx="347">
                  <c:v>0.15868933333333354</c:v>
                </c:pt>
                <c:pt idx="348">
                  <c:v>0.16529933333333341</c:v>
                </c:pt>
                <c:pt idx="349">
                  <c:v>0.17190866666666657</c:v>
                </c:pt>
                <c:pt idx="350">
                  <c:v>0.1785186666666668</c:v>
                </c:pt>
                <c:pt idx="351">
                  <c:v>0.18512866666666666</c:v>
                </c:pt>
                <c:pt idx="352">
                  <c:v>0.19173866666666689</c:v>
                </c:pt>
                <c:pt idx="353">
                  <c:v>0.19834800000000005</c:v>
                </c:pt>
                <c:pt idx="354">
                  <c:v>0.20495799999999992</c:v>
                </c:pt>
                <c:pt idx="355">
                  <c:v>0.21156733333333344</c:v>
                </c:pt>
                <c:pt idx="356">
                  <c:v>0.21817733333333331</c:v>
                </c:pt>
                <c:pt idx="357">
                  <c:v>0.22478733333333353</c:v>
                </c:pt>
                <c:pt idx="358">
                  <c:v>0.2313973333333334</c:v>
                </c:pt>
                <c:pt idx="359">
                  <c:v>0.23800666666666656</c:v>
                </c:pt>
                <c:pt idx="360">
                  <c:v>0.24461666666666679</c:v>
                </c:pt>
                <c:pt idx="361">
                  <c:v>0.25122599999999995</c:v>
                </c:pt>
                <c:pt idx="362">
                  <c:v>0.25783600000000018</c:v>
                </c:pt>
                <c:pt idx="363">
                  <c:v>0.26444533333333337</c:v>
                </c:pt>
                <c:pt idx="364">
                  <c:v>0.2710553333333332</c:v>
                </c:pt>
                <c:pt idx="365">
                  <c:v>0.27766533333333343</c:v>
                </c:pt>
                <c:pt idx="366">
                  <c:v>0.28427533333333332</c:v>
                </c:pt>
                <c:pt idx="367">
                  <c:v>0.29088466666666685</c:v>
                </c:pt>
                <c:pt idx="368">
                  <c:v>0.29749466666666669</c:v>
                </c:pt>
                <c:pt idx="369">
                  <c:v>0.30410400000000026</c:v>
                </c:pt>
                <c:pt idx="370">
                  <c:v>0.3107140000000001</c:v>
                </c:pt>
                <c:pt idx="371">
                  <c:v>0.31732399999999994</c:v>
                </c:pt>
                <c:pt idx="372">
                  <c:v>0.32393400000000017</c:v>
                </c:pt>
                <c:pt idx="373">
                  <c:v>0.33054333333333336</c:v>
                </c:pt>
                <c:pt idx="374">
                  <c:v>0.33715333333333319</c:v>
                </c:pt>
                <c:pt idx="375">
                  <c:v>0.34376266666666677</c:v>
                </c:pt>
                <c:pt idx="376">
                  <c:v>0.35037266666666661</c:v>
                </c:pt>
                <c:pt idx="377">
                  <c:v>0.35698200000000013</c:v>
                </c:pt>
                <c:pt idx="378">
                  <c:v>0.36359200000000003</c:v>
                </c:pt>
                <c:pt idx="379">
                  <c:v>0.37020200000000025</c:v>
                </c:pt>
                <c:pt idx="380">
                  <c:v>0.37681200000000009</c:v>
                </c:pt>
                <c:pt idx="381">
                  <c:v>0.38342133333333328</c:v>
                </c:pt>
                <c:pt idx="382">
                  <c:v>0.39003133333333351</c:v>
                </c:pt>
                <c:pt idx="383">
                  <c:v>0.39664066666666664</c:v>
                </c:pt>
                <c:pt idx="384">
                  <c:v>0.40325066666666687</c:v>
                </c:pt>
                <c:pt idx="385">
                  <c:v>0.40986000000000006</c:v>
                </c:pt>
                <c:pt idx="386">
                  <c:v>0.4164699999999999</c:v>
                </c:pt>
                <c:pt idx="387">
                  <c:v>0.42307933333333347</c:v>
                </c:pt>
                <c:pt idx="388">
                  <c:v>0.42968933333333331</c:v>
                </c:pt>
                <c:pt idx="389">
                  <c:v>0.43629933333333354</c:v>
                </c:pt>
                <c:pt idx="390">
                  <c:v>0.44290933333333338</c:v>
                </c:pt>
                <c:pt idx="391">
                  <c:v>0.44951866666666657</c:v>
                </c:pt>
                <c:pt idx="392">
                  <c:v>0.45612866666666679</c:v>
                </c:pt>
                <c:pt idx="393">
                  <c:v>0.46273799999999998</c:v>
                </c:pt>
                <c:pt idx="394">
                  <c:v>0.46934800000000021</c:v>
                </c:pt>
                <c:pt idx="395">
                  <c:v>0.47595733333333334</c:v>
                </c:pt>
                <c:pt idx="396">
                  <c:v>0.48256733333333324</c:v>
                </c:pt>
                <c:pt idx="397">
                  <c:v>0.48917733333333346</c:v>
                </c:pt>
                <c:pt idx="398">
                  <c:v>0.4957873333333333</c:v>
                </c:pt>
                <c:pt idx="399">
                  <c:v>0.50239666666666682</c:v>
                </c:pt>
                <c:pt idx="400">
                  <c:v>0.50900666666666672</c:v>
                </c:pt>
                <c:pt idx="401">
                  <c:v>0.5156160000000003</c:v>
                </c:pt>
                <c:pt idx="402">
                  <c:v>0.52222600000000008</c:v>
                </c:pt>
                <c:pt idx="403">
                  <c:v>0.52883533333333332</c:v>
                </c:pt>
                <c:pt idx="404">
                  <c:v>0.53544533333333355</c:v>
                </c:pt>
                <c:pt idx="405">
                  <c:v>0.54205533333333333</c:v>
                </c:pt>
                <c:pt idx="406">
                  <c:v>0.54866533333333356</c:v>
                </c:pt>
                <c:pt idx="407">
                  <c:v>0.55527466666666681</c:v>
                </c:pt>
                <c:pt idx="408">
                  <c:v>0.56188466666666659</c:v>
                </c:pt>
                <c:pt idx="409">
                  <c:v>0.56849400000000017</c:v>
                </c:pt>
                <c:pt idx="410">
                  <c:v>0.57510400000000006</c:v>
                </c:pt>
                <c:pt idx="411">
                  <c:v>0.58171333333333353</c:v>
                </c:pt>
                <c:pt idx="412">
                  <c:v>0.58832333333333342</c:v>
                </c:pt>
                <c:pt idx="413">
                  <c:v>0.59493333333333331</c:v>
                </c:pt>
                <c:pt idx="414">
                  <c:v>0.60154333333333354</c:v>
                </c:pt>
                <c:pt idx="415">
                  <c:v>0.60815266666666667</c:v>
                </c:pt>
                <c:pt idx="416">
                  <c:v>0.6147626666666669</c:v>
                </c:pt>
                <c:pt idx="417">
                  <c:v>0.62137200000000004</c:v>
                </c:pt>
                <c:pt idx="418">
                  <c:v>0.62798199999999993</c:v>
                </c:pt>
                <c:pt idx="419">
                  <c:v>0.63459133333333351</c:v>
                </c:pt>
                <c:pt idx="420">
                  <c:v>0.64120133333333329</c:v>
                </c:pt>
                <c:pt idx="421">
                  <c:v>0.64781066666666687</c:v>
                </c:pt>
                <c:pt idx="422">
                  <c:v>0.65442066666666676</c:v>
                </c:pt>
                <c:pt idx="423">
                  <c:v>0.66103066666666654</c:v>
                </c:pt>
                <c:pt idx="424">
                  <c:v>0.66764066666666677</c:v>
                </c:pt>
                <c:pt idx="425">
                  <c:v>0.67425000000000002</c:v>
                </c:pt>
                <c:pt idx="426">
                  <c:v>0.68086000000000024</c:v>
                </c:pt>
                <c:pt idx="427">
                  <c:v>0.68746933333333338</c:v>
                </c:pt>
                <c:pt idx="428">
                  <c:v>0.69407933333333327</c:v>
                </c:pt>
                <c:pt idx="429">
                  <c:v>0.70068866666666674</c:v>
                </c:pt>
                <c:pt idx="430">
                  <c:v>0.70729866666666663</c:v>
                </c:pt>
                <c:pt idx="431">
                  <c:v>0.71390866666666686</c:v>
                </c:pt>
                <c:pt idx="432">
                  <c:v>0.72051866666666675</c:v>
                </c:pt>
                <c:pt idx="433">
                  <c:v>0.72712800000000022</c:v>
                </c:pt>
                <c:pt idx="434">
                  <c:v>0.73373800000000011</c:v>
                </c:pt>
                <c:pt idx="435">
                  <c:v>0.74034733333333325</c:v>
                </c:pt>
                <c:pt idx="436">
                  <c:v>0.74695733333333347</c:v>
                </c:pt>
                <c:pt idx="437">
                  <c:v>0.75356666666666672</c:v>
                </c:pt>
                <c:pt idx="438">
                  <c:v>0.76017666666666694</c:v>
                </c:pt>
                <c:pt idx="439">
                  <c:v>0.76678600000000008</c:v>
                </c:pt>
                <c:pt idx="440">
                  <c:v>0.77339599999999997</c:v>
                </c:pt>
                <c:pt idx="441">
                  <c:v>0.7800060000000002</c:v>
                </c:pt>
                <c:pt idx="442">
                  <c:v>0.78661599999999998</c:v>
                </c:pt>
                <c:pt idx="443">
                  <c:v>0.79322533333333356</c:v>
                </c:pt>
                <c:pt idx="444">
                  <c:v>0.79983533333333345</c:v>
                </c:pt>
                <c:pt idx="445">
                  <c:v>0.80644466666666659</c:v>
                </c:pt>
                <c:pt idx="446">
                  <c:v>0.81305466666666681</c:v>
                </c:pt>
                <c:pt idx="447">
                  <c:v>0.81966399999999995</c:v>
                </c:pt>
                <c:pt idx="448">
                  <c:v>0.82627400000000017</c:v>
                </c:pt>
                <c:pt idx="449">
                  <c:v>0.83288400000000007</c:v>
                </c:pt>
                <c:pt idx="450">
                  <c:v>0.83949399999999996</c:v>
                </c:pt>
                <c:pt idx="451">
                  <c:v>0.84610333333333343</c:v>
                </c:pt>
                <c:pt idx="452">
                  <c:v>0.85271333333333332</c:v>
                </c:pt>
                <c:pt idx="453">
                  <c:v>0.8593226666666669</c:v>
                </c:pt>
                <c:pt idx="454">
                  <c:v>0.86593266666666668</c:v>
                </c:pt>
                <c:pt idx="455">
                  <c:v>0.87254200000000026</c:v>
                </c:pt>
                <c:pt idx="456">
                  <c:v>0.87915200000000016</c:v>
                </c:pt>
                <c:pt idx="457">
                  <c:v>0.88576199999999994</c:v>
                </c:pt>
                <c:pt idx="458">
                  <c:v>0.89237200000000017</c:v>
                </c:pt>
                <c:pt idx="459">
                  <c:v>0.89898133333333341</c:v>
                </c:pt>
                <c:pt idx="460">
                  <c:v>0.90559133333333364</c:v>
                </c:pt>
                <c:pt idx="461">
                  <c:v>0.91220066666666677</c:v>
                </c:pt>
                <c:pt idx="462">
                  <c:v>0.91881066666666666</c:v>
                </c:pt>
                <c:pt idx="463">
                  <c:v>0.92542000000000013</c:v>
                </c:pt>
                <c:pt idx="464">
                  <c:v>0.93203000000000003</c:v>
                </c:pt>
                <c:pt idx="465">
                  <c:v>0.9386393333333336</c:v>
                </c:pt>
                <c:pt idx="466">
                  <c:v>0.94524933333333339</c:v>
                </c:pt>
                <c:pt idx="467">
                  <c:v>0.95185933333333328</c:v>
                </c:pt>
                <c:pt idx="468">
                  <c:v>0.95846933333333351</c:v>
                </c:pt>
                <c:pt idx="469">
                  <c:v>0.96507866666666664</c:v>
                </c:pt>
                <c:pt idx="470">
                  <c:v>0.97168866666666687</c:v>
                </c:pt>
                <c:pt idx="471">
                  <c:v>0.97829800000000011</c:v>
                </c:pt>
                <c:pt idx="472">
                  <c:v>0.98490799999999989</c:v>
                </c:pt>
                <c:pt idx="473">
                  <c:v>0.99151733333333347</c:v>
                </c:pt>
                <c:pt idx="474">
                  <c:v>0.99812733333333337</c:v>
                </c:pt>
                <c:pt idx="475">
                  <c:v>1.0047373333333336</c:v>
                </c:pt>
                <c:pt idx="476">
                  <c:v>1.0113473333333334</c:v>
                </c:pt>
                <c:pt idx="477">
                  <c:v>1.0179566666666666</c:v>
                </c:pt>
                <c:pt idx="478">
                  <c:v>1.0245666666666668</c:v>
                </c:pt>
                <c:pt idx="479">
                  <c:v>1.0311760000000001</c:v>
                </c:pt>
                <c:pt idx="480">
                  <c:v>1.0377860000000003</c:v>
                </c:pt>
                <c:pt idx="481">
                  <c:v>1.0443953333333333</c:v>
                </c:pt>
                <c:pt idx="482">
                  <c:v>1.0510053333333333</c:v>
                </c:pt>
                <c:pt idx="483">
                  <c:v>1.0576146666666668</c:v>
                </c:pt>
                <c:pt idx="484">
                  <c:v>1.0642246666666666</c:v>
                </c:pt>
                <c:pt idx="485">
                  <c:v>1.0708346666666668</c:v>
                </c:pt>
                <c:pt idx="486">
                  <c:v>1.0774446666666668</c:v>
                </c:pt>
                <c:pt idx="487">
                  <c:v>1.0840540000000003</c:v>
                </c:pt>
                <c:pt idx="488">
                  <c:v>1.0906640000000001</c:v>
                </c:pt>
                <c:pt idx="489">
                  <c:v>1.0972733333333333</c:v>
                </c:pt>
                <c:pt idx="490">
                  <c:v>1.1038833333333335</c:v>
                </c:pt>
                <c:pt idx="491">
                  <c:v>1.1104926666666668</c:v>
                </c:pt>
                <c:pt idx="492">
                  <c:v>1.117102666666667</c:v>
                </c:pt>
                <c:pt idx="493">
                  <c:v>1.1237126666666668</c:v>
                </c:pt>
                <c:pt idx="494">
                  <c:v>1.1303226666666666</c:v>
                </c:pt>
                <c:pt idx="495">
                  <c:v>1.1369320000000003</c:v>
                </c:pt>
                <c:pt idx="496">
                  <c:v>1.1435420000000001</c:v>
                </c:pt>
                <c:pt idx="497">
                  <c:v>1.1501513333333335</c:v>
                </c:pt>
                <c:pt idx="498">
                  <c:v>1.1567613333333335</c:v>
                </c:pt>
                <c:pt idx="499">
                  <c:v>1.1633706666666666</c:v>
                </c:pt>
                <c:pt idx="500">
                  <c:v>1.1699806666666668</c:v>
                </c:pt>
                <c:pt idx="501">
                  <c:v>1.17659</c:v>
                </c:pt>
                <c:pt idx="502">
                  <c:v>1.1832000000000003</c:v>
                </c:pt>
                <c:pt idx="503">
                  <c:v>1.18981</c:v>
                </c:pt>
                <c:pt idx="504">
                  <c:v>1.19642</c:v>
                </c:pt>
                <c:pt idx="505">
                  <c:v>1.2030293333333335</c:v>
                </c:pt>
                <c:pt idx="506">
                  <c:v>1.2096393333333333</c:v>
                </c:pt>
                <c:pt idx="507">
                  <c:v>1.216248666666667</c:v>
                </c:pt>
                <c:pt idx="508">
                  <c:v>1.2228586666666668</c:v>
                </c:pt>
                <c:pt idx="509">
                  <c:v>1.2294680000000002</c:v>
                </c:pt>
                <c:pt idx="510">
                  <c:v>1.2360780000000002</c:v>
                </c:pt>
                <c:pt idx="511">
                  <c:v>1.242688</c:v>
                </c:pt>
                <c:pt idx="512">
                  <c:v>1.2492980000000002</c:v>
                </c:pt>
                <c:pt idx="513">
                  <c:v>1.2559073333333335</c:v>
                </c:pt>
                <c:pt idx="514">
                  <c:v>1.2625173333333333</c:v>
                </c:pt>
                <c:pt idx="515">
                  <c:v>1.2691266666666667</c:v>
                </c:pt>
                <c:pt idx="516">
                  <c:v>1.2757366666666667</c:v>
                </c:pt>
                <c:pt idx="517">
                  <c:v>1.2823460000000002</c:v>
                </c:pt>
                <c:pt idx="518">
                  <c:v>1.288956</c:v>
                </c:pt>
                <c:pt idx="519">
                  <c:v>1.2955653333333337</c:v>
                </c:pt>
                <c:pt idx="520">
                  <c:v>1.3021753333333335</c:v>
                </c:pt>
                <c:pt idx="521">
                  <c:v>1.3087853333333337</c:v>
                </c:pt>
                <c:pt idx="522">
                  <c:v>1.3153953333333332</c:v>
                </c:pt>
                <c:pt idx="523">
                  <c:v>1.3220046666666672</c:v>
                </c:pt>
                <c:pt idx="524">
                  <c:v>1.3286146666666665</c:v>
                </c:pt>
                <c:pt idx="525">
                  <c:v>1.3352240000000004</c:v>
                </c:pt>
                <c:pt idx="526">
                  <c:v>1.341834</c:v>
                </c:pt>
                <c:pt idx="527">
                  <c:v>1.3484433333333332</c:v>
                </c:pt>
                <c:pt idx="528">
                  <c:v>1.3550533333333334</c:v>
                </c:pt>
                <c:pt idx="529">
                  <c:v>1.3616633333333337</c:v>
                </c:pt>
                <c:pt idx="530">
                  <c:v>1.368273333333333</c:v>
                </c:pt>
                <c:pt idx="531">
                  <c:v>1.3748826666666669</c:v>
                </c:pt>
                <c:pt idx="532">
                  <c:v>1.3814926666666665</c:v>
                </c:pt>
                <c:pt idx="533">
                  <c:v>1.3881020000000004</c:v>
                </c:pt>
                <c:pt idx="534">
                  <c:v>1.394712</c:v>
                </c:pt>
                <c:pt idx="535">
                  <c:v>1.4013213333333339</c:v>
                </c:pt>
                <c:pt idx="536">
                  <c:v>1.4079313333333332</c:v>
                </c:pt>
                <c:pt idx="537">
                  <c:v>1.4145406666666664</c:v>
                </c:pt>
                <c:pt idx="538">
                  <c:v>1.4211506666666667</c:v>
                </c:pt>
                <c:pt idx="539">
                  <c:v>1.4277606666666669</c:v>
                </c:pt>
                <c:pt idx="540">
                  <c:v>1.4343706666666671</c:v>
                </c:pt>
                <c:pt idx="541">
                  <c:v>1.4409800000000004</c:v>
                </c:pt>
                <c:pt idx="542">
                  <c:v>1.4475899999999997</c:v>
                </c:pt>
                <c:pt idx="543">
                  <c:v>1.4541993333333336</c:v>
                </c:pt>
                <c:pt idx="544">
                  <c:v>1.4608093333333332</c:v>
                </c:pt>
                <c:pt idx="545">
                  <c:v>1.4674186666666671</c:v>
                </c:pt>
                <c:pt idx="546">
                  <c:v>1.4740286666666667</c:v>
                </c:pt>
                <c:pt idx="547">
                  <c:v>1.4806379999999997</c:v>
                </c:pt>
                <c:pt idx="548">
                  <c:v>1.4872479999999999</c:v>
                </c:pt>
                <c:pt idx="549">
                  <c:v>1.4938580000000001</c:v>
                </c:pt>
                <c:pt idx="550">
                  <c:v>1.5004680000000004</c:v>
                </c:pt>
                <c:pt idx="551">
                  <c:v>1.5070773333333336</c:v>
                </c:pt>
                <c:pt idx="552">
                  <c:v>1.5136873333333332</c:v>
                </c:pt>
                <c:pt idx="553">
                  <c:v>1.5202966666666671</c:v>
                </c:pt>
                <c:pt idx="554">
                  <c:v>1.5269066666666664</c:v>
                </c:pt>
                <c:pt idx="555">
                  <c:v>1.5335160000000003</c:v>
                </c:pt>
                <c:pt idx="556">
                  <c:v>1.5401259999999999</c:v>
                </c:pt>
                <c:pt idx="557">
                  <c:v>1.5467360000000001</c:v>
                </c:pt>
                <c:pt idx="558">
                  <c:v>1.5533460000000003</c:v>
                </c:pt>
                <c:pt idx="559">
                  <c:v>1.5599553333333336</c:v>
                </c:pt>
                <c:pt idx="560">
                  <c:v>1.5665653333333338</c:v>
                </c:pt>
                <c:pt idx="561">
                  <c:v>1.5731746666666668</c:v>
                </c:pt>
                <c:pt idx="562">
                  <c:v>1.5797846666666671</c:v>
                </c:pt>
                <c:pt idx="563">
                  <c:v>1.5863940000000003</c:v>
                </c:pt>
                <c:pt idx="564">
                  <c:v>1.5930039999999999</c:v>
                </c:pt>
                <c:pt idx="565">
                  <c:v>1.5996133333333338</c:v>
                </c:pt>
                <c:pt idx="566">
                  <c:v>1.6062233333333331</c:v>
                </c:pt>
                <c:pt idx="567">
                  <c:v>1.6128333333333333</c:v>
                </c:pt>
                <c:pt idx="568">
                  <c:v>1.6194433333333336</c:v>
                </c:pt>
                <c:pt idx="569">
                  <c:v>1.6260526666666668</c:v>
                </c:pt>
                <c:pt idx="570">
                  <c:v>1.632662666666667</c:v>
                </c:pt>
                <c:pt idx="571">
                  <c:v>1.6392720000000003</c:v>
                </c:pt>
                <c:pt idx="572">
                  <c:v>1.6458820000000005</c:v>
                </c:pt>
                <c:pt idx="573">
                  <c:v>1.6524913333333335</c:v>
                </c:pt>
                <c:pt idx="574">
                  <c:v>1.6591013333333331</c:v>
                </c:pt>
                <c:pt idx="575">
                  <c:v>1.6657113333333333</c:v>
                </c:pt>
                <c:pt idx="576">
                  <c:v>1.6723213333333335</c:v>
                </c:pt>
                <c:pt idx="577">
                  <c:v>1.6789306666666668</c:v>
                </c:pt>
                <c:pt idx="578">
                  <c:v>1.685540666666667</c:v>
                </c:pt>
                <c:pt idx="579">
                  <c:v>1.69215</c:v>
                </c:pt>
                <c:pt idx="580">
                  <c:v>1.6987600000000003</c:v>
                </c:pt>
                <c:pt idx="581">
                  <c:v>1.7053693333333335</c:v>
                </c:pt>
                <c:pt idx="582">
                  <c:v>1.7119793333333337</c:v>
                </c:pt>
                <c:pt idx="583">
                  <c:v>1.718588666666667</c:v>
                </c:pt>
                <c:pt idx="584">
                  <c:v>1.7251986666666672</c:v>
                </c:pt>
                <c:pt idx="585">
                  <c:v>1.7318086666666666</c:v>
                </c:pt>
                <c:pt idx="586">
                  <c:v>1.7384186666666668</c:v>
                </c:pt>
                <c:pt idx="587">
                  <c:v>1.745028</c:v>
                </c:pt>
                <c:pt idx="588">
                  <c:v>1.7516380000000003</c:v>
                </c:pt>
                <c:pt idx="589">
                  <c:v>1.7582473333333335</c:v>
                </c:pt>
                <c:pt idx="590">
                  <c:v>1.7648573333333337</c:v>
                </c:pt>
                <c:pt idx="591">
                  <c:v>1.7714666666666667</c:v>
                </c:pt>
                <c:pt idx="592">
                  <c:v>1.778076666666667</c:v>
                </c:pt>
                <c:pt idx="593">
                  <c:v>1.7846866666666665</c:v>
                </c:pt>
                <c:pt idx="594">
                  <c:v>1.7912966666666668</c:v>
                </c:pt>
                <c:pt idx="595">
                  <c:v>1.797906</c:v>
                </c:pt>
                <c:pt idx="596">
                  <c:v>1.8045160000000002</c:v>
                </c:pt>
                <c:pt idx="597">
                  <c:v>1.8111253333333333</c:v>
                </c:pt>
                <c:pt idx="598">
                  <c:v>1.8177353333333335</c:v>
                </c:pt>
                <c:pt idx="599">
                  <c:v>1.8243446666666667</c:v>
                </c:pt>
                <c:pt idx="600">
                  <c:v>1.830954666666667</c:v>
                </c:pt>
                <c:pt idx="601">
                  <c:v>1.8375640000000002</c:v>
                </c:pt>
                <c:pt idx="602">
                  <c:v>1.8441740000000004</c:v>
                </c:pt>
                <c:pt idx="603">
                  <c:v>1.8507839999999998</c:v>
                </c:pt>
                <c:pt idx="604">
                  <c:v>1.857394</c:v>
                </c:pt>
                <c:pt idx="605">
                  <c:v>1.8640033333333332</c:v>
                </c:pt>
                <c:pt idx="606">
                  <c:v>1.8706133333333335</c:v>
                </c:pt>
                <c:pt idx="607">
                  <c:v>1.8772226666666667</c:v>
                </c:pt>
                <c:pt idx="608">
                  <c:v>1.8838326666666669</c:v>
                </c:pt>
                <c:pt idx="609">
                  <c:v>1.890442</c:v>
                </c:pt>
                <c:pt idx="610">
                  <c:v>1.8970520000000002</c:v>
                </c:pt>
                <c:pt idx="611">
                  <c:v>1.9036620000000004</c:v>
                </c:pt>
                <c:pt idx="612">
                  <c:v>1.910272</c:v>
                </c:pt>
                <c:pt idx="613">
                  <c:v>1.9168813333333332</c:v>
                </c:pt>
                <c:pt idx="614">
                  <c:v>1.9234913333333334</c:v>
                </c:pt>
                <c:pt idx="615">
                  <c:v>1.9301006666666665</c:v>
                </c:pt>
                <c:pt idx="616">
                  <c:v>1.9367106666666667</c:v>
                </c:pt>
                <c:pt idx="617">
                  <c:v>1.9433199999999999</c:v>
                </c:pt>
                <c:pt idx="618">
                  <c:v>1.9499300000000002</c:v>
                </c:pt>
                <c:pt idx="619">
                  <c:v>1.9565393333333334</c:v>
                </c:pt>
                <c:pt idx="620">
                  <c:v>1.9631493333333336</c:v>
                </c:pt>
                <c:pt idx="621">
                  <c:v>1.9697593333333339</c:v>
                </c:pt>
                <c:pt idx="622">
                  <c:v>1.9763693333333332</c:v>
                </c:pt>
                <c:pt idx="623">
                  <c:v>1.9829786666666664</c:v>
                </c:pt>
                <c:pt idx="624">
                  <c:v>1.9895886666666667</c:v>
                </c:pt>
                <c:pt idx="625">
                  <c:v>1.9961979999999999</c:v>
                </c:pt>
                <c:pt idx="626">
                  <c:v>2.0028079999999999</c:v>
                </c:pt>
                <c:pt idx="627">
                  <c:v>2.0094173333333334</c:v>
                </c:pt>
                <c:pt idx="628">
                  <c:v>2.0160273333333336</c:v>
                </c:pt>
                <c:pt idx="629">
                  <c:v>2.0177473333333333</c:v>
                </c:pt>
                <c:pt idx="630">
                  <c:v>2.0194673333333331</c:v>
                </c:pt>
                <c:pt idx="631">
                  <c:v>2.0209006666666669</c:v>
                </c:pt>
                <c:pt idx="632">
                  <c:v>2.0223340000000003</c:v>
                </c:pt>
                <c:pt idx="633">
                  <c:v>2.0235280000000002</c:v>
                </c:pt>
                <c:pt idx="634">
                  <c:v>2.0247226666666669</c:v>
                </c:pt>
                <c:pt idx="635">
                  <c:v>2.0257179999999999</c:v>
                </c:pt>
                <c:pt idx="636">
                  <c:v>2.0267133333333334</c:v>
                </c:pt>
                <c:pt idx="637">
                  <c:v>2.0275426666666667</c:v>
                </c:pt>
                <c:pt idx="638">
                  <c:v>2.0283720000000001</c:v>
                </c:pt>
                <c:pt idx="639">
                  <c:v>2.0290633333333337</c:v>
                </c:pt>
                <c:pt idx="640">
                  <c:v>2.0297546666666668</c:v>
                </c:pt>
                <c:pt idx="641">
                  <c:v>2.0303306666666669</c:v>
                </c:pt>
                <c:pt idx="642">
                  <c:v>2.0309066666666666</c:v>
                </c:pt>
                <c:pt idx="643">
                  <c:v>2.0313866666666671</c:v>
                </c:pt>
                <c:pt idx="644">
                  <c:v>2.0318666666666667</c:v>
                </c:pt>
                <c:pt idx="645">
                  <c:v>2.0322666666666671</c:v>
                </c:pt>
                <c:pt idx="646">
                  <c:v>2.0326666666666666</c:v>
                </c:pt>
                <c:pt idx="647">
                  <c:v>2.0329999999999999</c:v>
                </c:pt>
                <c:pt idx="648">
                  <c:v>2.0333333333333332</c:v>
                </c:pt>
              </c:numCache>
            </c:numRef>
          </c:xVal>
          <c:yVal>
            <c:numRef>
              <c:f>x_v!$K$3:$K$651</c:f>
              <c:numCache>
                <c:formatCode>General</c:formatCode>
                <c:ptCount val="649"/>
                <c:pt idx="0">
                  <c:v>9.1256913946587553E-3</c:v>
                </c:pt>
                <c:pt idx="1">
                  <c:v>1.3921711177052425E-2</c:v>
                </c:pt>
                <c:pt idx="2">
                  <c:v>1.9720870425321464E-2</c:v>
                </c:pt>
                <c:pt idx="3">
                  <c:v>2.5521968348170131E-2</c:v>
                </c:pt>
                <c:pt idx="4">
                  <c:v>3.2546083086053411E-2</c:v>
                </c:pt>
                <c:pt idx="5">
                  <c:v>3.9573630069238384E-2</c:v>
                </c:pt>
                <c:pt idx="6">
                  <c:v>4.8095509396636996E-2</c:v>
                </c:pt>
                <c:pt idx="7">
                  <c:v>5.6623580613254211E-2</c:v>
                </c:pt>
                <c:pt idx="8">
                  <c:v>6.6981127596439177E-2</c:v>
                </c:pt>
                <c:pt idx="9">
                  <c:v>7.7349802176063312E-2</c:v>
                </c:pt>
                <c:pt idx="10">
                  <c:v>8.996122650840753E-2</c:v>
                </c:pt>
                <c:pt idx="11">
                  <c:v>0.10259258160237389</c:v>
                </c:pt>
                <c:pt idx="12">
                  <c:v>0.11797299703264096</c:v>
                </c:pt>
                <c:pt idx="13">
                  <c:v>0.13338902077151338</c:v>
                </c:pt>
                <c:pt idx="14">
                  <c:v>0.15216498516320476</c:v>
                </c:pt>
                <c:pt idx="15">
                  <c:v>0.17100415430267063</c:v>
                </c:pt>
                <c:pt idx="16">
                  <c:v>0.19391899109792288</c:v>
                </c:pt>
                <c:pt idx="17">
                  <c:v>0.2169451038575668</c:v>
                </c:pt>
                <c:pt idx="18">
                  <c:v>0.27268506429277944</c:v>
                </c:pt>
                <c:pt idx="19">
                  <c:v>0.33949920870425321</c:v>
                </c:pt>
                <c:pt idx="20">
                  <c:v>0.43559366963402574</c:v>
                </c:pt>
                <c:pt idx="21">
                  <c:v>0.5316877349159248</c:v>
                </c:pt>
                <c:pt idx="22">
                  <c:v>0.61645608308605349</c:v>
                </c:pt>
                <c:pt idx="23">
                  <c:v>0.70122462908011873</c:v>
                </c:pt>
                <c:pt idx="24">
                  <c:v>0.76983293768546002</c:v>
                </c:pt>
                <c:pt idx="25">
                  <c:v>0.83844104846686462</c:v>
                </c:pt>
                <c:pt idx="26">
                  <c:v>0.89008793273986164</c:v>
                </c:pt>
                <c:pt idx="27">
                  <c:v>0.94173679525222564</c:v>
                </c:pt>
                <c:pt idx="28">
                  <c:v>0.97776073194856583</c:v>
                </c:pt>
                <c:pt idx="29">
                  <c:v>1.0137833827893175</c:v>
                </c:pt>
                <c:pt idx="30">
                  <c:v>1.0367606330365975</c:v>
                </c:pt>
                <c:pt idx="31">
                  <c:v>1.059738872403561</c:v>
                </c:pt>
                <c:pt idx="32">
                  <c:v>1.0729248269040554</c:v>
                </c:pt>
                <c:pt idx="33">
                  <c:v>1.0861127596439171</c:v>
                </c:pt>
                <c:pt idx="34">
                  <c:v>1.092765578635015</c:v>
                </c:pt>
                <c:pt idx="35">
                  <c:v>1.0994174085064292</c:v>
                </c:pt>
                <c:pt idx="36">
                  <c:v>1.1022067260138477</c:v>
                </c:pt>
                <c:pt idx="37">
                  <c:v>1.1049960435212662</c:v>
                </c:pt>
                <c:pt idx="38">
                  <c:v>1.1056943620178044</c:v>
                </c:pt>
                <c:pt idx="39">
                  <c:v>1.1063926805143423</c:v>
                </c:pt>
                <c:pt idx="40">
                  <c:v>1.1062621167161226</c:v>
                </c:pt>
                <c:pt idx="41">
                  <c:v>1.1061315529179032</c:v>
                </c:pt>
                <c:pt idx="42">
                  <c:v>1.1055539070227498</c:v>
                </c:pt>
                <c:pt idx="43">
                  <c:v>1.1049762611275966</c:v>
                </c:pt>
                <c:pt idx="44">
                  <c:v>1.1042759643916915</c:v>
                </c:pt>
                <c:pt idx="45">
                  <c:v>1.1035756676557864</c:v>
                </c:pt>
                <c:pt idx="46">
                  <c:v>1.1029357072205737</c:v>
                </c:pt>
                <c:pt idx="47">
                  <c:v>1.1022967359050446</c:v>
                </c:pt>
                <c:pt idx="48">
                  <c:v>1.1017329376854601</c:v>
                </c:pt>
                <c:pt idx="49">
                  <c:v>1.1011711177052423</c:v>
                </c:pt>
                <c:pt idx="50">
                  <c:v>1.1006815034619191</c:v>
                </c:pt>
                <c:pt idx="51">
                  <c:v>1.1001928783382791</c:v>
                </c:pt>
                <c:pt idx="52">
                  <c:v>1.0997685459940654</c:v>
                </c:pt>
                <c:pt idx="53">
                  <c:v>1.0993442136498517</c:v>
                </c:pt>
                <c:pt idx="54">
                  <c:v>1.0989732937685461</c:v>
                </c:pt>
                <c:pt idx="55">
                  <c:v>1.0986023738872404</c:v>
                </c:pt>
                <c:pt idx="56">
                  <c:v>1.098276953511375</c:v>
                </c:pt>
                <c:pt idx="57">
                  <c:v>1.0979515331355094</c:v>
                </c:pt>
                <c:pt idx="58">
                  <c:v>1.0976627101879328</c:v>
                </c:pt>
                <c:pt idx="59">
                  <c:v>1.0973748763600395</c:v>
                </c:pt>
                <c:pt idx="60">
                  <c:v>1.0971186943620179</c:v>
                </c:pt>
                <c:pt idx="61">
                  <c:v>1.0968635014836796</c:v>
                </c:pt>
                <c:pt idx="62">
                  <c:v>1.0966350148367954</c:v>
                </c:pt>
                <c:pt idx="63">
                  <c:v>1.0964075173095946</c:v>
                </c:pt>
                <c:pt idx="64">
                  <c:v>1.0962037586547975</c:v>
                </c:pt>
                <c:pt idx="65">
                  <c:v>1.0960009891196836</c:v>
                </c:pt>
                <c:pt idx="66">
                  <c:v>1.095818991097923</c:v>
                </c:pt>
                <c:pt idx="67">
                  <c:v>1.0956369930761622</c:v>
                </c:pt>
                <c:pt idx="68">
                  <c:v>1.0954747774480713</c:v>
                </c:pt>
                <c:pt idx="69">
                  <c:v>1.0953125618199804</c:v>
                </c:pt>
                <c:pt idx="70">
                  <c:v>1.0951671612265084</c:v>
                </c:pt>
                <c:pt idx="71">
                  <c:v>1.0950227497527201</c:v>
                </c:pt>
                <c:pt idx="72">
                  <c:v>1.0948931750741842</c:v>
                </c:pt>
                <c:pt idx="73">
                  <c:v>1.0947645895153315</c:v>
                </c:pt>
                <c:pt idx="74">
                  <c:v>1.094648862512364</c:v>
                </c:pt>
                <c:pt idx="75">
                  <c:v>1.0945341246290803</c:v>
                </c:pt>
                <c:pt idx="76">
                  <c:v>1.0944322453016817</c:v>
                </c:pt>
                <c:pt idx="77">
                  <c:v>1.0943313550939664</c:v>
                </c:pt>
                <c:pt idx="78">
                  <c:v>1.0942413452027697</c:v>
                </c:pt>
                <c:pt idx="79">
                  <c:v>1.0941523244312563</c:v>
                </c:pt>
                <c:pt idx="80">
                  <c:v>1.0940741839762613</c:v>
                </c:pt>
                <c:pt idx="81">
                  <c:v>1.0939960435212663</c:v>
                </c:pt>
                <c:pt idx="82">
                  <c:v>1.0939287833827893</c:v>
                </c:pt>
                <c:pt idx="83">
                  <c:v>1.0938615232443125</c:v>
                </c:pt>
                <c:pt idx="84">
                  <c:v>1.0938031651829871</c:v>
                </c:pt>
                <c:pt idx="85">
                  <c:v>1.0937467853610288</c:v>
                </c:pt>
                <c:pt idx="86">
                  <c:v>1.0936973293768548</c:v>
                </c:pt>
                <c:pt idx="87">
                  <c:v>1.0936498516320476</c:v>
                </c:pt>
                <c:pt idx="88">
                  <c:v>1.0936102868447082</c:v>
                </c:pt>
                <c:pt idx="89">
                  <c:v>1.0935707220573689</c:v>
                </c:pt>
                <c:pt idx="90">
                  <c:v>1.0935390702274976</c:v>
                </c:pt>
                <c:pt idx="91">
                  <c:v>1.0935093966369931</c:v>
                </c:pt>
                <c:pt idx="92">
                  <c:v>1.0934856577645897</c:v>
                </c:pt>
                <c:pt idx="93">
                  <c:v>1.0934629080118696</c:v>
                </c:pt>
                <c:pt idx="94">
                  <c:v>1.0934470820969338</c:v>
                </c:pt>
                <c:pt idx="95">
                  <c:v>1.0934322453016818</c:v>
                </c:pt>
                <c:pt idx="96">
                  <c:v>1.0934243323442139</c:v>
                </c:pt>
                <c:pt idx="97">
                  <c:v>1.0934174085064294</c:v>
                </c:pt>
                <c:pt idx="98">
                  <c:v>1.0934164193867459</c:v>
                </c:pt>
                <c:pt idx="99">
                  <c:v>1.0934164193867459</c:v>
                </c:pt>
                <c:pt idx="100">
                  <c:v>1.0934213649851632</c:v>
                </c:pt>
                <c:pt idx="101">
                  <c:v>1.0934282888229476</c:v>
                </c:pt>
                <c:pt idx="102">
                  <c:v>1.0934401582591493</c:v>
                </c:pt>
                <c:pt idx="103">
                  <c:v>1.0934540059347182</c:v>
                </c:pt>
                <c:pt idx="104">
                  <c:v>1.0934718100890208</c:v>
                </c:pt>
                <c:pt idx="105">
                  <c:v>1.0934915924826907</c:v>
                </c:pt>
                <c:pt idx="106">
                  <c:v>1.0935163204747775</c:v>
                </c:pt>
                <c:pt idx="107">
                  <c:v>1.0935430267062316</c:v>
                </c:pt>
                <c:pt idx="108">
                  <c:v>1.0935736894164194</c:v>
                </c:pt>
                <c:pt idx="109">
                  <c:v>1.0936063303659744</c:v>
                </c:pt>
                <c:pt idx="110">
                  <c:v>1.0936429277942632</c:v>
                </c:pt>
                <c:pt idx="111">
                  <c:v>1.0936805143422357</c:v>
                </c:pt>
                <c:pt idx="112">
                  <c:v>1.0937240356083087</c:v>
                </c:pt>
                <c:pt idx="113">
                  <c:v>1.0937685459940654</c:v>
                </c:pt>
                <c:pt idx="114">
                  <c:v>1.093817012858556</c:v>
                </c:pt>
                <c:pt idx="115">
                  <c:v>1.09386646884273</c:v>
                </c:pt>
                <c:pt idx="116">
                  <c:v>1.0939208704253216</c:v>
                </c:pt>
                <c:pt idx="117">
                  <c:v>1.0939762611275965</c:v>
                </c:pt>
                <c:pt idx="118">
                  <c:v>1.0940356083086056</c:v>
                </c:pt>
                <c:pt idx="119">
                  <c:v>1.0940979228486649</c:v>
                </c:pt>
                <c:pt idx="120">
                  <c:v>1.094162215628091</c:v>
                </c:pt>
                <c:pt idx="121">
                  <c:v>1.0942294757665678</c:v>
                </c:pt>
                <c:pt idx="122">
                  <c:v>1.0942997032640949</c:v>
                </c:pt>
                <c:pt idx="123">
                  <c:v>1.0943719090009891</c:v>
                </c:pt>
                <c:pt idx="124">
                  <c:v>1.0944480712166174</c:v>
                </c:pt>
                <c:pt idx="125">
                  <c:v>1.0945262116716123</c:v>
                </c:pt>
                <c:pt idx="126">
                  <c:v>1.094607319485658</c:v>
                </c:pt>
                <c:pt idx="127">
                  <c:v>1.0946904055390705</c:v>
                </c:pt>
                <c:pt idx="128">
                  <c:v>1.0947774480712167</c:v>
                </c:pt>
                <c:pt idx="129">
                  <c:v>1.0948654797230466</c:v>
                </c:pt>
                <c:pt idx="130">
                  <c:v>1.0949574678536105</c:v>
                </c:pt>
                <c:pt idx="131">
                  <c:v>1.0950514342235411</c:v>
                </c:pt>
                <c:pt idx="132">
                  <c:v>1.0951483679525222</c:v>
                </c:pt>
                <c:pt idx="133">
                  <c:v>1.0952482690405541</c:v>
                </c:pt>
                <c:pt idx="134">
                  <c:v>1.0953501483679526</c:v>
                </c:pt>
                <c:pt idx="135">
                  <c:v>1.0954549950544017</c:v>
                </c:pt>
                <c:pt idx="136">
                  <c:v>1.0955618199802177</c:v>
                </c:pt>
                <c:pt idx="137">
                  <c:v>1.095671612265084</c:v>
                </c:pt>
                <c:pt idx="138">
                  <c:v>1.0957843719090012</c:v>
                </c:pt>
                <c:pt idx="139">
                  <c:v>1.095899109792285</c:v>
                </c:pt>
                <c:pt idx="140">
                  <c:v>1.0960178041543027</c:v>
                </c:pt>
                <c:pt idx="141">
                  <c:v>1.0961384767556874</c:v>
                </c:pt>
                <c:pt idx="142">
                  <c:v>1.0962611275964393</c:v>
                </c:pt>
                <c:pt idx="143">
                  <c:v>1.0963867457962415</c:v>
                </c:pt>
                <c:pt idx="144">
                  <c:v>1.0965153313550939</c:v>
                </c:pt>
                <c:pt idx="145">
                  <c:v>1.0966458951533136</c:v>
                </c:pt>
                <c:pt idx="146">
                  <c:v>1.0967794263105837</c:v>
                </c:pt>
                <c:pt idx="147">
                  <c:v>1.096915924826904</c:v>
                </c:pt>
                <c:pt idx="148">
                  <c:v>1.0970544015825916</c:v>
                </c:pt>
                <c:pt idx="149">
                  <c:v>1.0971958456973294</c:v>
                </c:pt>
                <c:pt idx="150">
                  <c:v>1.0973392680514344</c:v>
                </c:pt>
                <c:pt idx="151">
                  <c:v>1.0974856577645897</c:v>
                </c:pt>
                <c:pt idx="152">
                  <c:v>1.0976350148367955</c:v>
                </c:pt>
                <c:pt idx="153">
                  <c:v>1.097786350148368</c:v>
                </c:pt>
                <c:pt idx="154">
                  <c:v>1.0979406528189912</c:v>
                </c:pt>
                <c:pt idx="155">
                  <c:v>1.0980969337289814</c:v>
                </c:pt>
                <c:pt idx="156">
                  <c:v>1.0982561819980219</c:v>
                </c:pt>
                <c:pt idx="157">
                  <c:v>1.0984183976261128</c:v>
                </c:pt>
                <c:pt idx="158">
                  <c:v>1.098582591493571</c:v>
                </c:pt>
                <c:pt idx="159">
                  <c:v>1.0987487636003959</c:v>
                </c:pt>
                <c:pt idx="160">
                  <c:v>1.098917903066271</c:v>
                </c:pt>
                <c:pt idx="161">
                  <c:v>1.0990900098911971</c:v>
                </c:pt>
                <c:pt idx="162">
                  <c:v>1.0992640949554897</c:v>
                </c:pt>
                <c:pt idx="163">
                  <c:v>1.0994411473788328</c:v>
                </c:pt>
                <c:pt idx="164">
                  <c:v>1.0996191889218596</c:v>
                </c:pt>
                <c:pt idx="165">
                  <c:v>1.0998011869436202</c:v>
                </c:pt>
                <c:pt idx="166">
                  <c:v>1.0999841740850644</c:v>
                </c:pt>
                <c:pt idx="167">
                  <c:v>1.1001711177052425</c:v>
                </c:pt>
                <c:pt idx="168">
                  <c:v>1.1003580613254205</c:v>
                </c:pt>
                <c:pt idx="169">
                  <c:v>1.1005499505440159</c:v>
                </c:pt>
                <c:pt idx="170">
                  <c:v>1.1007408506429279</c:v>
                </c:pt>
                <c:pt idx="171">
                  <c:v>1.1009366963402571</c:v>
                </c:pt>
                <c:pt idx="172">
                  <c:v>1.1011325420375866</c:v>
                </c:pt>
                <c:pt idx="173">
                  <c:v>1.10133234421365</c:v>
                </c:pt>
                <c:pt idx="174">
                  <c:v>1.1015321463897134</c:v>
                </c:pt>
                <c:pt idx="175">
                  <c:v>1.1017359050445106</c:v>
                </c:pt>
                <c:pt idx="176">
                  <c:v>1.1019396636993077</c:v>
                </c:pt>
                <c:pt idx="177">
                  <c:v>1.1021473788328389</c:v>
                </c:pt>
                <c:pt idx="178">
                  <c:v>1.102353115727003</c:v>
                </c:pt>
                <c:pt idx="179">
                  <c:v>1.1025637982195846</c:v>
                </c:pt>
                <c:pt idx="180">
                  <c:v>1.1027744807121662</c:v>
                </c:pt>
                <c:pt idx="181">
                  <c:v>1.1029881305637983</c:v>
                </c:pt>
                <c:pt idx="182">
                  <c:v>1.1032007912957471</c:v>
                </c:pt>
                <c:pt idx="183">
                  <c:v>1.1034174085064294</c:v>
                </c:pt>
                <c:pt idx="184">
                  <c:v>1.1036310583580615</c:v>
                </c:pt>
                <c:pt idx="185">
                  <c:v>1.1038496538081111</c:v>
                </c:pt>
                <c:pt idx="186">
                  <c:v>1.1040652818991099</c:v>
                </c:pt>
                <c:pt idx="187">
                  <c:v>1.1042858555885264</c:v>
                </c:pt>
                <c:pt idx="188">
                  <c:v>1.1045014836795255</c:v>
                </c:pt>
                <c:pt idx="189">
                  <c:v>1.1047240356083088</c:v>
                </c:pt>
                <c:pt idx="190">
                  <c:v>1.1049396636993079</c:v>
                </c:pt>
                <c:pt idx="191">
                  <c:v>1.1051622156280911</c:v>
                </c:pt>
                <c:pt idx="192">
                  <c:v>1.105375865479723</c:v>
                </c:pt>
                <c:pt idx="193">
                  <c:v>1.105595450049456</c:v>
                </c:pt>
                <c:pt idx="194">
                  <c:v>1.1058081107814046</c:v>
                </c:pt>
                <c:pt idx="195">
                  <c:v>1.1060286844708211</c:v>
                </c:pt>
                <c:pt idx="196">
                  <c:v>1.1062373887240358</c:v>
                </c:pt>
                <c:pt idx="197">
                  <c:v>1.1064549950544016</c:v>
                </c:pt>
                <c:pt idx="198">
                  <c:v>1.1066577645895153</c:v>
                </c:pt>
                <c:pt idx="199">
                  <c:v>1.1068694362017806</c:v>
                </c:pt>
                <c:pt idx="200">
                  <c:v>1.1070682492581603</c:v>
                </c:pt>
                <c:pt idx="201">
                  <c:v>1.1072769535113749</c:v>
                </c:pt>
                <c:pt idx="202">
                  <c:v>1.1074678536102869</c:v>
                </c:pt>
                <c:pt idx="203">
                  <c:v>1.1076686449060338</c:v>
                </c:pt>
                <c:pt idx="204">
                  <c:v>1.1078476755687439</c:v>
                </c:pt>
                <c:pt idx="205">
                  <c:v>1.1080375865479724</c:v>
                </c:pt>
                <c:pt idx="206">
                  <c:v>1.1082087042532147</c:v>
                </c:pt>
                <c:pt idx="207">
                  <c:v>1.1083887240356085</c:v>
                </c:pt>
                <c:pt idx="208">
                  <c:v>1.1085311572700298</c:v>
                </c:pt>
                <c:pt idx="209">
                  <c:v>1.1086894164193868</c:v>
                </c:pt>
                <c:pt idx="210">
                  <c:v>1.1088100890207717</c:v>
                </c:pt>
                <c:pt idx="211">
                  <c:v>1.108962413452028</c:v>
                </c:pt>
                <c:pt idx="212">
                  <c:v>1.1090672601384768</c:v>
                </c:pt>
                <c:pt idx="213">
                  <c:v>1.10917606330366</c:v>
                </c:pt>
                <c:pt idx="214">
                  <c:v>1.1092670623145402</c:v>
                </c:pt>
                <c:pt idx="215">
                  <c:v>1.1093827893175074</c:v>
                </c:pt>
                <c:pt idx="216">
                  <c:v>1.1093877349159249</c:v>
                </c:pt>
                <c:pt idx="217">
                  <c:v>1.1094104846686452</c:v>
                </c:pt>
                <c:pt idx="218">
                  <c:v>1.1094965380811079</c:v>
                </c:pt>
                <c:pt idx="219">
                  <c:v>1.1096162215628094</c:v>
                </c:pt>
                <c:pt idx="220">
                  <c:v>1.1094104846686452</c:v>
                </c:pt>
                <c:pt idx="221">
                  <c:v>1.1092106824925818</c:v>
                </c:pt>
                <c:pt idx="222">
                  <c:v>1.1093333333333335</c:v>
                </c:pt>
                <c:pt idx="223">
                  <c:v>1.1094836795252228</c:v>
                </c:pt>
                <c:pt idx="224">
                  <c:v>1.1087250247279923</c:v>
                </c:pt>
                <c:pt idx="225">
                  <c:v>1.1082334322453018</c:v>
                </c:pt>
                <c:pt idx="226">
                  <c:v>1.1057982195845697</c:v>
                </c:pt>
                <c:pt idx="227">
                  <c:v>1.1040454995054403</c:v>
                </c:pt>
                <c:pt idx="228">
                  <c:v>1.0963996043521267</c:v>
                </c:pt>
                <c:pt idx="229">
                  <c:v>1.0899366963402572</c:v>
                </c:pt>
                <c:pt idx="230">
                  <c:v>1.0765628090999013</c:v>
                </c:pt>
                <c:pt idx="231">
                  <c:v>1.0635321463897134</c:v>
                </c:pt>
                <c:pt idx="232">
                  <c:v>1.0487181008902078</c:v>
                </c:pt>
                <c:pt idx="233">
                  <c:v>1.0334302670623146</c:v>
                </c:pt>
                <c:pt idx="234">
                  <c:v>1.0181819980217608</c:v>
                </c:pt>
                <c:pt idx="235">
                  <c:v>1.0031483679525224</c:v>
                </c:pt>
                <c:pt idx="236">
                  <c:v>0.98504223541048475</c:v>
                </c:pt>
                <c:pt idx="237">
                  <c:v>0.96780830860534139</c:v>
                </c:pt>
                <c:pt idx="238">
                  <c:v>0.94063214638971326</c:v>
                </c:pt>
                <c:pt idx="239">
                  <c:v>0.91430415430267065</c:v>
                </c:pt>
                <c:pt idx="240">
                  <c:v>0.87900237388724045</c:v>
                </c:pt>
                <c:pt idx="241">
                  <c:v>0.84431978239366967</c:v>
                </c:pt>
                <c:pt idx="242">
                  <c:v>0.80821246290801196</c:v>
                </c:pt>
                <c:pt idx="243">
                  <c:v>0.77267566765578644</c:v>
                </c:pt>
                <c:pt idx="244">
                  <c:v>0.73856261127596445</c:v>
                </c:pt>
                <c:pt idx="245">
                  <c:v>0.70594797230464901</c:v>
                </c:pt>
                <c:pt idx="246">
                  <c:v>0.67269010880316527</c:v>
                </c:pt>
                <c:pt idx="247">
                  <c:v>0.64100257171117714</c:v>
                </c:pt>
                <c:pt idx="248">
                  <c:v>0.60903392680514357</c:v>
                </c:pt>
                <c:pt idx="249">
                  <c:v>0.57738763600395648</c:v>
                </c:pt>
                <c:pt idx="250">
                  <c:v>0.53925568743818009</c:v>
                </c:pt>
                <c:pt idx="251">
                  <c:v>0.50156399604352131</c:v>
                </c:pt>
                <c:pt idx="252">
                  <c:v>0.47115232443125626</c:v>
                </c:pt>
                <c:pt idx="253">
                  <c:v>0.44088456973293777</c:v>
                </c:pt>
                <c:pt idx="254">
                  <c:v>0.42374925816023745</c:v>
                </c:pt>
                <c:pt idx="255">
                  <c:v>0.40788921859545013</c:v>
                </c:pt>
                <c:pt idx="256">
                  <c:v>0.38654955489614251</c:v>
                </c:pt>
                <c:pt idx="257">
                  <c:v>0.36776132542037587</c:v>
                </c:pt>
                <c:pt idx="258">
                  <c:v>0.3410793273986153</c:v>
                </c:pt>
                <c:pt idx="259">
                  <c:v>0.31790346191889218</c:v>
                </c:pt>
                <c:pt idx="260">
                  <c:v>0.28854282888229477</c:v>
                </c:pt>
                <c:pt idx="261">
                  <c:v>0.26308852621167167</c:v>
                </c:pt>
                <c:pt idx="262">
                  <c:v>0.23736617210682495</c:v>
                </c:pt>
                <c:pt idx="263">
                  <c:v>0.21373125618199804</c:v>
                </c:pt>
                <c:pt idx="264">
                  <c:v>0.19196785361028684</c:v>
                </c:pt>
                <c:pt idx="265">
                  <c:v>0.16976369930761626</c:v>
                </c:pt>
                <c:pt idx="266">
                  <c:v>0.15066538081107816</c:v>
                </c:pt>
                <c:pt idx="267">
                  <c:v>0.13157972304648866</c:v>
                </c:pt>
                <c:pt idx="268">
                  <c:v>0.10631325420375867</c:v>
                </c:pt>
                <c:pt idx="269">
                  <c:v>8.2533086053412474E-2</c:v>
                </c:pt>
                <c:pt idx="270">
                  <c:v>5.5798011869436212E-2</c:v>
                </c:pt>
                <c:pt idx="271">
                  <c:v>3.025168150346192E-2</c:v>
                </c:pt>
                <c:pt idx="272">
                  <c:v>6.4408971315529188E-3</c:v>
                </c:pt>
                <c:pt idx="273">
                  <c:v>-1.5660504451038577E-2</c:v>
                </c:pt>
                <c:pt idx="274">
                  <c:v>-3.6460741839762618E-2</c:v>
                </c:pt>
                <c:pt idx="275">
                  <c:v>-5.496372898120673E-2</c:v>
                </c:pt>
                <c:pt idx="276">
                  <c:v>-7.1796933728981216E-2</c:v>
                </c:pt>
                <c:pt idx="277">
                  <c:v>-8.6810959446092989E-2</c:v>
                </c:pt>
                <c:pt idx="278">
                  <c:v>-0.10991018793273988</c:v>
                </c:pt>
                <c:pt idx="279">
                  <c:v>-0.13155153313550941</c:v>
                </c:pt>
                <c:pt idx="280">
                  <c:v>-0.16313432245301682</c:v>
                </c:pt>
                <c:pt idx="281">
                  <c:v>-0.19513699307616222</c:v>
                </c:pt>
                <c:pt idx="282">
                  <c:v>-0.21380642927794266</c:v>
                </c:pt>
                <c:pt idx="283">
                  <c:v>-0.23495450049455988</c:v>
                </c:pt>
                <c:pt idx="284">
                  <c:v>-0.24425489614243326</c:v>
                </c:pt>
                <c:pt idx="285">
                  <c:v>-0.2561449060336301</c:v>
                </c:pt>
                <c:pt idx="286">
                  <c:v>-0.27060583580613257</c:v>
                </c:pt>
                <c:pt idx="287">
                  <c:v>-0.28737289812067263</c:v>
                </c:pt>
                <c:pt idx="288">
                  <c:v>-0.30058941641938675</c:v>
                </c:pt>
                <c:pt idx="289">
                  <c:v>-0.31575509396636997</c:v>
                </c:pt>
                <c:pt idx="290">
                  <c:v>-0.33556409495548961</c:v>
                </c:pt>
                <c:pt idx="291">
                  <c:v>-0.35668377843719096</c:v>
                </c:pt>
                <c:pt idx="292">
                  <c:v>-0.36541345202769537</c:v>
                </c:pt>
                <c:pt idx="293">
                  <c:v>-0.37458358061325425</c:v>
                </c:pt>
                <c:pt idx="294">
                  <c:v>-0.37452532146389717</c:v>
                </c:pt>
                <c:pt idx="295">
                  <c:v>-0.37356350148367956</c:v>
                </c:pt>
                <c:pt idx="296">
                  <c:v>-0.38929386745796246</c:v>
                </c:pt>
                <c:pt idx="297">
                  <c:v>-0.40375984174085067</c:v>
                </c:pt>
                <c:pt idx="298">
                  <c:v>-0.4221683481701286</c:v>
                </c:pt>
                <c:pt idx="299">
                  <c:v>-0.44031770524233432</c:v>
                </c:pt>
                <c:pt idx="300">
                  <c:v>-0.44248278931750745</c:v>
                </c:pt>
                <c:pt idx="301">
                  <c:v>-0.44498110781404554</c:v>
                </c:pt>
                <c:pt idx="302">
                  <c:v>-0.43521513353115732</c:v>
                </c:pt>
                <c:pt idx="303">
                  <c:v>-0.42591167161226512</c:v>
                </c:pt>
                <c:pt idx="304">
                  <c:v>-0.42114638971315538</c:v>
                </c:pt>
                <c:pt idx="305">
                  <c:v>-0.4172405539070228</c:v>
                </c:pt>
                <c:pt idx="306">
                  <c:v>-0.42556290801186952</c:v>
                </c:pt>
                <c:pt idx="307">
                  <c:v>-0.43449495548961431</c:v>
                </c:pt>
                <c:pt idx="308">
                  <c:v>-0.44518456973293774</c:v>
                </c:pt>
                <c:pt idx="309">
                  <c:v>-0.45727062314540062</c:v>
                </c:pt>
                <c:pt idx="310">
                  <c:v>-0.46216290801186949</c:v>
                </c:pt>
                <c:pt idx="311">
                  <c:v>-0.46864619188921863</c:v>
                </c:pt>
                <c:pt idx="312">
                  <c:v>-0.46687438180019786</c:v>
                </c:pt>
                <c:pt idx="313">
                  <c:v>-0.46692363996043523</c:v>
                </c:pt>
                <c:pt idx="314">
                  <c:v>-0.46017072205736897</c:v>
                </c:pt>
                <c:pt idx="315">
                  <c:v>-0.45547398615232448</c:v>
                </c:pt>
                <c:pt idx="316">
                  <c:v>-0.44595311572700302</c:v>
                </c:pt>
                <c:pt idx="317">
                  <c:v>-0.43871196834817017</c:v>
                </c:pt>
                <c:pt idx="318">
                  <c:v>-0.42662373887240362</c:v>
                </c:pt>
                <c:pt idx="319">
                  <c:v>-0.41663175074183978</c:v>
                </c:pt>
                <c:pt idx="320">
                  <c:v>-0.40424589515331361</c:v>
                </c:pt>
                <c:pt idx="321">
                  <c:v>-0.39341928783382796</c:v>
                </c:pt>
                <c:pt idx="322">
                  <c:v>-0.38120207715133536</c:v>
                </c:pt>
                <c:pt idx="323">
                  <c:v>-0.36990138476755691</c:v>
                </c:pt>
                <c:pt idx="324">
                  <c:v>-0.35833639960435215</c:v>
                </c:pt>
                <c:pt idx="325">
                  <c:v>-0.34709099901088036</c:v>
                </c:pt>
                <c:pt idx="326">
                  <c:v>-0.34061938674579628</c:v>
                </c:pt>
                <c:pt idx="327">
                  <c:v>-0.33422898120672606</c:v>
                </c:pt>
                <c:pt idx="328">
                  <c:v>-0.33025924826904063</c:v>
                </c:pt>
                <c:pt idx="329">
                  <c:v>-0.32622759643916915</c:v>
                </c:pt>
                <c:pt idx="330">
                  <c:v>-0.32036913946587542</c:v>
                </c:pt>
                <c:pt idx="331">
                  <c:v>-0.31419455984174088</c:v>
                </c:pt>
                <c:pt idx="332">
                  <c:v>-0.31109159248269042</c:v>
                </c:pt>
                <c:pt idx="333">
                  <c:v>-0.30718081107814049</c:v>
                </c:pt>
                <c:pt idx="334">
                  <c:v>-0.30964411473788334</c:v>
                </c:pt>
                <c:pt idx="335">
                  <c:v>-0.31067062314540062</c:v>
                </c:pt>
                <c:pt idx="336">
                  <c:v>-0.31938733926805146</c:v>
                </c:pt>
                <c:pt idx="337">
                  <c:v>-0.32638545994065282</c:v>
                </c:pt>
                <c:pt idx="338">
                  <c:v>-0.33758140454995061</c:v>
                </c:pt>
                <c:pt idx="339">
                  <c:v>-0.34795519287833832</c:v>
                </c:pt>
                <c:pt idx="340">
                  <c:v>-0.35516726013847683</c:v>
                </c:pt>
                <c:pt idx="341">
                  <c:v>-0.36312868447082097</c:v>
                </c:pt>
                <c:pt idx="342">
                  <c:v>-0.36255163204747781</c:v>
                </c:pt>
                <c:pt idx="343">
                  <c:v>-0.36378031651829873</c:v>
                </c:pt>
                <c:pt idx="344">
                  <c:v>-0.35194520276953511</c:v>
                </c:pt>
                <c:pt idx="345">
                  <c:v>-0.34221721068249261</c:v>
                </c:pt>
                <c:pt idx="346">
                  <c:v>-0.31721572700296741</c:v>
                </c:pt>
                <c:pt idx="347">
                  <c:v>-0.29387151335311573</c:v>
                </c:pt>
                <c:pt idx="348">
                  <c:v>-0.27390138476755688</c:v>
                </c:pt>
                <c:pt idx="349">
                  <c:v>-0.25496567754698324</c:v>
                </c:pt>
                <c:pt idx="350">
                  <c:v>-0.24748585558852623</c:v>
                </c:pt>
                <c:pt idx="351">
                  <c:v>-0.24147853610286849</c:v>
                </c:pt>
                <c:pt idx="352">
                  <c:v>-0.23553521266073199</c:v>
                </c:pt>
                <c:pt idx="353">
                  <c:v>-0.2319313550939664</c:v>
                </c:pt>
                <c:pt idx="354">
                  <c:v>-0.21349871414441149</c:v>
                </c:pt>
                <c:pt idx="355">
                  <c:v>-0.19636805143422356</c:v>
                </c:pt>
                <c:pt idx="356">
                  <c:v>-0.16021018793273986</c:v>
                </c:pt>
                <c:pt idx="357">
                  <c:v>-0.12212344213649853</c:v>
                </c:pt>
                <c:pt idx="358">
                  <c:v>-8.5910405539070242E-2</c:v>
                </c:pt>
                <c:pt idx="359">
                  <c:v>-4.5389762611275968E-2</c:v>
                </c:pt>
                <c:pt idx="360">
                  <c:v>-3.0081196834817015E-2</c:v>
                </c:pt>
                <c:pt idx="361">
                  <c:v>-1.2114817012858556E-2</c:v>
                </c:pt>
                <c:pt idx="362">
                  <c:v>5.9186221562809109E-4</c:v>
                </c:pt>
                <c:pt idx="363">
                  <c:v>1.0574015825914936E-2</c:v>
                </c:pt>
                <c:pt idx="364">
                  <c:v>2.6925479723046493E-2</c:v>
                </c:pt>
                <c:pt idx="365">
                  <c:v>3.6232017804154311E-2</c:v>
                </c:pt>
                <c:pt idx="366">
                  <c:v>5.066827893175075E-2</c:v>
                </c:pt>
                <c:pt idx="367">
                  <c:v>5.7840534124629084E-2</c:v>
                </c:pt>
                <c:pt idx="368">
                  <c:v>7.30708209693373E-2</c:v>
                </c:pt>
                <c:pt idx="369">
                  <c:v>8.316500494559842E-2</c:v>
                </c:pt>
                <c:pt idx="370">
                  <c:v>9.9867062314540067E-2</c:v>
                </c:pt>
                <c:pt idx="371">
                  <c:v>0.1138734915924827</c:v>
                </c:pt>
                <c:pt idx="372">
                  <c:v>0.13922116716122654</c:v>
                </c:pt>
                <c:pt idx="373">
                  <c:v>0.16329337289812068</c:v>
                </c:pt>
                <c:pt idx="374">
                  <c:v>0.19394233432245303</c:v>
                </c:pt>
                <c:pt idx="375">
                  <c:v>0.22353175074183979</c:v>
                </c:pt>
                <c:pt idx="376">
                  <c:v>0.2545718100890208</c:v>
                </c:pt>
                <c:pt idx="377">
                  <c:v>0.28486409495548964</c:v>
                </c:pt>
                <c:pt idx="378">
                  <c:v>0.31370128585558854</c:v>
                </c:pt>
                <c:pt idx="379">
                  <c:v>0.34074866468842735</c:v>
                </c:pt>
                <c:pt idx="380">
                  <c:v>0.37128170128585564</c:v>
                </c:pt>
                <c:pt idx="381">
                  <c:v>0.40112947576656782</c:v>
                </c:pt>
                <c:pt idx="382">
                  <c:v>0.42915914935707222</c:v>
                </c:pt>
                <c:pt idx="383">
                  <c:v>0.45868753709198817</c:v>
                </c:pt>
                <c:pt idx="384">
                  <c:v>0.4864095944609298</c:v>
                </c:pt>
                <c:pt idx="385">
                  <c:v>0.51666083086053416</c:v>
                </c:pt>
                <c:pt idx="386">
                  <c:v>0.54351869436201783</c:v>
                </c:pt>
                <c:pt idx="387">
                  <c:v>0.57346805143422352</c:v>
                </c:pt>
                <c:pt idx="388">
                  <c:v>0.59747527200791295</c:v>
                </c:pt>
                <c:pt idx="389">
                  <c:v>0.62581008902077151</c:v>
                </c:pt>
                <c:pt idx="390">
                  <c:v>0.645028387734916</c:v>
                </c:pt>
                <c:pt idx="391">
                  <c:v>0.67029861523244316</c:v>
                </c:pt>
                <c:pt idx="392">
                  <c:v>0.68656656775469838</c:v>
                </c:pt>
                <c:pt idx="393">
                  <c:v>0.70952660731948569</c:v>
                </c:pt>
                <c:pt idx="394">
                  <c:v>0.72859802176063304</c:v>
                </c:pt>
                <c:pt idx="395">
                  <c:v>0.75346834817012864</c:v>
                </c:pt>
                <c:pt idx="396">
                  <c:v>0.77093402571711189</c:v>
                </c:pt>
                <c:pt idx="397">
                  <c:v>0.79287823936696356</c:v>
                </c:pt>
                <c:pt idx="398">
                  <c:v>0.81104540059347197</c:v>
                </c:pt>
                <c:pt idx="399">
                  <c:v>0.831695450049456</c:v>
                </c:pt>
                <c:pt idx="400">
                  <c:v>0.85116686449060341</c:v>
                </c:pt>
                <c:pt idx="401">
                  <c:v>0.87140197823936705</c:v>
                </c:pt>
                <c:pt idx="402">
                  <c:v>0.89466201780415444</c:v>
                </c:pt>
                <c:pt idx="403">
                  <c:v>0.91652650840751748</c:v>
                </c:pt>
                <c:pt idx="404">
                  <c:v>0.94254045499505446</c:v>
                </c:pt>
                <c:pt idx="405">
                  <c:v>0.96609357072205748</c:v>
                </c:pt>
                <c:pt idx="406">
                  <c:v>0.98958654797230483</c:v>
                </c:pt>
                <c:pt idx="407">
                  <c:v>1.0115430267062315</c:v>
                </c:pt>
                <c:pt idx="408">
                  <c:v>1.0308872403560831</c:v>
                </c:pt>
                <c:pt idx="409">
                  <c:v>1.0515321463897134</c:v>
                </c:pt>
                <c:pt idx="410">
                  <c:v>1.0635074183976263</c:v>
                </c:pt>
                <c:pt idx="411">
                  <c:v>1.0794975272007914</c:v>
                </c:pt>
                <c:pt idx="412">
                  <c:v>1.0846656775469834</c:v>
                </c:pt>
                <c:pt idx="413">
                  <c:v>1.0934272997032644</c:v>
                </c:pt>
                <c:pt idx="414">
                  <c:v>1.0952017804154304</c:v>
                </c:pt>
                <c:pt idx="415">
                  <c:v>1.0985311572700296</c:v>
                </c:pt>
                <c:pt idx="416">
                  <c:v>1.0988150346191892</c:v>
                </c:pt>
                <c:pt idx="417">
                  <c:v>1.0994925816023742</c:v>
                </c:pt>
                <c:pt idx="418">
                  <c:v>1.0991622156280911</c:v>
                </c:pt>
                <c:pt idx="419">
                  <c:v>1.0988555885262119</c:v>
                </c:pt>
                <c:pt idx="420">
                  <c:v>1.0988259149357074</c:v>
                </c:pt>
                <c:pt idx="421">
                  <c:v>1.0987804154302672</c:v>
                </c:pt>
                <c:pt idx="422">
                  <c:v>1.0988842729970327</c:v>
                </c:pt>
                <c:pt idx="423">
                  <c:v>1.098998021760633</c:v>
                </c:pt>
                <c:pt idx="424">
                  <c:v>1.09873293768546</c:v>
                </c:pt>
                <c:pt idx="425">
                  <c:v>1.098471810089021</c:v>
                </c:pt>
                <c:pt idx="426">
                  <c:v>1.0984629080118695</c:v>
                </c:pt>
                <c:pt idx="427">
                  <c:v>1.0984530168150346</c:v>
                </c:pt>
                <c:pt idx="428">
                  <c:v>1.0982759643916915</c:v>
                </c:pt>
                <c:pt idx="429">
                  <c:v>1.0981088031651831</c:v>
                </c:pt>
                <c:pt idx="430">
                  <c:v>1.0979990108803166</c:v>
                </c:pt>
                <c:pt idx="431">
                  <c:v>1.0978941641938675</c:v>
                </c:pt>
                <c:pt idx="432">
                  <c:v>1.0977527200791297</c:v>
                </c:pt>
                <c:pt idx="433">
                  <c:v>1.0976231454005936</c:v>
                </c:pt>
                <c:pt idx="434">
                  <c:v>1.0974955489614246</c:v>
                </c:pt>
                <c:pt idx="435">
                  <c:v>1.097363006923838</c:v>
                </c:pt>
                <c:pt idx="436">
                  <c:v>1.0972265084075175</c:v>
                </c:pt>
                <c:pt idx="437">
                  <c:v>1.0971058358061327</c:v>
                </c:pt>
                <c:pt idx="438">
                  <c:v>1.0969772502472799</c:v>
                </c:pt>
                <c:pt idx="439">
                  <c:v>1.0968545994065282</c:v>
                </c:pt>
                <c:pt idx="440">
                  <c:v>1.0967260138476755</c:v>
                </c:pt>
                <c:pt idx="441">
                  <c:v>1.0965994065281901</c:v>
                </c:pt>
                <c:pt idx="442">
                  <c:v>1.0964718100890209</c:v>
                </c:pt>
                <c:pt idx="443">
                  <c:v>1.0963481701285858</c:v>
                </c:pt>
                <c:pt idx="444">
                  <c:v>1.0962215628090999</c:v>
                </c:pt>
                <c:pt idx="445">
                  <c:v>1.0960979228486647</c:v>
                </c:pt>
                <c:pt idx="446">
                  <c:v>1.0959742828882297</c:v>
                </c:pt>
                <c:pt idx="447">
                  <c:v>1.0958526211671613</c:v>
                </c:pt>
                <c:pt idx="448">
                  <c:v>1.0957319485657766</c:v>
                </c:pt>
                <c:pt idx="449">
                  <c:v>1.0956132542037587</c:v>
                </c:pt>
                <c:pt idx="450">
                  <c:v>1.0954935707220577</c:v>
                </c:pt>
                <c:pt idx="451">
                  <c:v>1.0953758654797232</c:v>
                </c:pt>
                <c:pt idx="452">
                  <c:v>1.0952591493570722</c:v>
                </c:pt>
                <c:pt idx="453">
                  <c:v>1.0951444114737885</c:v>
                </c:pt>
                <c:pt idx="454">
                  <c:v>1.0950296735905045</c:v>
                </c:pt>
                <c:pt idx="455">
                  <c:v>1.0949169139465877</c:v>
                </c:pt>
                <c:pt idx="456">
                  <c:v>1.0948041543026708</c:v>
                </c:pt>
                <c:pt idx="457">
                  <c:v>1.0946933728981207</c:v>
                </c:pt>
                <c:pt idx="458">
                  <c:v>1.0945835806132544</c:v>
                </c:pt>
                <c:pt idx="459">
                  <c:v>1.0944747774480714</c:v>
                </c:pt>
                <c:pt idx="460">
                  <c:v>1.0943659742828882</c:v>
                </c:pt>
                <c:pt idx="461">
                  <c:v>1.0942591493570724</c:v>
                </c:pt>
                <c:pt idx="462">
                  <c:v>1.0941543026706233</c:v>
                </c:pt>
                <c:pt idx="463">
                  <c:v>1.0940494559841742</c:v>
                </c:pt>
                <c:pt idx="464">
                  <c:v>1.0939455984174087</c:v>
                </c:pt>
                <c:pt idx="465">
                  <c:v>1.0938437190900101</c:v>
                </c:pt>
                <c:pt idx="466">
                  <c:v>1.0937428288822948</c:v>
                </c:pt>
                <c:pt idx="467">
                  <c:v>1.0936429277942632</c:v>
                </c:pt>
                <c:pt idx="468">
                  <c:v>1.0935440158259149</c:v>
                </c:pt>
                <c:pt idx="469">
                  <c:v>1.0934470820969338</c:v>
                </c:pt>
                <c:pt idx="470">
                  <c:v>1.0933501483679526</c:v>
                </c:pt>
                <c:pt idx="471">
                  <c:v>1.0932551928783383</c:v>
                </c:pt>
                <c:pt idx="472">
                  <c:v>1.0931612265084076</c:v>
                </c:pt>
                <c:pt idx="473">
                  <c:v>1.0930682492581603</c:v>
                </c:pt>
                <c:pt idx="474">
                  <c:v>1.0929762611275966</c:v>
                </c:pt>
                <c:pt idx="475">
                  <c:v>1.0928862512363997</c:v>
                </c:pt>
                <c:pt idx="476">
                  <c:v>1.0927962413452028</c:v>
                </c:pt>
                <c:pt idx="477">
                  <c:v>1.0927082096933729</c:v>
                </c:pt>
                <c:pt idx="478">
                  <c:v>1.0926211671612267</c:v>
                </c:pt>
                <c:pt idx="479">
                  <c:v>1.0925361028684473</c:v>
                </c:pt>
                <c:pt idx="480">
                  <c:v>1.0924520276953511</c:v>
                </c:pt>
                <c:pt idx="481">
                  <c:v>1.0923679525222554</c:v>
                </c:pt>
                <c:pt idx="482">
                  <c:v>1.0922858555885262</c:v>
                </c:pt>
                <c:pt idx="483">
                  <c:v>1.092204747774481</c:v>
                </c:pt>
                <c:pt idx="484">
                  <c:v>1.0921256181998023</c:v>
                </c:pt>
                <c:pt idx="485">
                  <c:v>1.0920474777448073</c:v>
                </c:pt>
                <c:pt idx="486">
                  <c:v>1.0919703264094958</c:v>
                </c:pt>
                <c:pt idx="487">
                  <c:v>1.091895153313551</c:v>
                </c:pt>
                <c:pt idx="488">
                  <c:v>1.09182096933729</c:v>
                </c:pt>
                <c:pt idx="489">
                  <c:v>1.0917467853610288</c:v>
                </c:pt>
                <c:pt idx="490">
                  <c:v>1.0916755687438182</c:v>
                </c:pt>
                <c:pt idx="491">
                  <c:v>1.0916053412462909</c:v>
                </c:pt>
                <c:pt idx="492">
                  <c:v>1.0915361028684472</c:v>
                </c:pt>
                <c:pt idx="493">
                  <c:v>1.0914678536102871</c:v>
                </c:pt>
                <c:pt idx="494">
                  <c:v>1.0914005934718103</c:v>
                </c:pt>
                <c:pt idx="495">
                  <c:v>1.0913353115727005</c:v>
                </c:pt>
                <c:pt idx="496">
                  <c:v>1.0912720079129574</c:v>
                </c:pt>
                <c:pt idx="497">
                  <c:v>1.0912096933728983</c:v>
                </c:pt>
                <c:pt idx="498">
                  <c:v>1.0911483679525225</c:v>
                </c:pt>
                <c:pt idx="499">
                  <c:v>1.0910890207715136</c:v>
                </c:pt>
                <c:pt idx="500">
                  <c:v>1.091030662710188</c:v>
                </c:pt>
                <c:pt idx="501">
                  <c:v>1.0909742828882296</c:v>
                </c:pt>
                <c:pt idx="502">
                  <c:v>1.0909188921859545</c:v>
                </c:pt>
                <c:pt idx="503">
                  <c:v>1.0908644906033631</c:v>
                </c:pt>
                <c:pt idx="504">
                  <c:v>1.0908120672601385</c:v>
                </c:pt>
                <c:pt idx="505">
                  <c:v>1.090761622156281</c:v>
                </c:pt>
                <c:pt idx="506">
                  <c:v>1.0907121661721071</c:v>
                </c:pt>
                <c:pt idx="507">
                  <c:v>1.0906636993076162</c:v>
                </c:pt>
                <c:pt idx="508">
                  <c:v>1.0906172106824927</c:v>
                </c:pt>
                <c:pt idx="509">
                  <c:v>1.0905717111770525</c:v>
                </c:pt>
                <c:pt idx="510">
                  <c:v>1.0905281899109793</c:v>
                </c:pt>
                <c:pt idx="511">
                  <c:v>1.0904866468842731</c:v>
                </c:pt>
                <c:pt idx="512">
                  <c:v>1.0904460929772504</c:v>
                </c:pt>
                <c:pt idx="513">
                  <c:v>1.0904075173095946</c:v>
                </c:pt>
                <c:pt idx="514">
                  <c:v>1.0903709198813059</c:v>
                </c:pt>
                <c:pt idx="515">
                  <c:v>1.0903343224530169</c:v>
                </c:pt>
                <c:pt idx="516">
                  <c:v>1.0903006923837786</c:v>
                </c:pt>
                <c:pt idx="517">
                  <c:v>1.0902680514342236</c:v>
                </c:pt>
                <c:pt idx="518">
                  <c:v>1.0902373887240357</c:v>
                </c:pt>
                <c:pt idx="519">
                  <c:v>1.0902077151335314</c:v>
                </c:pt>
                <c:pt idx="520">
                  <c:v>1.0901810089020774</c:v>
                </c:pt>
                <c:pt idx="521">
                  <c:v>1.0901552917903068</c:v>
                </c:pt>
                <c:pt idx="522">
                  <c:v>1.0901325420375867</c:v>
                </c:pt>
                <c:pt idx="523">
                  <c:v>1.0901097922848666</c:v>
                </c:pt>
                <c:pt idx="524">
                  <c:v>1.090090009891197</c:v>
                </c:pt>
                <c:pt idx="525">
                  <c:v>1.0900712166172108</c:v>
                </c:pt>
                <c:pt idx="526">
                  <c:v>1.0900553907022752</c:v>
                </c:pt>
                <c:pt idx="527">
                  <c:v>1.0900405539070228</c:v>
                </c:pt>
                <c:pt idx="528">
                  <c:v>1.0900286844708211</c:v>
                </c:pt>
                <c:pt idx="529">
                  <c:v>1.0900168150346192</c:v>
                </c:pt>
                <c:pt idx="530">
                  <c:v>1.0900089020771513</c:v>
                </c:pt>
                <c:pt idx="531">
                  <c:v>1.0900009891196836</c:v>
                </c:pt>
                <c:pt idx="532">
                  <c:v>1.0899970326409496</c:v>
                </c:pt>
                <c:pt idx="533">
                  <c:v>1.0899940652818993</c:v>
                </c:pt>
                <c:pt idx="534">
                  <c:v>1.0899940652818993</c:v>
                </c:pt>
                <c:pt idx="535">
                  <c:v>1.0899940652818993</c:v>
                </c:pt>
                <c:pt idx="536">
                  <c:v>1.0899990108803168</c:v>
                </c:pt>
                <c:pt idx="537">
                  <c:v>1.0900049455984175</c:v>
                </c:pt>
                <c:pt idx="538">
                  <c:v>1.0900128585558855</c:v>
                </c:pt>
                <c:pt idx="539">
                  <c:v>1.0900227497527202</c:v>
                </c:pt>
                <c:pt idx="540">
                  <c:v>1.0900365974282891</c:v>
                </c:pt>
                <c:pt idx="541">
                  <c:v>1.0900514342235412</c:v>
                </c:pt>
                <c:pt idx="542">
                  <c:v>1.0900702274975274</c:v>
                </c:pt>
                <c:pt idx="543">
                  <c:v>1.0900890207715135</c:v>
                </c:pt>
                <c:pt idx="544">
                  <c:v>1.0901127596439171</c:v>
                </c:pt>
                <c:pt idx="545">
                  <c:v>1.0901374876360039</c:v>
                </c:pt>
                <c:pt idx="546">
                  <c:v>1.090166172106825</c:v>
                </c:pt>
                <c:pt idx="547">
                  <c:v>1.090196834817013</c:v>
                </c:pt>
                <c:pt idx="548">
                  <c:v>1.090231454005935</c:v>
                </c:pt>
                <c:pt idx="549">
                  <c:v>1.0902660731948568</c:v>
                </c:pt>
                <c:pt idx="550">
                  <c:v>1.0903066271018795</c:v>
                </c:pt>
                <c:pt idx="551">
                  <c:v>1.0903471810089023</c:v>
                </c:pt>
                <c:pt idx="552">
                  <c:v>1.0903946587537094</c:v>
                </c:pt>
                <c:pt idx="553">
                  <c:v>1.0904421364985164</c:v>
                </c:pt>
                <c:pt idx="554">
                  <c:v>1.0904955489614245</c:v>
                </c:pt>
                <c:pt idx="555">
                  <c:v>1.0905489614243327</c:v>
                </c:pt>
                <c:pt idx="556">
                  <c:v>1.0906092977250248</c:v>
                </c:pt>
                <c:pt idx="557">
                  <c:v>1.0906706231454006</c:v>
                </c:pt>
                <c:pt idx="558">
                  <c:v>1.0907378832838774</c:v>
                </c:pt>
                <c:pt idx="559">
                  <c:v>1.0908061325420377</c:v>
                </c:pt>
                <c:pt idx="560">
                  <c:v>1.0908813056379822</c:v>
                </c:pt>
                <c:pt idx="561">
                  <c:v>1.0909574678536105</c:v>
                </c:pt>
                <c:pt idx="562">
                  <c:v>1.0910415430267064</c:v>
                </c:pt>
                <c:pt idx="563">
                  <c:v>1.0911256181998024</c:v>
                </c:pt>
                <c:pt idx="564">
                  <c:v>1.091217606330366</c:v>
                </c:pt>
                <c:pt idx="565">
                  <c:v>1.0913115727002969</c:v>
                </c:pt>
                <c:pt idx="566">
                  <c:v>1.0914134520276955</c:v>
                </c:pt>
                <c:pt idx="567">
                  <c:v>1.0915163204747775</c:v>
                </c:pt>
                <c:pt idx="568">
                  <c:v>1.0916290801186945</c:v>
                </c:pt>
                <c:pt idx="569">
                  <c:v>1.091742828882295</c:v>
                </c:pt>
                <c:pt idx="570">
                  <c:v>1.0918674579624135</c:v>
                </c:pt>
                <c:pt idx="571">
                  <c:v>1.0919920870425321</c:v>
                </c:pt>
                <c:pt idx="572">
                  <c:v>1.0921285855588527</c:v>
                </c:pt>
                <c:pt idx="573">
                  <c:v>1.0922650840751731</c:v>
                </c:pt>
                <c:pt idx="574">
                  <c:v>1.0924154302670626</c:v>
                </c:pt>
                <c:pt idx="575">
                  <c:v>1.0925657764589516</c:v>
                </c:pt>
                <c:pt idx="576">
                  <c:v>1.0927309594460932</c:v>
                </c:pt>
                <c:pt idx="577">
                  <c:v>1.0928971315529179</c:v>
                </c:pt>
                <c:pt idx="578">
                  <c:v>1.0930781404549952</c:v>
                </c:pt>
                <c:pt idx="579">
                  <c:v>1.0932611275964392</c:v>
                </c:pt>
                <c:pt idx="580">
                  <c:v>1.0934609297725024</c:v>
                </c:pt>
                <c:pt idx="581">
                  <c:v>1.0936627101879328</c:v>
                </c:pt>
                <c:pt idx="582">
                  <c:v>1.0938832838773491</c:v>
                </c:pt>
                <c:pt idx="583">
                  <c:v>1.0941058358061326</c:v>
                </c:pt>
                <c:pt idx="584">
                  <c:v>1.0943501483679525</c:v>
                </c:pt>
                <c:pt idx="585">
                  <c:v>1.0945964391691396</c:v>
                </c:pt>
                <c:pt idx="586">
                  <c:v>1.0948684470820969</c:v>
                </c:pt>
                <c:pt idx="587">
                  <c:v>1.0951404549950545</c:v>
                </c:pt>
                <c:pt idx="588">
                  <c:v>1.0954451038575668</c:v>
                </c:pt>
                <c:pt idx="589">
                  <c:v>1.0957497527200792</c:v>
                </c:pt>
                <c:pt idx="590">
                  <c:v>1.0960909990108803</c:v>
                </c:pt>
                <c:pt idx="591">
                  <c:v>1.0964332344213652</c:v>
                </c:pt>
                <c:pt idx="592">
                  <c:v>1.0968189910979229</c:v>
                </c:pt>
                <c:pt idx="593">
                  <c:v>1.0972047477744808</c:v>
                </c:pt>
                <c:pt idx="594">
                  <c:v>1.0976439169139467</c:v>
                </c:pt>
                <c:pt idx="595">
                  <c:v>1.0980830860534128</c:v>
                </c:pt>
                <c:pt idx="596">
                  <c:v>1.0985865479723047</c:v>
                </c:pt>
                <c:pt idx="597">
                  <c:v>1.0990900098911971</c:v>
                </c:pt>
                <c:pt idx="598">
                  <c:v>1.0996656775469833</c:v>
                </c:pt>
                <c:pt idx="599">
                  <c:v>1.100242334322453</c:v>
                </c:pt>
                <c:pt idx="600">
                  <c:v>1.1008951533135511</c:v>
                </c:pt>
                <c:pt idx="601">
                  <c:v>1.1015479723046488</c:v>
                </c:pt>
                <c:pt idx="602">
                  <c:v>1.1022581602373887</c:v>
                </c:pt>
                <c:pt idx="603">
                  <c:v>1.1029693372898122</c:v>
                </c:pt>
                <c:pt idx="604">
                  <c:v>1.1035489614243326</c:v>
                </c:pt>
                <c:pt idx="605">
                  <c:v>1.1041285855588527</c:v>
                </c:pt>
                <c:pt idx="606">
                  <c:v>1.1042551928783382</c:v>
                </c:pt>
                <c:pt idx="607">
                  <c:v>1.1043827893175076</c:v>
                </c:pt>
                <c:pt idx="608">
                  <c:v>1.1036656775469833</c:v>
                </c:pt>
                <c:pt idx="609">
                  <c:v>1.1029485657764591</c:v>
                </c:pt>
                <c:pt idx="610">
                  <c:v>1.1001216617210683</c:v>
                </c:pt>
                <c:pt idx="611">
                  <c:v>1.0972957467853612</c:v>
                </c:pt>
                <c:pt idx="612">
                  <c:v>1.0905855588526212</c:v>
                </c:pt>
                <c:pt idx="613">
                  <c:v>1.0838743818001979</c:v>
                </c:pt>
                <c:pt idx="614">
                  <c:v>1.0706142433234422</c:v>
                </c:pt>
                <c:pt idx="615">
                  <c:v>1.0573560830860533</c:v>
                </c:pt>
                <c:pt idx="616">
                  <c:v>1.0343135509396637</c:v>
                </c:pt>
                <c:pt idx="617">
                  <c:v>1.0112729970326411</c:v>
                </c:pt>
                <c:pt idx="618">
                  <c:v>0.97522977250247289</c:v>
                </c:pt>
                <c:pt idx="619">
                  <c:v>0.9391849653808112</c:v>
                </c:pt>
                <c:pt idx="620">
                  <c:v>0.88759812067260146</c:v>
                </c:pt>
                <c:pt idx="621">
                  <c:v>0.83601394658753714</c:v>
                </c:pt>
                <c:pt idx="622">
                  <c:v>0.76757952522255202</c:v>
                </c:pt>
                <c:pt idx="623">
                  <c:v>0.69914520276953518</c:v>
                </c:pt>
                <c:pt idx="624">
                  <c:v>0.61464233432245308</c:v>
                </c:pt>
                <c:pt idx="625">
                  <c:v>0.5301392680514343</c:v>
                </c:pt>
                <c:pt idx="626">
                  <c:v>0.43431177052423348</c:v>
                </c:pt>
                <c:pt idx="627">
                  <c:v>0.33848555885262116</c:v>
                </c:pt>
                <c:pt idx="628">
                  <c:v>0.27179574678536106</c:v>
                </c:pt>
                <c:pt idx="629">
                  <c:v>0.21615885262116719</c:v>
                </c:pt>
                <c:pt idx="630">
                  <c:v>0.19317705242334324</c:v>
                </c:pt>
                <c:pt idx="631">
                  <c:v>0.17030613254203761</c:v>
                </c:pt>
                <c:pt idx="632">
                  <c:v>0.15151008902077154</c:v>
                </c:pt>
                <c:pt idx="633">
                  <c:v>0.13277685459940655</c:v>
                </c:pt>
                <c:pt idx="634">
                  <c:v>0.11740445103857568</c:v>
                </c:pt>
                <c:pt idx="635">
                  <c:v>0.10206735905044512</c:v>
                </c:pt>
                <c:pt idx="636">
                  <c:v>8.9480257171117711E-2</c:v>
                </c:pt>
                <c:pt idx="637">
                  <c:v>7.6912997032640956E-2</c:v>
                </c:pt>
                <c:pt idx="638">
                  <c:v>6.6587804154302682E-2</c:v>
                </c:pt>
                <c:pt idx="639">
                  <c:v>5.6273580613254208E-2</c:v>
                </c:pt>
                <c:pt idx="640">
                  <c:v>4.7787477744807121E-2</c:v>
                </c:pt>
                <c:pt idx="641">
                  <c:v>3.9307467853610292E-2</c:v>
                </c:pt>
                <c:pt idx="642">
                  <c:v>3.232105835806133E-2</c:v>
                </c:pt>
                <c:pt idx="643">
                  <c:v>2.5338041543026709E-2</c:v>
                </c:pt>
                <c:pt idx="644">
                  <c:v>1.957559841740851E-2</c:v>
                </c:pt>
                <c:pt idx="645">
                  <c:v>1.3815084075173097E-2</c:v>
                </c:pt>
                <c:pt idx="646">
                  <c:v>9.0547260138476755E-3</c:v>
                </c:pt>
                <c:pt idx="647">
                  <c:v>4.2955093966369935E-3</c:v>
                </c:pt>
                <c:pt idx="648">
                  <c:v>0</c:v>
                </c:pt>
              </c:numCache>
            </c:numRef>
          </c:yVal>
          <c:smooth val="1"/>
        </c:ser>
        <c:ser>
          <c:idx val="3"/>
          <c:order val="2"/>
          <c:tx>
            <c:v>2.5d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x_v!$B$3:$B$651</c:f>
              <c:numCache>
                <c:formatCode>General</c:formatCode>
                <c:ptCount val="649"/>
                <c:pt idx="0">
                  <c:v>-2.0326666666666666</c:v>
                </c:pt>
                <c:pt idx="1">
                  <c:v>-2.0322666666666667</c:v>
                </c:pt>
                <c:pt idx="2">
                  <c:v>-2.0318666666666667</c:v>
                </c:pt>
                <c:pt idx="3">
                  <c:v>-2.0313866666666667</c:v>
                </c:pt>
                <c:pt idx="4">
                  <c:v>-2.0309066666666671</c:v>
                </c:pt>
                <c:pt idx="5">
                  <c:v>-2.0303306666666665</c:v>
                </c:pt>
                <c:pt idx="6">
                  <c:v>-2.0297546666666668</c:v>
                </c:pt>
                <c:pt idx="7">
                  <c:v>-2.0290634666666669</c:v>
                </c:pt>
                <c:pt idx="8">
                  <c:v>-2.0283722666666666</c:v>
                </c:pt>
                <c:pt idx="9">
                  <c:v>-2.0275428266666666</c:v>
                </c:pt>
                <c:pt idx="10">
                  <c:v>-2.0267133866666667</c:v>
                </c:pt>
                <c:pt idx="11">
                  <c:v>-2.02571806</c:v>
                </c:pt>
                <c:pt idx="12">
                  <c:v>-2.0247227333333333</c:v>
                </c:pt>
                <c:pt idx="13">
                  <c:v>-2.0235283399999999</c:v>
                </c:pt>
                <c:pt idx="14">
                  <c:v>-2.022333946666667</c:v>
                </c:pt>
                <c:pt idx="15">
                  <c:v>-2.0209006733333337</c:v>
                </c:pt>
                <c:pt idx="16">
                  <c:v>-2.0194674000000004</c:v>
                </c:pt>
                <c:pt idx="17">
                  <c:v>-2.0177474733333334</c:v>
                </c:pt>
                <c:pt idx="18">
                  <c:v>-2.0160275466666668</c:v>
                </c:pt>
                <c:pt idx="19">
                  <c:v>-2.0094174333333332</c:v>
                </c:pt>
                <c:pt idx="20">
                  <c:v>-2.0028073200000001</c:v>
                </c:pt>
                <c:pt idx="21">
                  <c:v>-1.9961972066666667</c:v>
                </c:pt>
                <c:pt idx="22">
                  <c:v>-1.9895870999999998</c:v>
                </c:pt>
                <c:pt idx="23">
                  <c:v>-1.9829769866666667</c:v>
                </c:pt>
                <c:pt idx="24">
                  <c:v>-1.9763668733333333</c:v>
                </c:pt>
                <c:pt idx="25">
                  <c:v>-1.9697567733333332</c:v>
                </c:pt>
                <c:pt idx="26">
                  <c:v>-1.9631466666666668</c:v>
                </c:pt>
                <c:pt idx="27">
                  <c:v>-1.9565365333333333</c:v>
                </c:pt>
                <c:pt idx="28">
                  <c:v>-1.9499264000000003</c:v>
                </c:pt>
                <c:pt idx="29">
                  <c:v>-1.9433163333333334</c:v>
                </c:pt>
                <c:pt idx="30">
                  <c:v>-1.9367061999999999</c:v>
                </c:pt>
                <c:pt idx="31">
                  <c:v>-1.9300961333333333</c:v>
                </c:pt>
                <c:pt idx="32">
                  <c:v>-1.9234859999999998</c:v>
                </c:pt>
                <c:pt idx="33">
                  <c:v>-1.9168758666666668</c:v>
                </c:pt>
                <c:pt idx="34">
                  <c:v>-1.9102657333333333</c:v>
                </c:pt>
                <c:pt idx="35">
                  <c:v>-1.9036556666666669</c:v>
                </c:pt>
                <c:pt idx="36">
                  <c:v>-1.8970455333333334</c:v>
                </c:pt>
                <c:pt idx="37">
                  <c:v>-1.8904354666666667</c:v>
                </c:pt>
                <c:pt idx="38">
                  <c:v>-1.8838253333333332</c:v>
                </c:pt>
                <c:pt idx="39">
                  <c:v>-1.8772152000000002</c:v>
                </c:pt>
                <c:pt idx="40">
                  <c:v>-1.8706050666666667</c:v>
                </c:pt>
                <c:pt idx="41">
                  <c:v>-1.8639949999999998</c:v>
                </c:pt>
                <c:pt idx="42">
                  <c:v>-1.8573848666666668</c:v>
                </c:pt>
                <c:pt idx="43">
                  <c:v>-1.8507747333333333</c:v>
                </c:pt>
                <c:pt idx="44">
                  <c:v>-1.8441646</c:v>
                </c:pt>
                <c:pt idx="45">
                  <c:v>-1.8375545333333332</c:v>
                </c:pt>
                <c:pt idx="46">
                  <c:v>-1.8309444000000001</c:v>
                </c:pt>
                <c:pt idx="47">
                  <c:v>-1.8243343333333333</c:v>
                </c:pt>
                <c:pt idx="48">
                  <c:v>-1.8177242000000002</c:v>
                </c:pt>
                <c:pt idx="49">
                  <c:v>-1.8111140666666667</c:v>
                </c:pt>
                <c:pt idx="50">
                  <c:v>-1.8045039333333333</c:v>
                </c:pt>
                <c:pt idx="51">
                  <c:v>-1.7978938666666666</c:v>
                </c:pt>
                <c:pt idx="52">
                  <c:v>-1.7912837333333331</c:v>
                </c:pt>
                <c:pt idx="53">
                  <c:v>-1.7846736666666667</c:v>
                </c:pt>
                <c:pt idx="54">
                  <c:v>-1.7780635333333332</c:v>
                </c:pt>
                <c:pt idx="55">
                  <c:v>-1.7714534000000002</c:v>
                </c:pt>
                <c:pt idx="56">
                  <c:v>-1.7648432666666667</c:v>
                </c:pt>
                <c:pt idx="57">
                  <c:v>-1.7582332000000001</c:v>
                </c:pt>
                <c:pt idx="58">
                  <c:v>-1.7516230666666666</c:v>
                </c:pt>
                <c:pt idx="59">
                  <c:v>-1.7450129333333335</c:v>
                </c:pt>
                <c:pt idx="60">
                  <c:v>-1.7384028666666667</c:v>
                </c:pt>
                <c:pt idx="61">
                  <c:v>-1.7317927333333336</c:v>
                </c:pt>
                <c:pt idx="62">
                  <c:v>-1.7251826000000001</c:v>
                </c:pt>
                <c:pt idx="63">
                  <c:v>-1.7185725333333335</c:v>
                </c:pt>
                <c:pt idx="64">
                  <c:v>-1.7119624</c:v>
                </c:pt>
                <c:pt idx="65">
                  <c:v>-1.7053522666666665</c:v>
                </c:pt>
                <c:pt idx="66">
                  <c:v>-1.6987421333333335</c:v>
                </c:pt>
                <c:pt idx="67">
                  <c:v>-1.6921320666666666</c:v>
                </c:pt>
                <c:pt idx="68">
                  <c:v>-1.6855219333333336</c:v>
                </c:pt>
                <c:pt idx="69">
                  <c:v>-1.6789118666666667</c:v>
                </c:pt>
                <c:pt idx="70">
                  <c:v>-1.6723017333333334</c:v>
                </c:pt>
                <c:pt idx="71">
                  <c:v>-1.6656915999999999</c:v>
                </c:pt>
                <c:pt idx="72">
                  <c:v>-1.6590814666666667</c:v>
                </c:pt>
                <c:pt idx="73">
                  <c:v>-1.6524714</c:v>
                </c:pt>
                <c:pt idx="74">
                  <c:v>-1.6458612666666668</c:v>
                </c:pt>
                <c:pt idx="75">
                  <c:v>-1.6392512000000001</c:v>
                </c:pt>
                <c:pt idx="76">
                  <c:v>-1.6326410666666666</c:v>
                </c:pt>
                <c:pt idx="77">
                  <c:v>-1.6260309333333334</c:v>
                </c:pt>
                <c:pt idx="78">
                  <c:v>-1.6194207999999999</c:v>
                </c:pt>
                <c:pt idx="79">
                  <c:v>-1.6128107333333335</c:v>
                </c:pt>
                <c:pt idx="80">
                  <c:v>-1.6062006</c:v>
                </c:pt>
                <c:pt idx="81">
                  <c:v>-1.5995904666666667</c:v>
                </c:pt>
                <c:pt idx="82">
                  <c:v>-1.5929803333333334</c:v>
                </c:pt>
                <c:pt idx="83">
                  <c:v>-1.5863702666666666</c:v>
                </c:pt>
                <c:pt idx="84">
                  <c:v>-1.5797601333333333</c:v>
                </c:pt>
                <c:pt idx="85">
                  <c:v>-1.5731500666666667</c:v>
                </c:pt>
                <c:pt idx="86">
                  <c:v>-1.5665399333333334</c:v>
                </c:pt>
                <c:pt idx="87">
                  <c:v>-1.5599297999999999</c:v>
                </c:pt>
                <c:pt idx="88">
                  <c:v>-1.5533196666666669</c:v>
                </c:pt>
                <c:pt idx="89">
                  <c:v>-1.5467096</c:v>
                </c:pt>
                <c:pt idx="90">
                  <c:v>-1.5400994666666667</c:v>
                </c:pt>
                <c:pt idx="91">
                  <c:v>-1.5334893999999999</c:v>
                </c:pt>
                <c:pt idx="92">
                  <c:v>-1.5268792666666666</c:v>
                </c:pt>
                <c:pt idx="93">
                  <c:v>-1.5202691333333334</c:v>
                </c:pt>
                <c:pt idx="94">
                  <c:v>-1.5136590000000001</c:v>
                </c:pt>
                <c:pt idx="95">
                  <c:v>-1.5070489333333335</c:v>
                </c:pt>
                <c:pt idx="96">
                  <c:v>-1.5004388</c:v>
                </c:pt>
                <c:pt idx="97">
                  <c:v>-1.4938287333333333</c:v>
                </c:pt>
                <c:pt idx="98">
                  <c:v>-1.4872185999999998</c:v>
                </c:pt>
                <c:pt idx="99">
                  <c:v>-1.4806084666666668</c:v>
                </c:pt>
                <c:pt idx="100">
                  <c:v>-1.4739983333333333</c:v>
                </c:pt>
                <c:pt idx="101">
                  <c:v>-1.4673882666666669</c:v>
                </c:pt>
                <c:pt idx="102">
                  <c:v>-1.4607781333333334</c:v>
                </c:pt>
                <c:pt idx="103">
                  <c:v>-1.4541679999999999</c:v>
                </c:pt>
                <c:pt idx="104">
                  <c:v>-1.4475578666666666</c:v>
                </c:pt>
                <c:pt idx="105">
                  <c:v>-1.4409478</c:v>
                </c:pt>
                <c:pt idx="106">
                  <c:v>-1.4343376666666667</c:v>
                </c:pt>
                <c:pt idx="107">
                  <c:v>-1.4277276000000001</c:v>
                </c:pt>
                <c:pt idx="108">
                  <c:v>-1.4211174666666668</c:v>
                </c:pt>
                <c:pt idx="109">
                  <c:v>-1.4145073333333333</c:v>
                </c:pt>
                <c:pt idx="110">
                  <c:v>-1.4078972000000001</c:v>
                </c:pt>
                <c:pt idx="111">
                  <c:v>-1.4012871333333332</c:v>
                </c:pt>
                <c:pt idx="112">
                  <c:v>-1.3946770000000002</c:v>
                </c:pt>
                <c:pt idx="113">
                  <c:v>-1.3880669333333333</c:v>
                </c:pt>
                <c:pt idx="114">
                  <c:v>-1.3814568</c:v>
                </c:pt>
                <c:pt idx="115">
                  <c:v>-1.3748466666666668</c:v>
                </c:pt>
                <c:pt idx="116">
                  <c:v>-1.3682365333333333</c:v>
                </c:pt>
                <c:pt idx="117">
                  <c:v>-1.361626</c:v>
                </c:pt>
                <c:pt idx="118">
                  <c:v>-1.355016</c:v>
                </c:pt>
                <c:pt idx="119">
                  <c:v>-1.348406</c:v>
                </c:pt>
                <c:pt idx="120">
                  <c:v>-1.341796</c:v>
                </c:pt>
                <c:pt idx="121">
                  <c:v>-1.3351860000000002</c:v>
                </c:pt>
                <c:pt idx="122">
                  <c:v>-1.328576</c:v>
                </c:pt>
                <c:pt idx="123">
                  <c:v>-1.321966</c:v>
                </c:pt>
                <c:pt idx="124">
                  <c:v>-1.3153553333333332</c:v>
                </c:pt>
                <c:pt idx="125">
                  <c:v>-1.3087453333333332</c:v>
                </c:pt>
                <c:pt idx="126">
                  <c:v>-1.3021353333333334</c:v>
                </c:pt>
                <c:pt idx="127">
                  <c:v>-1.2955253333333334</c:v>
                </c:pt>
                <c:pt idx="128">
                  <c:v>-1.2889153333333334</c:v>
                </c:pt>
                <c:pt idx="129">
                  <c:v>-1.2823053333333334</c:v>
                </c:pt>
                <c:pt idx="130">
                  <c:v>-1.2756946666666666</c:v>
                </c:pt>
                <c:pt idx="131">
                  <c:v>-1.2690846666666666</c:v>
                </c:pt>
                <c:pt idx="132">
                  <c:v>-1.2624746666666666</c:v>
                </c:pt>
                <c:pt idx="133">
                  <c:v>-1.2558646666666666</c:v>
                </c:pt>
                <c:pt idx="134">
                  <c:v>-1.2492546666666668</c:v>
                </c:pt>
                <c:pt idx="135">
                  <c:v>-1.2426446666666666</c:v>
                </c:pt>
                <c:pt idx="136">
                  <c:v>-1.2360340000000001</c:v>
                </c:pt>
                <c:pt idx="137">
                  <c:v>-1.2294240000000001</c:v>
                </c:pt>
                <c:pt idx="138">
                  <c:v>-1.2228139999999998</c:v>
                </c:pt>
                <c:pt idx="139">
                  <c:v>-1.2162040000000001</c:v>
                </c:pt>
                <c:pt idx="140">
                  <c:v>-1.2095940000000001</c:v>
                </c:pt>
                <c:pt idx="141">
                  <c:v>-1.2029840000000001</c:v>
                </c:pt>
                <c:pt idx="142">
                  <c:v>-1.1963733333333335</c:v>
                </c:pt>
                <c:pt idx="143">
                  <c:v>-1.1897633333333333</c:v>
                </c:pt>
                <c:pt idx="144">
                  <c:v>-1.1831533333333333</c:v>
                </c:pt>
                <c:pt idx="145">
                  <c:v>-1.1765433333333333</c:v>
                </c:pt>
                <c:pt idx="146">
                  <c:v>-1.1699333333333335</c:v>
                </c:pt>
                <c:pt idx="147">
                  <c:v>-1.1633233333333335</c:v>
                </c:pt>
                <c:pt idx="148">
                  <c:v>-1.1567126666666667</c:v>
                </c:pt>
                <c:pt idx="149">
                  <c:v>-1.1501026666666667</c:v>
                </c:pt>
                <c:pt idx="150">
                  <c:v>-1.1434926666666667</c:v>
                </c:pt>
                <c:pt idx="151">
                  <c:v>-1.1368826666666667</c:v>
                </c:pt>
                <c:pt idx="152">
                  <c:v>-1.1302726666666667</c:v>
                </c:pt>
                <c:pt idx="153">
                  <c:v>-1.1236626666666667</c:v>
                </c:pt>
                <c:pt idx="154">
                  <c:v>-1.1170520000000002</c:v>
                </c:pt>
                <c:pt idx="155">
                  <c:v>-1.1104420000000002</c:v>
                </c:pt>
                <c:pt idx="156">
                  <c:v>-1.1038319999999999</c:v>
                </c:pt>
                <c:pt idx="157">
                  <c:v>-1.0972219999999999</c:v>
                </c:pt>
                <c:pt idx="158">
                  <c:v>-1.0906119999999999</c:v>
                </c:pt>
                <c:pt idx="159">
                  <c:v>-1.0840020000000001</c:v>
                </c:pt>
                <c:pt idx="160">
                  <c:v>-1.0773913333333334</c:v>
                </c:pt>
                <c:pt idx="161">
                  <c:v>-1.0707813333333334</c:v>
                </c:pt>
                <c:pt idx="162">
                  <c:v>-1.0641713333333334</c:v>
                </c:pt>
                <c:pt idx="163">
                  <c:v>-1.0575613333333334</c:v>
                </c:pt>
                <c:pt idx="164">
                  <c:v>-1.0509513333333333</c:v>
                </c:pt>
                <c:pt idx="165">
                  <c:v>-1.0443413333333333</c:v>
                </c:pt>
                <c:pt idx="166">
                  <c:v>-1.0377306666666666</c:v>
                </c:pt>
                <c:pt idx="167">
                  <c:v>-1.0311206666666668</c:v>
                </c:pt>
                <c:pt idx="168">
                  <c:v>-1.0245106666666668</c:v>
                </c:pt>
                <c:pt idx="169">
                  <c:v>-1.0179006666666666</c:v>
                </c:pt>
                <c:pt idx="170">
                  <c:v>-1.0112906666666666</c:v>
                </c:pt>
                <c:pt idx="171">
                  <c:v>-1.0046806666666668</c:v>
                </c:pt>
                <c:pt idx="172">
                  <c:v>-0.99807000000000001</c:v>
                </c:pt>
                <c:pt idx="173">
                  <c:v>-0.99146000000000001</c:v>
                </c:pt>
                <c:pt idx="174">
                  <c:v>-0.98484999999999989</c:v>
                </c:pt>
                <c:pt idx="175">
                  <c:v>-0.97824000000000011</c:v>
                </c:pt>
                <c:pt idx="176">
                  <c:v>-0.97162999999999999</c:v>
                </c:pt>
                <c:pt idx="177">
                  <c:v>-0.96501999999999999</c:v>
                </c:pt>
                <c:pt idx="178">
                  <c:v>-0.95840933333333322</c:v>
                </c:pt>
                <c:pt idx="179">
                  <c:v>-0.95179933333333344</c:v>
                </c:pt>
                <c:pt idx="180">
                  <c:v>-0.94518933333333333</c:v>
                </c:pt>
                <c:pt idx="181">
                  <c:v>-0.93857933333333332</c:v>
                </c:pt>
                <c:pt idx="182">
                  <c:v>-0.93196933333333332</c:v>
                </c:pt>
                <c:pt idx="183">
                  <c:v>-0.9253593333333332</c:v>
                </c:pt>
                <c:pt idx="184">
                  <c:v>-0.91874866666666666</c:v>
                </c:pt>
                <c:pt idx="185">
                  <c:v>-0.91213866666666665</c:v>
                </c:pt>
                <c:pt idx="186">
                  <c:v>-0.90552866666666665</c:v>
                </c:pt>
                <c:pt idx="187">
                  <c:v>-0.89891866666666653</c:v>
                </c:pt>
                <c:pt idx="188">
                  <c:v>-0.89230866666666675</c:v>
                </c:pt>
                <c:pt idx="189">
                  <c:v>-0.88569866666666663</c:v>
                </c:pt>
                <c:pt idx="190">
                  <c:v>-0.87908799999999998</c:v>
                </c:pt>
                <c:pt idx="191">
                  <c:v>-0.87247799999999986</c:v>
                </c:pt>
                <c:pt idx="192">
                  <c:v>-0.86586800000000008</c:v>
                </c:pt>
                <c:pt idx="193">
                  <c:v>-0.85925799999999997</c:v>
                </c:pt>
                <c:pt idx="194">
                  <c:v>-0.85264799999999996</c:v>
                </c:pt>
                <c:pt idx="195">
                  <c:v>-0.84603799999999996</c:v>
                </c:pt>
                <c:pt idx="196">
                  <c:v>-0.83942733333333341</c:v>
                </c:pt>
                <c:pt idx="197">
                  <c:v>-0.8328173333333333</c:v>
                </c:pt>
                <c:pt idx="198">
                  <c:v>-0.82620733333333329</c:v>
                </c:pt>
                <c:pt idx="199">
                  <c:v>-0.81959733333333329</c:v>
                </c:pt>
                <c:pt idx="200">
                  <c:v>-0.8129873333333334</c:v>
                </c:pt>
                <c:pt idx="201">
                  <c:v>-0.80637733333333339</c:v>
                </c:pt>
                <c:pt idx="202">
                  <c:v>-0.79976666666666663</c:v>
                </c:pt>
                <c:pt idx="203">
                  <c:v>-0.79315666666666662</c:v>
                </c:pt>
                <c:pt idx="204">
                  <c:v>-0.78654666666666673</c:v>
                </c:pt>
                <c:pt idx="205">
                  <c:v>-0.77993666666666672</c:v>
                </c:pt>
                <c:pt idx="206">
                  <c:v>-0.77332666666666661</c:v>
                </c:pt>
                <c:pt idx="207">
                  <c:v>-0.7667166666666666</c:v>
                </c:pt>
                <c:pt idx="208">
                  <c:v>-0.76010600000000006</c:v>
                </c:pt>
                <c:pt idx="209">
                  <c:v>-0.75349600000000005</c:v>
                </c:pt>
                <c:pt idx="210">
                  <c:v>-0.74688599999999994</c:v>
                </c:pt>
                <c:pt idx="211">
                  <c:v>-0.74027599999999993</c:v>
                </c:pt>
                <c:pt idx="212">
                  <c:v>-0.73366600000000004</c:v>
                </c:pt>
                <c:pt idx="213">
                  <c:v>-0.72705600000000004</c:v>
                </c:pt>
                <c:pt idx="214">
                  <c:v>-0.72044533333333327</c:v>
                </c:pt>
                <c:pt idx="215">
                  <c:v>-0.71383533333333327</c:v>
                </c:pt>
                <c:pt idx="216">
                  <c:v>-0.70722533333333337</c:v>
                </c:pt>
                <c:pt idx="217">
                  <c:v>-0.70061533333333337</c:v>
                </c:pt>
                <c:pt idx="218">
                  <c:v>-0.69400533333333336</c:v>
                </c:pt>
                <c:pt idx="219">
                  <c:v>-0.68739533333333325</c:v>
                </c:pt>
                <c:pt idx="220">
                  <c:v>-0.6807846666666667</c:v>
                </c:pt>
                <c:pt idx="221">
                  <c:v>-0.6741746666666667</c:v>
                </c:pt>
                <c:pt idx="222">
                  <c:v>-0.6675646666666667</c:v>
                </c:pt>
                <c:pt idx="223">
                  <c:v>-0.66095466666666658</c:v>
                </c:pt>
                <c:pt idx="224">
                  <c:v>-0.65434400000000004</c:v>
                </c:pt>
                <c:pt idx="225">
                  <c:v>-0.64773400000000003</c:v>
                </c:pt>
                <c:pt idx="226">
                  <c:v>-0.64112400000000003</c:v>
                </c:pt>
                <c:pt idx="227">
                  <c:v>-0.63451399999999991</c:v>
                </c:pt>
                <c:pt idx="228">
                  <c:v>-0.62790399999999991</c:v>
                </c:pt>
                <c:pt idx="229">
                  <c:v>-0.62129400000000001</c:v>
                </c:pt>
                <c:pt idx="230">
                  <c:v>-0.61468333333333336</c:v>
                </c:pt>
                <c:pt idx="231">
                  <c:v>-0.60807333333333324</c:v>
                </c:pt>
                <c:pt idx="232">
                  <c:v>-0.60146333333333324</c:v>
                </c:pt>
                <c:pt idx="233">
                  <c:v>-0.59485333333333335</c:v>
                </c:pt>
                <c:pt idx="234">
                  <c:v>-0.58824333333333334</c:v>
                </c:pt>
                <c:pt idx="235">
                  <c:v>-0.58163333333333334</c:v>
                </c:pt>
                <c:pt idx="236">
                  <c:v>-0.57502266666666657</c:v>
                </c:pt>
                <c:pt idx="237">
                  <c:v>-0.56841266666666668</c:v>
                </c:pt>
                <c:pt idx="238">
                  <c:v>-0.56180266666666667</c:v>
                </c:pt>
                <c:pt idx="239">
                  <c:v>-0.55519266666666667</c:v>
                </c:pt>
                <c:pt idx="240">
                  <c:v>-0.54858266666666655</c:v>
                </c:pt>
                <c:pt idx="241">
                  <c:v>-0.54197266666666677</c:v>
                </c:pt>
                <c:pt idx="242">
                  <c:v>-0.535362</c:v>
                </c:pt>
                <c:pt idx="243">
                  <c:v>-0.528752</c:v>
                </c:pt>
                <c:pt idx="244">
                  <c:v>-0.52214199999999988</c:v>
                </c:pt>
                <c:pt idx="245">
                  <c:v>-0.5155320000000001</c:v>
                </c:pt>
                <c:pt idx="246">
                  <c:v>-0.50892199999999999</c:v>
                </c:pt>
                <c:pt idx="247">
                  <c:v>-0.50231199999999998</c:v>
                </c:pt>
                <c:pt idx="248">
                  <c:v>-0.49570133333333322</c:v>
                </c:pt>
                <c:pt idx="249">
                  <c:v>-0.48909133333333338</c:v>
                </c:pt>
                <c:pt idx="250">
                  <c:v>-0.48248133333333332</c:v>
                </c:pt>
                <c:pt idx="251">
                  <c:v>-0.47587133333333331</c:v>
                </c:pt>
                <c:pt idx="252">
                  <c:v>-0.46926133333333325</c:v>
                </c:pt>
                <c:pt idx="253">
                  <c:v>-0.46265133333333341</c:v>
                </c:pt>
                <c:pt idx="254">
                  <c:v>-0.45604066666666665</c:v>
                </c:pt>
                <c:pt idx="255">
                  <c:v>-0.44943066666666664</c:v>
                </c:pt>
                <c:pt idx="256">
                  <c:v>-0.44282066666666658</c:v>
                </c:pt>
                <c:pt idx="257">
                  <c:v>-0.43621066666666675</c:v>
                </c:pt>
                <c:pt idx="258">
                  <c:v>-0.42960066666666669</c:v>
                </c:pt>
                <c:pt idx="259">
                  <c:v>-0.42299066666666663</c:v>
                </c:pt>
                <c:pt idx="260">
                  <c:v>-0.41637999999999992</c:v>
                </c:pt>
                <c:pt idx="261">
                  <c:v>-0.40977000000000008</c:v>
                </c:pt>
                <c:pt idx="262">
                  <c:v>-0.40316000000000002</c:v>
                </c:pt>
                <c:pt idx="263">
                  <c:v>-0.39654999999999996</c:v>
                </c:pt>
                <c:pt idx="264">
                  <c:v>-0.38993933333333325</c:v>
                </c:pt>
                <c:pt idx="265">
                  <c:v>-0.38332933333333341</c:v>
                </c:pt>
                <c:pt idx="266">
                  <c:v>-0.37671933333333335</c:v>
                </c:pt>
                <c:pt idx="267">
                  <c:v>-0.37010933333333329</c:v>
                </c:pt>
                <c:pt idx="268">
                  <c:v>-0.36349933333333329</c:v>
                </c:pt>
                <c:pt idx="269">
                  <c:v>-0.35688933333333339</c:v>
                </c:pt>
                <c:pt idx="270">
                  <c:v>-0.35027866666666652</c:v>
                </c:pt>
                <c:pt idx="271">
                  <c:v>-0.34366866666666662</c:v>
                </c:pt>
                <c:pt idx="272">
                  <c:v>-0.33705866666666678</c:v>
                </c:pt>
                <c:pt idx="273">
                  <c:v>-0.33044866666666656</c:v>
                </c:pt>
                <c:pt idx="274">
                  <c:v>-0.32383866666666672</c:v>
                </c:pt>
                <c:pt idx="275">
                  <c:v>-0.31722866666666649</c:v>
                </c:pt>
                <c:pt idx="276">
                  <c:v>-0.31061799999999995</c:v>
                </c:pt>
                <c:pt idx="277">
                  <c:v>-0.30400800000000006</c:v>
                </c:pt>
                <c:pt idx="278">
                  <c:v>-0.29739799999999983</c:v>
                </c:pt>
                <c:pt idx="279">
                  <c:v>-0.29078799999999999</c:v>
                </c:pt>
                <c:pt idx="280">
                  <c:v>-0.28417800000000015</c:v>
                </c:pt>
                <c:pt idx="281">
                  <c:v>-0.27756799999999993</c:v>
                </c:pt>
                <c:pt idx="282">
                  <c:v>-0.27095733333333338</c:v>
                </c:pt>
                <c:pt idx="283">
                  <c:v>-0.26434733333333316</c:v>
                </c:pt>
                <c:pt idx="284">
                  <c:v>-0.25773733333333326</c:v>
                </c:pt>
                <c:pt idx="285">
                  <c:v>-0.25112733333333342</c:v>
                </c:pt>
                <c:pt idx="286">
                  <c:v>-0.24451666666666649</c:v>
                </c:pt>
                <c:pt idx="287">
                  <c:v>-0.23790666666666666</c:v>
                </c:pt>
                <c:pt idx="288">
                  <c:v>-0.23129666666666679</c:v>
                </c:pt>
                <c:pt idx="289">
                  <c:v>-0.22468666666666656</c:v>
                </c:pt>
                <c:pt idx="290">
                  <c:v>-0.2180766666666667</c:v>
                </c:pt>
                <c:pt idx="291">
                  <c:v>-0.21146666666666647</c:v>
                </c:pt>
                <c:pt idx="292">
                  <c:v>-0.20485599999999993</c:v>
                </c:pt>
                <c:pt idx="293">
                  <c:v>-0.19824600000000009</c:v>
                </c:pt>
                <c:pt idx="294">
                  <c:v>-0.19163599999999986</c:v>
                </c:pt>
                <c:pt idx="295">
                  <c:v>-0.185026</c:v>
                </c:pt>
                <c:pt idx="296">
                  <c:v>-0.17841533333333345</c:v>
                </c:pt>
                <c:pt idx="297">
                  <c:v>-0.17180533333333323</c:v>
                </c:pt>
                <c:pt idx="298">
                  <c:v>-0.16519533333333336</c:v>
                </c:pt>
                <c:pt idx="299">
                  <c:v>-0.15858533333333313</c:v>
                </c:pt>
                <c:pt idx="300">
                  <c:v>-0.15197466666666659</c:v>
                </c:pt>
                <c:pt idx="301">
                  <c:v>-0.14536466666666675</c:v>
                </c:pt>
                <c:pt idx="302">
                  <c:v>-0.13875466666666653</c:v>
                </c:pt>
                <c:pt idx="303">
                  <c:v>-0.13214466666666666</c:v>
                </c:pt>
                <c:pt idx="304">
                  <c:v>-0.12553400000000012</c:v>
                </c:pt>
                <c:pt idx="305">
                  <c:v>-0.11892399999999989</c:v>
                </c:pt>
                <c:pt idx="306">
                  <c:v>-0.11231400000000002</c:v>
                </c:pt>
                <c:pt idx="307">
                  <c:v>-0.1057039999999998</c:v>
                </c:pt>
                <c:pt idx="308">
                  <c:v>-9.9093333333333256E-2</c:v>
                </c:pt>
                <c:pt idx="309">
                  <c:v>-9.2483333333333403E-2</c:v>
                </c:pt>
                <c:pt idx="310">
                  <c:v>-8.5872666666666486E-2</c:v>
                </c:pt>
                <c:pt idx="311">
                  <c:v>-7.9262666666666634E-2</c:v>
                </c:pt>
                <c:pt idx="312">
                  <c:v>-7.2652666666666782E-2</c:v>
                </c:pt>
                <c:pt idx="313">
                  <c:v>-6.6042666666666555E-2</c:v>
                </c:pt>
                <c:pt idx="314">
                  <c:v>-5.9432000000000006E-2</c:v>
                </c:pt>
                <c:pt idx="315">
                  <c:v>-5.2821333333333463E-2</c:v>
                </c:pt>
                <c:pt idx="316">
                  <c:v>-4.6210666666666553E-2</c:v>
                </c:pt>
                <c:pt idx="317">
                  <c:v>-3.9600666666666694E-2</c:v>
                </c:pt>
                <c:pt idx="318">
                  <c:v>-3.2989999999999783E-2</c:v>
                </c:pt>
                <c:pt idx="319">
                  <c:v>-2.6383333333333352E-2</c:v>
                </c:pt>
                <c:pt idx="320">
                  <c:v>-1.9776666666666554E-2</c:v>
                </c:pt>
                <c:pt idx="321">
                  <c:v>-1.3177999999999987E-2</c:v>
                </c:pt>
                <c:pt idx="322">
                  <c:v>-6.5800000000001049E-3</c:v>
                </c:pt>
                <c:pt idx="323">
                  <c:v>4.0000000000040004E-5</c:v>
                </c:pt>
                <c:pt idx="324">
                  <c:v>6.6600000000001849E-3</c:v>
                </c:pt>
                <c:pt idx="325">
                  <c:v>1.3271333333333413E-2</c:v>
                </c:pt>
                <c:pt idx="326">
                  <c:v>1.9882666666666642E-2</c:v>
                </c:pt>
                <c:pt idx="327">
                  <c:v>2.6490666666666812E-2</c:v>
                </c:pt>
                <c:pt idx="328">
                  <c:v>3.30993333333333E-2</c:v>
                </c:pt>
                <c:pt idx="329">
                  <c:v>3.971000000000021E-2</c:v>
                </c:pt>
                <c:pt idx="330">
                  <c:v>4.6320666666666753E-2</c:v>
                </c:pt>
                <c:pt idx="331">
                  <c:v>5.2930666666666612E-2</c:v>
                </c:pt>
                <c:pt idx="332">
                  <c:v>5.9541333333333522E-2</c:v>
                </c:pt>
                <c:pt idx="333">
                  <c:v>6.6151333333333381E-2</c:v>
                </c:pt>
                <c:pt idx="334">
                  <c:v>7.2761333333333233E-2</c:v>
                </c:pt>
                <c:pt idx="335">
                  <c:v>7.937133333333346E-2</c:v>
                </c:pt>
                <c:pt idx="336">
                  <c:v>8.5981333333333326E-2</c:v>
                </c:pt>
                <c:pt idx="337">
                  <c:v>9.2591333333333553E-2</c:v>
                </c:pt>
                <c:pt idx="338">
                  <c:v>9.9201333333333405E-2</c:v>
                </c:pt>
                <c:pt idx="339">
                  <c:v>0.10581066666666658</c:v>
                </c:pt>
                <c:pt idx="340">
                  <c:v>0.11242066666666681</c:v>
                </c:pt>
                <c:pt idx="341">
                  <c:v>0.11903066666666666</c:v>
                </c:pt>
                <c:pt idx="342">
                  <c:v>0.1256406666666669</c:v>
                </c:pt>
                <c:pt idx="343">
                  <c:v>0.13225000000000006</c:v>
                </c:pt>
                <c:pt idx="344">
                  <c:v>0.13885999999999993</c:v>
                </c:pt>
                <c:pt idx="345">
                  <c:v>0.14547000000000015</c:v>
                </c:pt>
                <c:pt idx="346">
                  <c:v>0.15207999999999999</c:v>
                </c:pt>
                <c:pt idx="347">
                  <c:v>0.15868933333333354</c:v>
                </c:pt>
                <c:pt idx="348">
                  <c:v>0.16529933333333341</c:v>
                </c:pt>
                <c:pt idx="349">
                  <c:v>0.17190866666666657</c:v>
                </c:pt>
                <c:pt idx="350">
                  <c:v>0.1785186666666668</c:v>
                </c:pt>
                <c:pt idx="351">
                  <c:v>0.18512866666666666</c:v>
                </c:pt>
                <c:pt idx="352">
                  <c:v>0.19173866666666689</c:v>
                </c:pt>
                <c:pt idx="353">
                  <c:v>0.19834800000000005</c:v>
                </c:pt>
                <c:pt idx="354">
                  <c:v>0.20495799999999992</c:v>
                </c:pt>
                <c:pt idx="355">
                  <c:v>0.21156733333333344</c:v>
                </c:pt>
                <c:pt idx="356">
                  <c:v>0.21817733333333331</c:v>
                </c:pt>
                <c:pt idx="357">
                  <c:v>0.22478733333333353</c:v>
                </c:pt>
                <c:pt idx="358">
                  <c:v>0.2313973333333334</c:v>
                </c:pt>
                <c:pt idx="359">
                  <c:v>0.23800666666666656</c:v>
                </c:pt>
                <c:pt idx="360">
                  <c:v>0.24461666666666679</c:v>
                </c:pt>
                <c:pt idx="361">
                  <c:v>0.25122599999999995</c:v>
                </c:pt>
                <c:pt idx="362">
                  <c:v>0.25783600000000018</c:v>
                </c:pt>
                <c:pt idx="363">
                  <c:v>0.26444533333333337</c:v>
                </c:pt>
                <c:pt idx="364">
                  <c:v>0.2710553333333332</c:v>
                </c:pt>
                <c:pt idx="365">
                  <c:v>0.27766533333333343</c:v>
                </c:pt>
                <c:pt idx="366">
                  <c:v>0.28427533333333332</c:v>
                </c:pt>
                <c:pt idx="367">
                  <c:v>0.29088466666666685</c:v>
                </c:pt>
                <c:pt idx="368">
                  <c:v>0.29749466666666669</c:v>
                </c:pt>
                <c:pt idx="369">
                  <c:v>0.30410400000000026</c:v>
                </c:pt>
                <c:pt idx="370">
                  <c:v>0.3107140000000001</c:v>
                </c:pt>
                <c:pt idx="371">
                  <c:v>0.31732399999999994</c:v>
                </c:pt>
                <c:pt idx="372">
                  <c:v>0.32393400000000017</c:v>
                </c:pt>
                <c:pt idx="373">
                  <c:v>0.33054333333333336</c:v>
                </c:pt>
                <c:pt idx="374">
                  <c:v>0.33715333333333319</c:v>
                </c:pt>
                <c:pt idx="375">
                  <c:v>0.34376266666666677</c:v>
                </c:pt>
                <c:pt idx="376">
                  <c:v>0.35037266666666661</c:v>
                </c:pt>
                <c:pt idx="377">
                  <c:v>0.35698200000000013</c:v>
                </c:pt>
                <c:pt idx="378">
                  <c:v>0.36359200000000003</c:v>
                </c:pt>
                <c:pt idx="379">
                  <c:v>0.37020200000000025</c:v>
                </c:pt>
                <c:pt idx="380">
                  <c:v>0.37681200000000009</c:v>
                </c:pt>
                <c:pt idx="381">
                  <c:v>0.38342133333333328</c:v>
                </c:pt>
                <c:pt idx="382">
                  <c:v>0.39003133333333351</c:v>
                </c:pt>
                <c:pt idx="383">
                  <c:v>0.39664066666666664</c:v>
                </c:pt>
                <c:pt idx="384">
                  <c:v>0.40325066666666687</c:v>
                </c:pt>
                <c:pt idx="385">
                  <c:v>0.40986000000000006</c:v>
                </c:pt>
                <c:pt idx="386">
                  <c:v>0.4164699999999999</c:v>
                </c:pt>
                <c:pt idx="387">
                  <c:v>0.42307933333333347</c:v>
                </c:pt>
                <c:pt idx="388">
                  <c:v>0.42968933333333331</c:v>
                </c:pt>
                <c:pt idx="389">
                  <c:v>0.43629933333333354</c:v>
                </c:pt>
                <c:pt idx="390">
                  <c:v>0.44290933333333338</c:v>
                </c:pt>
                <c:pt idx="391">
                  <c:v>0.44951866666666657</c:v>
                </c:pt>
                <c:pt idx="392">
                  <c:v>0.45612866666666679</c:v>
                </c:pt>
                <c:pt idx="393">
                  <c:v>0.46273799999999998</c:v>
                </c:pt>
                <c:pt idx="394">
                  <c:v>0.46934800000000021</c:v>
                </c:pt>
                <c:pt idx="395">
                  <c:v>0.47595733333333334</c:v>
                </c:pt>
                <c:pt idx="396">
                  <c:v>0.48256733333333324</c:v>
                </c:pt>
                <c:pt idx="397">
                  <c:v>0.48917733333333346</c:v>
                </c:pt>
                <c:pt idx="398">
                  <c:v>0.4957873333333333</c:v>
                </c:pt>
                <c:pt idx="399">
                  <c:v>0.50239666666666682</c:v>
                </c:pt>
                <c:pt idx="400">
                  <c:v>0.50900666666666672</c:v>
                </c:pt>
                <c:pt idx="401">
                  <c:v>0.5156160000000003</c:v>
                </c:pt>
                <c:pt idx="402">
                  <c:v>0.52222600000000008</c:v>
                </c:pt>
                <c:pt idx="403">
                  <c:v>0.52883533333333332</c:v>
                </c:pt>
                <c:pt idx="404">
                  <c:v>0.53544533333333355</c:v>
                </c:pt>
                <c:pt idx="405">
                  <c:v>0.54205533333333333</c:v>
                </c:pt>
                <c:pt idx="406">
                  <c:v>0.54866533333333356</c:v>
                </c:pt>
                <c:pt idx="407">
                  <c:v>0.55527466666666681</c:v>
                </c:pt>
                <c:pt idx="408">
                  <c:v>0.56188466666666659</c:v>
                </c:pt>
                <c:pt idx="409">
                  <c:v>0.56849400000000017</c:v>
                </c:pt>
                <c:pt idx="410">
                  <c:v>0.57510400000000006</c:v>
                </c:pt>
                <c:pt idx="411">
                  <c:v>0.58171333333333353</c:v>
                </c:pt>
                <c:pt idx="412">
                  <c:v>0.58832333333333342</c:v>
                </c:pt>
                <c:pt idx="413">
                  <c:v>0.59493333333333331</c:v>
                </c:pt>
                <c:pt idx="414">
                  <c:v>0.60154333333333354</c:v>
                </c:pt>
                <c:pt idx="415">
                  <c:v>0.60815266666666667</c:v>
                </c:pt>
                <c:pt idx="416">
                  <c:v>0.6147626666666669</c:v>
                </c:pt>
                <c:pt idx="417">
                  <c:v>0.62137200000000004</c:v>
                </c:pt>
                <c:pt idx="418">
                  <c:v>0.62798199999999993</c:v>
                </c:pt>
                <c:pt idx="419">
                  <c:v>0.63459133333333351</c:v>
                </c:pt>
                <c:pt idx="420">
                  <c:v>0.64120133333333329</c:v>
                </c:pt>
                <c:pt idx="421">
                  <c:v>0.64781066666666687</c:v>
                </c:pt>
                <c:pt idx="422">
                  <c:v>0.65442066666666676</c:v>
                </c:pt>
                <c:pt idx="423">
                  <c:v>0.66103066666666654</c:v>
                </c:pt>
                <c:pt idx="424">
                  <c:v>0.66764066666666677</c:v>
                </c:pt>
                <c:pt idx="425">
                  <c:v>0.67425000000000002</c:v>
                </c:pt>
                <c:pt idx="426">
                  <c:v>0.68086000000000024</c:v>
                </c:pt>
                <c:pt idx="427">
                  <c:v>0.68746933333333338</c:v>
                </c:pt>
                <c:pt idx="428">
                  <c:v>0.69407933333333327</c:v>
                </c:pt>
                <c:pt idx="429">
                  <c:v>0.70068866666666674</c:v>
                </c:pt>
                <c:pt idx="430">
                  <c:v>0.70729866666666663</c:v>
                </c:pt>
                <c:pt idx="431">
                  <c:v>0.71390866666666686</c:v>
                </c:pt>
                <c:pt idx="432">
                  <c:v>0.72051866666666675</c:v>
                </c:pt>
                <c:pt idx="433">
                  <c:v>0.72712800000000022</c:v>
                </c:pt>
                <c:pt idx="434">
                  <c:v>0.73373800000000011</c:v>
                </c:pt>
                <c:pt idx="435">
                  <c:v>0.74034733333333325</c:v>
                </c:pt>
                <c:pt idx="436">
                  <c:v>0.74695733333333347</c:v>
                </c:pt>
                <c:pt idx="437">
                  <c:v>0.75356666666666672</c:v>
                </c:pt>
                <c:pt idx="438">
                  <c:v>0.76017666666666694</c:v>
                </c:pt>
                <c:pt idx="439">
                  <c:v>0.76678600000000008</c:v>
                </c:pt>
                <c:pt idx="440">
                  <c:v>0.77339599999999997</c:v>
                </c:pt>
                <c:pt idx="441">
                  <c:v>0.7800060000000002</c:v>
                </c:pt>
                <c:pt idx="442">
                  <c:v>0.78661599999999998</c:v>
                </c:pt>
                <c:pt idx="443">
                  <c:v>0.79322533333333356</c:v>
                </c:pt>
                <c:pt idx="444">
                  <c:v>0.79983533333333345</c:v>
                </c:pt>
                <c:pt idx="445">
                  <c:v>0.80644466666666659</c:v>
                </c:pt>
                <c:pt idx="446">
                  <c:v>0.81305466666666681</c:v>
                </c:pt>
                <c:pt idx="447">
                  <c:v>0.81966399999999995</c:v>
                </c:pt>
                <c:pt idx="448">
                  <c:v>0.82627400000000017</c:v>
                </c:pt>
                <c:pt idx="449">
                  <c:v>0.83288400000000007</c:v>
                </c:pt>
                <c:pt idx="450">
                  <c:v>0.83949399999999996</c:v>
                </c:pt>
                <c:pt idx="451">
                  <c:v>0.84610333333333343</c:v>
                </c:pt>
                <c:pt idx="452">
                  <c:v>0.85271333333333332</c:v>
                </c:pt>
                <c:pt idx="453">
                  <c:v>0.8593226666666669</c:v>
                </c:pt>
                <c:pt idx="454">
                  <c:v>0.86593266666666668</c:v>
                </c:pt>
                <c:pt idx="455">
                  <c:v>0.87254200000000026</c:v>
                </c:pt>
                <c:pt idx="456">
                  <c:v>0.87915200000000016</c:v>
                </c:pt>
                <c:pt idx="457">
                  <c:v>0.88576199999999994</c:v>
                </c:pt>
                <c:pt idx="458">
                  <c:v>0.89237200000000017</c:v>
                </c:pt>
                <c:pt idx="459">
                  <c:v>0.89898133333333341</c:v>
                </c:pt>
                <c:pt idx="460">
                  <c:v>0.90559133333333364</c:v>
                </c:pt>
                <c:pt idx="461">
                  <c:v>0.91220066666666677</c:v>
                </c:pt>
                <c:pt idx="462">
                  <c:v>0.91881066666666666</c:v>
                </c:pt>
                <c:pt idx="463">
                  <c:v>0.92542000000000013</c:v>
                </c:pt>
                <c:pt idx="464">
                  <c:v>0.93203000000000003</c:v>
                </c:pt>
                <c:pt idx="465">
                  <c:v>0.9386393333333336</c:v>
                </c:pt>
                <c:pt idx="466">
                  <c:v>0.94524933333333339</c:v>
                </c:pt>
                <c:pt idx="467">
                  <c:v>0.95185933333333328</c:v>
                </c:pt>
                <c:pt idx="468">
                  <c:v>0.95846933333333351</c:v>
                </c:pt>
                <c:pt idx="469">
                  <c:v>0.96507866666666664</c:v>
                </c:pt>
                <c:pt idx="470">
                  <c:v>0.97168866666666687</c:v>
                </c:pt>
                <c:pt idx="471">
                  <c:v>0.97829800000000011</c:v>
                </c:pt>
                <c:pt idx="472">
                  <c:v>0.98490799999999989</c:v>
                </c:pt>
                <c:pt idx="473">
                  <c:v>0.99151733333333347</c:v>
                </c:pt>
                <c:pt idx="474">
                  <c:v>0.99812733333333337</c:v>
                </c:pt>
                <c:pt idx="475">
                  <c:v>1.0047373333333336</c:v>
                </c:pt>
                <c:pt idx="476">
                  <c:v>1.0113473333333334</c:v>
                </c:pt>
                <c:pt idx="477">
                  <c:v>1.0179566666666666</c:v>
                </c:pt>
                <c:pt idx="478">
                  <c:v>1.0245666666666668</c:v>
                </c:pt>
                <c:pt idx="479">
                  <c:v>1.0311760000000001</c:v>
                </c:pt>
                <c:pt idx="480">
                  <c:v>1.0377860000000003</c:v>
                </c:pt>
                <c:pt idx="481">
                  <c:v>1.0443953333333333</c:v>
                </c:pt>
                <c:pt idx="482">
                  <c:v>1.0510053333333333</c:v>
                </c:pt>
                <c:pt idx="483">
                  <c:v>1.0576146666666668</c:v>
                </c:pt>
                <c:pt idx="484">
                  <c:v>1.0642246666666666</c:v>
                </c:pt>
                <c:pt idx="485">
                  <c:v>1.0708346666666668</c:v>
                </c:pt>
                <c:pt idx="486">
                  <c:v>1.0774446666666668</c:v>
                </c:pt>
                <c:pt idx="487">
                  <c:v>1.0840540000000003</c:v>
                </c:pt>
                <c:pt idx="488">
                  <c:v>1.0906640000000001</c:v>
                </c:pt>
                <c:pt idx="489">
                  <c:v>1.0972733333333333</c:v>
                </c:pt>
                <c:pt idx="490">
                  <c:v>1.1038833333333335</c:v>
                </c:pt>
                <c:pt idx="491">
                  <c:v>1.1104926666666668</c:v>
                </c:pt>
                <c:pt idx="492">
                  <c:v>1.117102666666667</c:v>
                </c:pt>
                <c:pt idx="493">
                  <c:v>1.1237126666666668</c:v>
                </c:pt>
                <c:pt idx="494">
                  <c:v>1.1303226666666666</c:v>
                </c:pt>
                <c:pt idx="495">
                  <c:v>1.1369320000000003</c:v>
                </c:pt>
                <c:pt idx="496">
                  <c:v>1.1435420000000001</c:v>
                </c:pt>
                <c:pt idx="497">
                  <c:v>1.1501513333333335</c:v>
                </c:pt>
                <c:pt idx="498">
                  <c:v>1.1567613333333335</c:v>
                </c:pt>
                <c:pt idx="499">
                  <c:v>1.1633706666666666</c:v>
                </c:pt>
                <c:pt idx="500">
                  <c:v>1.1699806666666668</c:v>
                </c:pt>
                <c:pt idx="501">
                  <c:v>1.17659</c:v>
                </c:pt>
                <c:pt idx="502">
                  <c:v>1.1832000000000003</c:v>
                </c:pt>
                <c:pt idx="503">
                  <c:v>1.18981</c:v>
                </c:pt>
                <c:pt idx="504">
                  <c:v>1.19642</c:v>
                </c:pt>
                <c:pt idx="505">
                  <c:v>1.2030293333333335</c:v>
                </c:pt>
                <c:pt idx="506">
                  <c:v>1.2096393333333333</c:v>
                </c:pt>
                <c:pt idx="507">
                  <c:v>1.216248666666667</c:v>
                </c:pt>
                <c:pt idx="508">
                  <c:v>1.2228586666666668</c:v>
                </c:pt>
                <c:pt idx="509">
                  <c:v>1.2294680000000002</c:v>
                </c:pt>
                <c:pt idx="510">
                  <c:v>1.2360780000000002</c:v>
                </c:pt>
                <c:pt idx="511">
                  <c:v>1.242688</c:v>
                </c:pt>
                <c:pt idx="512">
                  <c:v>1.2492980000000002</c:v>
                </c:pt>
                <c:pt idx="513">
                  <c:v>1.2559073333333335</c:v>
                </c:pt>
                <c:pt idx="514">
                  <c:v>1.2625173333333333</c:v>
                </c:pt>
                <c:pt idx="515">
                  <c:v>1.2691266666666667</c:v>
                </c:pt>
                <c:pt idx="516">
                  <c:v>1.2757366666666667</c:v>
                </c:pt>
                <c:pt idx="517">
                  <c:v>1.2823460000000002</c:v>
                </c:pt>
                <c:pt idx="518">
                  <c:v>1.288956</c:v>
                </c:pt>
                <c:pt idx="519">
                  <c:v>1.2955653333333337</c:v>
                </c:pt>
                <c:pt idx="520">
                  <c:v>1.3021753333333335</c:v>
                </c:pt>
                <c:pt idx="521">
                  <c:v>1.3087853333333337</c:v>
                </c:pt>
                <c:pt idx="522">
                  <c:v>1.3153953333333332</c:v>
                </c:pt>
                <c:pt idx="523">
                  <c:v>1.3220046666666672</c:v>
                </c:pt>
                <c:pt idx="524">
                  <c:v>1.3286146666666665</c:v>
                </c:pt>
                <c:pt idx="525">
                  <c:v>1.3352240000000004</c:v>
                </c:pt>
                <c:pt idx="526">
                  <c:v>1.341834</c:v>
                </c:pt>
                <c:pt idx="527">
                  <c:v>1.3484433333333332</c:v>
                </c:pt>
                <c:pt idx="528">
                  <c:v>1.3550533333333334</c:v>
                </c:pt>
                <c:pt idx="529">
                  <c:v>1.3616633333333337</c:v>
                </c:pt>
                <c:pt idx="530">
                  <c:v>1.368273333333333</c:v>
                </c:pt>
                <c:pt idx="531">
                  <c:v>1.3748826666666669</c:v>
                </c:pt>
                <c:pt idx="532">
                  <c:v>1.3814926666666665</c:v>
                </c:pt>
                <c:pt idx="533">
                  <c:v>1.3881020000000004</c:v>
                </c:pt>
                <c:pt idx="534">
                  <c:v>1.394712</c:v>
                </c:pt>
                <c:pt idx="535">
                  <c:v>1.4013213333333339</c:v>
                </c:pt>
                <c:pt idx="536">
                  <c:v>1.4079313333333332</c:v>
                </c:pt>
                <c:pt idx="537">
                  <c:v>1.4145406666666664</c:v>
                </c:pt>
                <c:pt idx="538">
                  <c:v>1.4211506666666667</c:v>
                </c:pt>
                <c:pt idx="539">
                  <c:v>1.4277606666666669</c:v>
                </c:pt>
                <c:pt idx="540">
                  <c:v>1.4343706666666671</c:v>
                </c:pt>
                <c:pt idx="541">
                  <c:v>1.4409800000000004</c:v>
                </c:pt>
                <c:pt idx="542">
                  <c:v>1.4475899999999997</c:v>
                </c:pt>
                <c:pt idx="543">
                  <c:v>1.4541993333333336</c:v>
                </c:pt>
                <c:pt idx="544">
                  <c:v>1.4608093333333332</c:v>
                </c:pt>
                <c:pt idx="545">
                  <c:v>1.4674186666666671</c:v>
                </c:pt>
                <c:pt idx="546">
                  <c:v>1.4740286666666667</c:v>
                </c:pt>
                <c:pt idx="547">
                  <c:v>1.4806379999999997</c:v>
                </c:pt>
                <c:pt idx="548">
                  <c:v>1.4872479999999999</c:v>
                </c:pt>
                <c:pt idx="549">
                  <c:v>1.4938580000000001</c:v>
                </c:pt>
                <c:pt idx="550">
                  <c:v>1.5004680000000004</c:v>
                </c:pt>
                <c:pt idx="551">
                  <c:v>1.5070773333333336</c:v>
                </c:pt>
                <c:pt idx="552">
                  <c:v>1.5136873333333332</c:v>
                </c:pt>
                <c:pt idx="553">
                  <c:v>1.5202966666666671</c:v>
                </c:pt>
                <c:pt idx="554">
                  <c:v>1.5269066666666664</c:v>
                </c:pt>
                <c:pt idx="555">
                  <c:v>1.5335160000000003</c:v>
                </c:pt>
                <c:pt idx="556">
                  <c:v>1.5401259999999999</c:v>
                </c:pt>
                <c:pt idx="557">
                  <c:v>1.5467360000000001</c:v>
                </c:pt>
                <c:pt idx="558">
                  <c:v>1.5533460000000003</c:v>
                </c:pt>
                <c:pt idx="559">
                  <c:v>1.5599553333333336</c:v>
                </c:pt>
                <c:pt idx="560">
                  <c:v>1.5665653333333338</c:v>
                </c:pt>
                <c:pt idx="561">
                  <c:v>1.5731746666666668</c:v>
                </c:pt>
                <c:pt idx="562">
                  <c:v>1.5797846666666671</c:v>
                </c:pt>
                <c:pt idx="563">
                  <c:v>1.5863940000000003</c:v>
                </c:pt>
                <c:pt idx="564">
                  <c:v>1.5930039999999999</c:v>
                </c:pt>
                <c:pt idx="565">
                  <c:v>1.5996133333333338</c:v>
                </c:pt>
                <c:pt idx="566">
                  <c:v>1.6062233333333331</c:v>
                </c:pt>
                <c:pt idx="567">
                  <c:v>1.6128333333333333</c:v>
                </c:pt>
                <c:pt idx="568">
                  <c:v>1.6194433333333336</c:v>
                </c:pt>
                <c:pt idx="569">
                  <c:v>1.6260526666666668</c:v>
                </c:pt>
                <c:pt idx="570">
                  <c:v>1.632662666666667</c:v>
                </c:pt>
                <c:pt idx="571">
                  <c:v>1.6392720000000003</c:v>
                </c:pt>
                <c:pt idx="572">
                  <c:v>1.6458820000000005</c:v>
                </c:pt>
                <c:pt idx="573">
                  <c:v>1.6524913333333335</c:v>
                </c:pt>
                <c:pt idx="574">
                  <c:v>1.6591013333333331</c:v>
                </c:pt>
                <c:pt idx="575">
                  <c:v>1.6657113333333333</c:v>
                </c:pt>
                <c:pt idx="576">
                  <c:v>1.6723213333333335</c:v>
                </c:pt>
                <c:pt idx="577">
                  <c:v>1.6789306666666668</c:v>
                </c:pt>
                <c:pt idx="578">
                  <c:v>1.685540666666667</c:v>
                </c:pt>
                <c:pt idx="579">
                  <c:v>1.69215</c:v>
                </c:pt>
                <c:pt idx="580">
                  <c:v>1.6987600000000003</c:v>
                </c:pt>
                <c:pt idx="581">
                  <c:v>1.7053693333333335</c:v>
                </c:pt>
                <c:pt idx="582">
                  <c:v>1.7119793333333337</c:v>
                </c:pt>
                <c:pt idx="583">
                  <c:v>1.718588666666667</c:v>
                </c:pt>
                <c:pt idx="584">
                  <c:v>1.7251986666666672</c:v>
                </c:pt>
                <c:pt idx="585">
                  <c:v>1.7318086666666666</c:v>
                </c:pt>
                <c:pt idx="586">
                  <c:v>1.7384186666666668</c:v>
                </c:pt>
                <c:pt idx="587">
                  <c:v>1.745028</c:v>
                </c:pt>
                <c:pt idx="588">
                  <c:v>1.7516380000000003</c:v>
                </c:pt>
                <c:pt idx="589">
                  <c:v>1.7582473333333335</c:v>
                </c:pt>
                <c:pt idx="590">
                  <c:v>1.7648573333333337</c:v>
                </c:pt>
                <c:pt idx="591">
                  <c:v>1.7714666666666667</c:v>
                </c:pt>
                <c:pt idx="592">
                  <c:v>1.778076666666667</c:v>
                </c:pt>
                <c:pt idx="593">
                  <c:v>1.7846866666666665</c:v>
                </c:pt>
                <c:pt idx="594">
                  <c:v>1.7912966666666668</c:v>
                </c:pt>
                <c:pt idx="595">
                  <c:v>1.797906</c:v>
                </c:pt>
                <c:pt idx="596">
                  <c:v>1.8045160000000002</c:v>
                </c:pt>
                <c:pt idx="597">
                  <c:v>1.8111253333333333</c:v>
                </c:pt>
                <c:pt idx="598">
                  <c:v>1.8177353333333335</c:v>
                </c:pt>
                <c:pt idx="599">
                  <c:v>1.8243446666666667</c:v>
                </c:pt>
                <c:pt idx="600">
                  <c:v>1.830954666666667</c:v>
                </c:pt>
                <c:pt idx="601">
                  <c:v>1.8375640000000002</c:v>
                </c:pt>
                <c:pt idx="602">
                  <c:v>1.8441740000000004</c:v>
                </c:pt>
                <c:pt idx="603">
                  <c:v>1.8507839999999998</c:v>
                </c:pt>
                <c:pt idx="604">
                  <c:v>1.857394</c:v>
                </c:pt>
                <c:pt idx="605">
                  <c:v>1.8640033333333332</c:v>
                </c:pt>
                <c:pt idx="606">
                  <c:v>1.8706133333333335</c:v>
                </c:pt>
                <c:pt idx="607">
                  <c:v>1.8772226666666667</c:v>
                </c:pt>
                <c:pt idx="608">
                  <c:v>1.8838326666666669</c:v>
                </c:pt>
                <c:pt idx="609">
                  <c:v>1.890442</c:v>
                </c:pt>
                <c:pt idx="610">
                  <c:v>1.8970520000000002</c:v>
                </c:pt>
                <c:pt idx="611">
                  <c:v>1.9036620000000004</c:v>
                </c:pt>
                <c:pt idx="612">
                  <c:v>1.910272</c:v>
                </c:pt>
                <c:pt idx="613">
                  <c:v>1.9168813333333332</c:v>
                </c:pt>
                <c:pt idx="614">
                  <c:v>1.9234913333333334</c:v>
                </c:pt>
                <c:pt idx="615">
                  <c:v>1.9301006666666665</c:v>
                </c:pt>
                <c:pt idx="616">
                  <c:v>1.9367106666666667</c:v>
                </c:pt>
                <c:pt idx="617">
                  <c:v>1.9433199999999999</c:v>
                </c:pt>
                <c:pt idx="618">
                  <c:v>1.9499300000000002</c:v>
                </c:pt>
                <c:pt idx="619">
                  <c:v>1.9565393333333334</c:v>
                </c:pt>
                <c:pt idx="620">
                  <c:v>1.9631493333333336</c:v>
                </c:pt>
                <c:pt idx="621">
                  <c:v>1.9697593333333339</c:v>
                </c:pt>
                <c:pt idx="622">
                  <c:v>1.9763693333333332</c:v>
                </c:pt>
                <c:pt idx="623">
                  <c:v>1.9829786666666664</c:v>
                </c:pt>
                <c:pt idx="624">
                  <c:v>1.9895886666666667</c:v>
                </c:pt>
                <c:pt idx="625">
                  <c:v>1.9961979999999999</c:v>
                </c:pt>
                <c:pt idx="626">
                  <c:v>2.0028079999999999</c:v>
                </c:pt>
                <c:pt idx="627">
                  <c:v>2.0094173333333334</c:v>
                </c:pt>
                <c:pt idx="628">
                  <c:v>2.0160273333333336</c:v>
                </c:pt>
                <c:pt idx="629">
                  <c:v>2.0177473333333333</c:v>
                </c:pt>
                <c:pt idx="630">
                  <c:v>2.0194673333333331</c:v>
                </c:pt>
                <c:pt idx="631">
                  <c:v>2.0209006666666669</c:v>
                </c:pt>
                <c:pt idx="632">
                  <c:v>2.0223340000000003</c:v>
                </c:pt>
                <c:pt idx="633">
                  <c:v>2.0235280000000002</c:v>
                </c:pt>
                <c:pt idx="634">
                  <c:v>2.0247226666666669</c:v>
                </c:pt>
                <c:pt idx="635">
                  <c:v>2.0257179999999999</c:v>
                </c:pt>
                <c:pt idx="636">
                  <c:v>2.0267133333333334</c:v>
                </c:pt>
                <c:pt idx="637">
                  <c:v>2.0275426666666667</c:v>
                </c:pt>
                <c:pt idx="638">
                  <c:v>2.0283720000000001</c:v>
                </c:pt>
                <c:pt idx="639">
                  <c:v>2.0290633333333337</c:v>
                </c:pt>
                <c:pt idx="640">
                  <c:v>2.0297546666666668</c:v>
                </c:pt>
                <c:pt idx="641">
                  <c:v>2.0303306666666669</c:v>
                </c:pt>
                <c:pt idx="642">
                  <c:v>2.0309066666666666</c:v>
                </c:pt>
                <c:pt idx="643">
                  <c:v>2.0313866666666671</c:v>
                </c:pt>
                <c:pt idx="644">
                  <c:v>2.0318666666666667</c:v>
                </c:pt>
                <c:pt idx="645">
                  <c:v>2.0322666666666671</c:v>
                </c:pt>
                <c:pt idx="646">
                  <c:v>2.0326666666666666</c:v>
                </c:pt>
                <c:pt idx="647">
                  <c:v>2.0329999999999999</c:v>
                </c:pt>
                <c:pt idx="648">
                  <c:v>2.0333333333333332</c:v>
                </c:pt>
              </c:numCache>
            </c:numRef>
          </c:xVal>
          <c:yVal>
            <c:numRef>
              <c:f>x_v!$P$3:$P$651</c:f>
              <c:numCache>
                <c:formatCode>0.00E+00</c:formatCode>
                <c:ptCount val="649"/>
                <c:pt idx="0">
                  <c:v>5.9349179030662716E-3</c:v>
                </c:pt>
                <c:pt idx="1">
                  <c:v>9.5159376854599409E-3</c:v>
                </c:pt>
                <c:pt idx="2">
                  <c:v>1.3144540059347181E-2</c:v>
                </c:pt>
                <c:pt idx="3">
                  <c:v>1.7498872403560833E-2</c:v>
                </c:pt>
                <c:pt idx="4">
                  <c:v>2.1920751730959448E-2</c:v>
                </c:pt>
                <c:pt idx="5">
                  <c:v>2.7227012858555888E-2</c:v>
                </c:pt>
                <c:pt idx="6">
                  <c:v>3.2628862512364E-2</c:v>
                </c:pt>
                <c:pt idx="7">
                  <c:v>3.9111088031651836E-2</c:v>
                </c:pt>
                <c:pt idx="8">
                  <c:v>4.5728081107814053E-2</c:v>
                </c:pt>
                <c:pt idx="9">
                  <c:v>5.3668466864490609E-2</c:v>
                </c:pt>
                <c:pt idx="10">
                  <c:v>6.1797932739861526E-2</c:v>
                </c:pt>
                <c:pt idx="11">
                  <c:v>7.1553273986152341E-2</c:v>
                </c:pt>
                <c:pt idx="12">
                  <c:v>8.1572146389713163E-2</c:v>
                </c:pt>
                <c:pt idx="13">
                  <c:v>9.3594817012858572E-2</c:v>
                </c:pt>
                <c:pt idx="14">
                  <c:v>0.10598140454995056</c:v>
                </c:pt>
                <c:pt idx="15">
                  <c:v>0.12084530168150347</c:v>
                </c:pt>
                <c:pt idx="16">
                  <c:v>0.13620464886251238</c:v>
                </c:pt>
                <c:pt idx="17">
                  <c:v>0.15463580613254205</c:v>
                </c:pt>
                <c:pt idx="18">
                  <c:v>0.17372522255192879</c:v>
                </c:pt>
                <c:pt idx="19">
                  <c:v>0.24689634025717114</c:v>
                </c:pt>
                <c:pt idx="20">
                  <c:v>0.32776152324431262</c:v>
                </c:pt>
                <c:pt idx="21">
                  <c:v>0.40862878338278935</c:v>
                </c:pt>
                <c:pt idx="22">
                  <c:v>0.48987042532146396</c:v>
                </c:pt>
                <c:pt idx="23">
                  <c:v>0.57111434223541058</c:v>
                </c:pt>
                <c:pt idx="24">
                  <c:v>0.64476201780415432</c:v>
                </c:pt>
                <c:pt idx="25">
                  <c:v>0.71841157270029676</c:v>
                </c:pt>
                <c:pt idx="26">
                  <c:v>0.77936330365974293</c:v>
                </c:pt>
                <c:pt idx="27">
                  <c:v>0.84031711177052437</c:v>
                </c:pt>
                <c:pt idx="28">
                  <c:v>0.8868911968348171</c:v>
                </c:pt>
                <c:pt idx="29">
                  <c:v>0.93346617210682503</c:v>
                </c:pt>
                <c:pt idx="30">
                  <c:v>0.96641899109792295</c:v>
                </c:pt>
                <c:pt idx="31">
                  <c:v>0.99937289812067276</c:v>
                </c:pt>
                <c:pt idx="32">
                  <c:v>1.0208595450049458</c:v>
                </c:pt>
                <c:pt idx="33">
                  <c:v>1.0423471810089022</c:v>
                </c:pt>
                <c:pt idx="34">
                  <c:v>1.0551167161226511</c:v>
                </c:pt>
                <c:pt idx="35">
                  <c:v>1.0678872403560831</c:v>
                </c:pt>
                <c:pt idx="36">
                  <c:v>1.0746755687438181</c:v>
                </c:pt>
                <c:pt idx="37">
                  <c:v>1.0814638971315531</c:v>
                </c:pt>
                <c:pt idx="38">
                  <c:v>1.0845232443125619</c:v>
                </c:pt>
                <c:pt idx="39">
                  <c:v>1.0875825914935708</c:v>
                </c:pt>
                <c:pt idx="40">
                  <c:v>1.0885321463897133</c:v>
                </c:pt>
                <c:pt idx="41">
                  <c:v>1.0894826904055392</c:v>
                </c:pt>
                <c:pt idx="42">
                  <c:v>1.0894787339268053</c:v>
                </c:pt>
                <c:pt idx="43">
                  <c:v>1.0894737883283878</c:v>
                </c:pt>
                <c:pt idx="44">
                  <c:v>1.0890039564787342</c:v>
                </c:pt>
                <c:pt idx="45">
                  <c:v>1.0885341246290803</c:v>
                </c:pt>
                <c:pt idx="46">
                  <c:v>1.087780415430267</c:v>
                </c:pt>
                <c:pt idx="47">
                  <c:v>1.0870257171117708</c:v>
                </c:pt>
                <c:pt idx="48">
                  <c:v>1.0862957467853611</c:v>
                </c:pt>
                <c:pt idx="49">
                  <c:v>1.0855657764589517</c:v>
                </c:pt>
                <c:pt idx="50">
                  <c:v>1.0848961424332344</c:v>
                </c:pt>
                <c:pt idx="51">
                  <c:v>1.0842265084075173</c:v>
                </c:pt>
                <c:pt idx="52">
                  <c:v>1.0836191889218596</c:v>
                </c:pt>
                <c:pt idx="53">
                  <c:v>1.0830128585558854</c:v>
                </c:pt>
                <c:pt idx="54">
                  <c:v>1.0824629080118695</c:v>
                </c:pt>
                <c:pt idx="55">
                  <c:v>1.0819119683481702</c:v>
                </c:pt>
                <c:pt idx="56">
                  <c:v>1.0814114737883285</c:v>
                </c:pt>
                <c:pt idx="57">
                  <c:v>1.0809099901088033</c:v>
                </c:pt>
                <c:pt idx="58">
                  <c:v>1.0804500494559843</c:v>
                </c:pt>
                <c:pt idx="59">
                  <c:v>1.0799901088031651</c:v>
                </c:pt>
                <c:pt idx="60">
                  <c:v>1.0795637982195847</c:v>
                </c:pt>
                <c:pt idx="61">
                  <c:v>1.0791364985163205</c:v>
                </c:pt>
                <c:pt idx="62">
                  <c:v>1.0787388724035609</c:v>
                </c:pt>
                <c:pt idx="63">
                  <c:v>1.0783402571711178</c:v>
                </c:pt>
                <c:pt idx="64">
                  <c:v>1.0779653808110783</c:v>
                </c:pt>
                <c:pt idx="65">
                  <c:v>1.0775905044510388</c:v>
                </c:pt>
                <c:pt idx="66">
                  <c:v>1.0772363996043521</c:v>
                </c:pt>
                <c:pt idx="67">
                  <c:v>1.0768813056379822</c:v>
                </c:pt>
                <c:pt idx="68">
                  <c:v>1.0765440158259152</c:v>
                </c:pt>
                <c:pt idx="69">
                  <c:v>1.0762067260138477</c:v>
                </c:pt>
                <c:pt idx="70">
                  <c:v>1.0758842729970328</c:v>
                </c:pt>
                <c:pt idx="71">
                  <c:v>1.0755608308605342</c:v>
                </c:pt>
                <c:pt idx="72">
                  <c:v>1.0752512363996043</c:v>
                </c:pt>
                <c:pt idx="73">
                  <c:v>1.0749406528189911</c:v>
                </c:pt>
                <c:pt idx="74">
                  <c:v>1.0746419386745798</c:v>
                </c:pt>
                <c:pt idx="75">
                  <c:v>1.0743422354104848</c:v>
                </c:pt>
                <c:pt idx="76">
                  <c:v>1.0740524233432245</c:v>
                </c:pt>
                <c:pt idx="77">
                  <c:v>1.0737616221562809</c:v>
                </c:pt>
                <c:pt idx="78">
                  <c:v>1.0734807121661722</c:v>
                </c:pt>
                <c:pt idx="79">
                  <c:v>1.0731998021760634</c:v>
                </c:pt>
                <c:pt idx="80">
                  <c:v>1.0729258160237389</c:v>
                </c:pt>
                <c:pt idx="81">
                  <c:v>1.072650840751731</c:v>
                </c:pt>
                <c:pt idx="82">
                  <c:v>1.072381800197824</c:v>
                </c:pt>
                <c:pt idx="83">
                  <c:v>1.0721117705242333</c:v>
                </c:pt>
                <c:pt idx="84">
                  <c:v>1.0718476755687441</c:v>
                </c:pt>
                <c:pt idx="85">
                  <c:v>1.0715835806132543</c:v>
                </c:pt>
                <c:pt idx="86">
                  <c:v>1.0713244312561823</c:v>
                </c:pt>
                <c:pt idx="87">
                  <c:v>1.0710652818991098</c:v>
                </c:pt>
                <c:pt idx="88">
                  <c:v>1.0708090999010882</c:v>
                </c:pt>
                <c:pt idx="89">
                  <c:v>1.0705539070227499</c:v>
                </c:pt>
                <c:pt idx="90">
                  <c:v>1.0703006923837786</c:v>
                </c:pt>
                <c:pt idx="91">
                  <c:v>1.0700474777448072</c:v>
                </c:pt>
                <c:pt idx="92">
                  <c:v>1.0697972304648864</c:v>
                </c:pt>
                <c:pt idx="93">
                  <c:v>1.0695459940652818</c:v>
                </c:pt>
                <c:pt idx="94">
                  <c:v>1.069297725024728</c:v>
                </c:pt>
                <c:pt idx="95">
                  <c:v>1.0690494559841741</c:v>
                </c:pt>
                <c:pt idx="96">
                  <c:v>1.0688021760633037</c:v>
                </c:pt>
                <c:pt idx="97">
                  <c:v>1.0685539070227499</c:v>
                </c:pt>
                <c:pt idx="98">
                  <c:v>1.0683066271018793</c:v>
                </c:pt>
                <c:pt idx="99">
                  <c:v>1.0680593471810091</c:v>
                </c:pt>
                <c:pt idx="100">
                  <c:v>1.067813056379822</c:v>
                </c:pt>
                <c:pt idx="101">
                  <c:v>1.0675667655786352</c:v>
                </c:pt>
                <c:pt idx="102">
                  <c:v>1.0673204747774483</c:v>
                </c:pt>
                <c:pt idx="103">
                  <c:v>1.0670741839762614</c:v>
                </c:pt>
                <c:pt idx="104">
                  <c:v>1.0668269040553908</c:v>
                </c:pt>
                <c:pt idx="105">
                  <c:v>1.0665796241345202</c:v>
                </c:pt>
                <c:pt idx="106">
                  <c:v>1.0663313550939664</c:v>
                </c:pt>
                <c:pt idx="107">
                  <c:v>1.0660830860534125</c:v>
                </c:pt>
                <c:pt idx="108">
                  <c:v>1.0658338278931752</c:v>
                </c:pt>
                <c:pt idx="109">
                  <c:v>1.0655845697329378</c:v>
                </c:pt>
                <c:pt idx="110">
                  <c:v>1.065334322453017</c:v>
                </c:pt>
                <c:pt idx="111">
                  <c:v>1.0650830860534126</c:v>
                </c:pt>
                <c:pt idx="112">
                  <c:v>1.0648298714144413</c:v>
                </c:pt>
                <c:pt idx="113">
                  <c:v>1.06457665677547</c:v>
                </c:pt>
                <c:pt idx="114">
                  <c:v>1.0643214638971317</c:v>
                </c:pt>
                <c:pt idx="115">
                  <c:v>1.0640662710187934</c:v>
                </c:pt>
                <c:pt idx="116">
                  <c:v>1.0638090999010883</c:v>
                </c:pt>
                <c:pt idx="117">
                  <c:v>1.0635519287833828</c:v>
                </c:pt>
                <c:pt idx="118">
                  <c:v>1.0632917903066272</c:v>
                </c:pt>
                <c:pt idx="119">
                  <c:v>1.063030662710188</c:v>
                </c:pt>
                <c:pt idx="120">
                  <c:v>1.0627675568743817</c:v>
                </c:pt>
                <c:pt idx="121">
                  <c:v>1.0625034619188922</c:v>
                </c:pt>
                <c:pt idx="122">
                  <c:v>1.0622363996043522</c:v>
                </c:pt>
                <c:pt idx="123">
                  <c:v>1.0619683481701288</c:v>
                </c:pt>
                <c:pt idx="124">
                  <c:v>1.0616973293768548</c:v>
                </c:pt>
                <c:pt idx="125">
                  <c:v>1.0614272997032641</c:v>
                </c:pt>
                <c:pt idx="126">
                  <c:v>1.0611523244312562</c:v>
                </c:pt>
                <c:pt idx="127">
                  <c:v>1.060876360039565</c:v>
                </c:pt>
                <c:pt idx="128">
                  <c:v>1.0605964391691396</c:v>
                </c:pt>
                <c:pt idx="129">
                  <c:v>1.0603165182987142</c:v>
                </c:pt>
                <c:pt idx="130">
                  <c:v>1.0600326409495551</c:v>
                </c:pt>
                <c:pt idx="131">
                  <c:v>1.0597477744807122</c:v>
                </c:pt>
                <c:pt idx="132">
                  <c:v>1.0594579624134521</c:v>
                </c:pt>
                <c:pt idx="133">
                  <c:v>1.059168150346192</c:v>
                </c:pt>
                <c:pt idx="134">
                  <c:v>1.0588733926805145</c:v>
                </c:pt>
                <c:pt idx="135">
                  <c:v>1.0585786350148367</c:v>
                </c:pt>
                <c:pt idx="136">
                  <c:v>1.0582779426310585</c:v>
                </c:pt>
                <c:pt idx="137">
                  <c:v>1.05797725024728</c:v>
                </c:pt>
                <c:pt idx="138">
                  <c:v>1.0576716122650842</c:v>
                </c:pt>
                <c:pt idx="139">
                  <c:v>1.057364985163205</c:v>
                </c:pt>
                <c:pt idx="140">
                  <c:v>1.0570524233432248</c:v>
                </c:pt>
                <c:pt idx="141">
                  <c:v>1.0567388724035609</c:v>
                </c:pt>
                <c:pt idx="142">
                  <c:v>1.0564193867457965</c:v>
                </c:pt>
                <c:pt idx="143">
                  <c:v>1.0560999010880319</c:v>
                </c:pt>
                <c:pt idx="144">
                  <c:v>1.0557734915924828</c:v>
                </c:pt>
                <c:pt idx="145">
                  <c:v>1.0554470820969337</c:v>
                </c:pt>
                <c:pt idx="146">
                  <c:v>1.0551137487636004</c:v>
                </c:pt>
                <c:pt idx="147">
                  <c:v>1.0547794263105836</c:v>
                </c:pt>
                <c:pt idx="148">
                  <c:v>1.0544381800197824</c:v>
                </c:pt>
                <c:pt idx="149">
                  <c:v>1.0540969337289814</c:v>
                </c:pt>
                <c:pt idx="150">
                  <c:v>1.0537477744807122</c:v>
                </c:pt>
                <c:pt idx="151">
                  <c:v>1.0533986152324433</c:v>
                </c:pt>
                <c:pt idx="152">
                  <c:v>1.0530405539070229</c:v>
                </c:pt>
                <c:pt idx="153">
                  <c:v>1.0526824925816025</c:v>
                </c:pt>
                <c:pt idx="154">
                  <c:v>1.0523165182987142</c:v>
                </c:pt>
                <c:pt idx="155">
                  <c:v>1.0519495548961424</c:v>
                </c:pt>
                <c:pt idx="156">
                  <c:v>1.0515736894164194</c:v>
                </c:pt>
                <c:pt idx="157">
                  <c:v>1.0511978239366966</c:v>
                </c:pt>
                <c:pt idx="158">
                  <c:v>1.0508130563798221</c:v>
                </c:pt>
                <c:pt idx="159">
                  <c:v>1.0504272997032642</c:v>
                </c:pt>
                <c:pt idx="160">
                  <c:v>1.0500326409495548</c:v>
                </c:pt>
                <c:pt idx="161">
                  <c:v>1.0496369930761622</c:v>
                </c:pt>
                <c:pt idx="162">
                  <c:v>1.0492324431256184</c:v>
                </c:pt>
                <c:pt idx="163">
                  <c:v>1.0488269040553908</c:v>
                </c:pt>
                <c:pt idx="164">
                  <c:v>1.0484104846686451</c:v>
                </c:pt>
                <c:pt idx="165">
                  <c:v>1.0479930761622156</c:v>
                </c:pt>
                <c:pt idx="166">
                  <c:v>1.0475657764589517</c:v>
                </c:pt>
                <c:pt idx="167">
                  <c:v>1.0471384767556875</c:v>
                </c:pt>
                <c:pt idx="168">
                  <c:v>1.0466993076162217</c:v>
                </c:pt>
                <c:pt idx="169">
                  <c:v>1.0462591493570723</c:v>
                </c:pt>
                <c:pt idx="170">
                  <c:v>1.0458071216617211</c:v>
                </c:pt>
                <c:pt idx="171">
                  <c:v>1.0453560830860535</c:v>
                </c:pt>
                <c:pt idx="172">
                  <c:v>1.0448911968348171</c:v>
                </c:pt>
                <c:pt idx="173">
                  <c:v>1.0444272997032642</c:v>
                </c:pt>
                <c:pt idx="174">
                  <c:v>1.0439495548961426</c:v>
                </c:pt>
                <c:pt idx="175">
                  <c:v>1.043471810089021</c:v>
                </c:pt>
                <c:pt idx="176">
                  <c:v>1.0429802176063305</c:v>
                </c:pt>
                <c:pt idx="177">
                  <c:v>1.04248862512364</c:v>
                </c:pt>
                <c:pt idx="178">
                  <c:v>1.0419831849653809</c:v>
                </c:pt>
                <c:pt idx="179">
                  <c:v>1.0414767556874382</c:v>
                </c:pt>
                <c:pt idx="180">
                  <c:v>1.0409554896142434</c:v>
                </c:pt>
                <c:pt idx="181">
                  <c:v>1.0404342235410486</c:v>
                </c:pt>
                <c:pt idx="182">
                  <c:v>1.0398981206726015</c:v>
                </c:pt>
                <c:pt idx="183">
                  <c:v>1.039361028684471</c:v>
                </c:pt>
                <c:pt idx="184">
                  <c:v>1.0388081107814047</c:v>
                </c:pt>
                <c:pt idx="185">
                  <c:v>1.0382542037586548</c:v>
                </c:pt>
                <c:pt idx="186">
                  <c:v>1.0376844708209694</c:v>
                </c:pt>
                <c:pt idx="187">
                  <c:v>1.0371137487636004</c:v>
                </c:pt>
                <c:pt idx="188">
                  <c:v>1.036527200791296</c:v>
                </c:pt>
                <c:pt idx="189">
                  <c:v>1.0359396636993077</c:v>
                </c:pt>
                <c:pt idx="190">
                  <c:v>1.0353333333333334</c:v>
                </c:pt>
                <c:pt idx="191">
                  <c:v>1.0347260138476757</c:v>
                </c:pt>
                <c:pt idx="192">
                  <c:v>1.0340999010880316</c:v>
                </c:pt>
                <c:pt idx="193">
                  <c:v>1.033473788328388</c:v>
                </c:pt>
                <c:pt idx="194">
                  <c:v>1.0328278931750743</c:v>
                </c:pt>
                <c:pt idx="195">
                  <c:v>1.0321819980217608</c:v>
                </c:pt>
                <c:pt idx="196">
                  <c:v>1.0315143422354107</c:v>
                </c:pt>
                <c:pt idx="197">
                  <c:v>1.0308456973293769</c:v>
                </c:pt>
                <c:pt idx="198">
                  <c:v>1.0301572700296737</c:v>
                </c:pt>
                <c:pt idx="199">
                  <c:v>1.0294688427299705</c:v>
                </c:pt>
                <c:pt idx="200">
                  <c:v>1.0287537091988133</c:v>
                </c:pt>
                <c:pt idx="201">
                  <c:v>1.028038575667656</c:v>
                </c:pt>
                <c:pt idx="202">
                  <c:v>1.0273046488625124</c:v>
                </c:pt>
                <c:pt idx="203">
                  <c:v>1.0265717111770525</c:v>
                </c:pt>
                <c:pt idx="204">
                  <c:v>1.0257992087042533</c:v>
                </c:pt>
                <c:pt idx="205">
                  <c:v>1.0250267062314542</c:v>
                </c:pt>
                <c:pt idx="206">
                  <c:v>1.0242502472799211</c:v>
                </c:pt>
                <c:pt idx="207">
                  <c:v>1.0234737883283878</c:v>
                </c:pt>
                <c:pt idx="208">
                  <c:v>1.0226409495548963</c:v>
                </c:pt>
                <c:pt idx="209">
                  <c:v>1.0218081107814045</c:v>
                </c:pt>
                <c:pt idx="210">
                  <c:v>1.0209653808110781</c:v>
                </c:pt>
                <c:pt idx="211">
                  <c:v>1.0201226508407519</c:v>
                </c:pt>
                <c:pt idx="212">
                  <c:v>1.0192472799208705</c:v>
                </c:pt>
                <c:pt idx="213">
                  <c:v>1.0183719090009893</c:v>
                </c:pt>
                <c:pt idx="214">
                  <c:v>1.0174441147378834</c:v>
                </c:pt>
                <c:pt idx="215">
                  <c:v>1.0165153313550941</c:v>
                </c:pt>
                <c:pt idx="216">
                  <c:v>1.015578635014837</c:v>
                </c:pt>
                <c:pt idx="217">
                  <c:v>1.0146419386745797</c:v>
                </c:pt>
                <c:pt idx="218">
                  <c:v>1.0136290801186945</c:v>
                </c:pt>
                <c:pt idx="219">
                  <c:v>1.0126152324431257</c:v>
                </c:pt>
                <c:pt idx="220">
                  <c:v>1.0116142433234423</c:v>
                </c:pt>
                <c:pt idx="221">
                  <c:v>1.0106132542037587</c:v>
                </c:pt>
                <c:pt idx="222">
                  <c:v>1.009545994065282</c:v>
                </c:pt>
                <c:pt idx="223">
                  <c:v>1.0084787339268051</c:v>
                </c:pt>
                <c:pt idx="224">
                  <c:v>1.0073155291790308</c:v>
                </c:pt>
                <c:pt idx="225">
                  <c:v>1.006151335311573</c:v>
                </c:pt>
                <c:pt idx="226">
                  <c:v>1.0049663699307618</c:v>
                </c:pt>
                <c:pt idx="227">
                  <c:v>1.0037814045499507</c:v>
                </c:pt>
                <c:pt idx="228">
                  <c:v>1.0025736894164194</c:v>
                </c:pt>
                <c:pt idx="229">
                  <c:v>1.0013659742828882</c:v>
                </c:pt>
                <c:pt idx="230">
                  <c:v>1.0001879327398617</c:v>
                </c:pt>
                <c:pt idx="231">
                  <c:v>0.99900890207715143</c:v>
                </c:pt>
                <c:pt idx="232">
                  <c:v>0.99759248269040568</c:v>
                </c:pt>
                <c:pt idx="233">
                  <c:v>0.99617507418397644</c:v>
                </c:pt>
                <c:pt idx="234">
                  <c:v>0.99470722057368954</c:v>
                </c:pt>
                <c:pt idx="235">
                  <c:v>0.99323837784371927</c:v>
                </c:pt>
                <c:pt idx="236">
                  <c:v>0.99123541048466868</c:v>
                </c:pt>
                <c:pt idx="237">
                  <c:v>0.98923442136498529</c:v>
                </c:pt>
                <c:pt idx="238">
                  <c:v>0.98606478733926806</c:v>
                </c:pt>
                <c:pt idx="239">
                  <c:v>0.98289624134520281</c:v>
                </c:pt>
                <c:pt idx="240">
                  <c:v>0.97501216617210695</c:v>
                </c:pt>
                <c:pt idx="241">
                  <c:v>0.96712314540059352</c:v>
                </c:pt>
                <c:pt idx="242">
                  <c:v>0.9514448071216618</c:v>
                </c:pt>
                <c:pt idx="243">
                  <c:v>0.93576379821958466</c:v>
                </c:pt>
                <c:pt idx="244">
                  <c:v>0.91705895153313566</c:v>
                </c:pt>
                <c:pt idx="245">
                  <c:v>0.89835123639960446</c:v>
                </c:pt>
                <c:pt idx="246">
                  <c:v>0.88235578635014844</c:v>
                </c:pt>
                <c:pt idx="247">
                  <c:v>0.86635717111770538</c:v>
                </c:pt>
                <c:pt idx="248">
                  <c:v>0.85122443125618208</c:v>
                </c:pt>
                <c:pt idx="249">
                  <c:v>0.83608911968348187</c:v>
                </c:pt>
                <c:pt idx="250">
                  <c:v>0.8249588526211673</c:v>
                </c:pt>
                <c:pt idx="251">
                  <c:v>0.81383808110781408</c:v>
                </c:pt>
                <c:pt idx="252">
                  <c:v>0.80584836795252224</c:v>
                </c:pt>
                <c:pt idx="253">
                  <c:v>0.79785459940652825</c:v>
                </c:pt>
                <c:pt idx="254">
                  <c:v>0.78620425321463905</c:v>
                </c:pt>
                <c:pt idx="255">
                  <c:v>0.77455380811078145</c:v>
                </c:pt>
                <c:pt idx="256">
                  <c:v>0.75557784371909009</c:v>
                </c:pt>
                <c:pt idx="257">
                  <c:v>0.73660009891196843</c:v>
                </c:pt>
                <c:pt idx="258">
                  <c:v>0.71640633036597434</c:v>
                </c:pt>
                <c:pt idx="259">
                  <c:v>0.69621196834817012</c:v>
                </c:pt>
                <c:pt idx="260">
                  <c:v>0.68086854599406532</c:v>
                </c:pt>
                <c:pt idx="261">
                  <c:v>0.66552383778437196</c:v>
                </c:pt>
                <c:pt idx="262">
                  <c:v>0.65180761622156291</c:v>
                </c:pt>
                <c:pt idx="263">
                  <c:v>0.63809030662710198</c:v>
                </c:pt>
                <c:pt idx="264">
                  <c:v>0.62478338278931755</c:v>
                </c:pt>
                <c:pt idx="265">
                  <c:v>0.61148051434223538</c:v>
                </c:pt>
                <c:pt idx="266">
                  <c:v>0.600752818991098</c:v>
                </c:pt>
                <c:pt idx="267">
                  <c:v>0.59002077151335319</c:v>
                </c:pt>
                <c:pt idx="268">
                  <c:v>0.58167725024728001</c:v>
                </c:pt>
                <c:pt idx="269">
                  <c:v>0.57333313550939669</c:v>
                </c:pt>
                <c:pt idx="270">
                  <c:v>0.56540029673590508</c:v>
                </c:pt>
                <c:pt idx="271">
                  <c:v>0.55745964391691405</c:v>
                </c:pt>
                <c:pt idx="272">
                  <c:v>0.55411552917903073</c:v>
                </c:pt>
                <c:pt idx="273">
                  <c:v>0.55077457962413456</c:v>
                </c:pt>
                <c:pt idx="274">
                  <c:v>0.55152156280910003</c:v>
                </c:pt>
                <c:pt idx="275">
                  <c:v>0.5522683481701286</c:v>
                </c:pt>
                <c:pt idx="276">
                  <c:v>0.55567339268051441</c:v>
                </c:pt>
                <c:pt idx="277">
                  <c:v>0.55907655786350152</c:v>
                </c:pt>
                <c:pt idx="278">
                  <c:v>0.5678979228486648</c:v>
                </c:pt>
                <c:pt idx="279">
                  <c:v>0.57671968348170133</c:v>
                </c:pt>
                <c:pt idx="280">
                  <c:v>0.59091305637982205</c:v>
                </c:pt>
                <c:pt idx="281">
                  <c:v>0.60510909990108808</c:v>
                </c:pt>
                <c:pt idx="282">
                  <c:v>0.61669198813056392</c:v>
                </c:pt>
                <c:pt idx="283">
                  <c:v>0.62827636003956477</c:v>
                </c:pt>
                <c:pt idx="284">
                  <c:v>0.63347131552917912</c:v>
                </c:pt>
                <c:pt idx="285">
                  <c:v>0.63866716122650846</c:v>
                </c:pt>
                <c:pt idx="286">
                  <c:v>0.63376696340257177</c:v>
                </c:pt>
                <c:pt idx="287">
                  <c:v>0.62886458951533142</c:v>
                </c:pt>
                <c:pt idx="288">
                  <c:v>0.61369040553907028</c:v>
                </c:pt>
                <c:pt idx="289">
                  <c:v>0.59850979228486656</c:v>
                </c:pt>
                <c:pt idx="290">
                  <c:v>0.58362779426310585</c:v>
                </c:pt>
                <c:pt idx="291">
                  <c:v>0.56874460929772508</c:v>
                </c:pt>
                <c:pt idx="292">
                  <c:v>0.56912868447082099</c:v>
                </c:pt>
                <c:pt idx="293">
                  <c:v>0.56951246290801194</c:v>
                </c:pt>
                <c:pt idx="294">
                  <c:v>0.56824698318496547</c:v>
                </c:pt>
                <c:pt idx="295">
                  <c:v>0.56698031651829883</c:v>
                </c:pt>
                <c:pt idx="296">
                  <c:v>0.56886439169139469</c:v>
                </c:pt>
                <c:pt idx="297">
                  <c:v>0.57074935707220575</c:v>
                </c:pt>
                <c:pt idx="298">
                  <c:v>0.57509723046488626</c:v>
                </c:pt>
                <c:pt idx="299">
                  <c:v>0.5794483679525223</c:v>
                </c:pt>
                <c:pt idx="300">
                  <c:v>0.57714075173095947</c:v>
                </c:pt>
                <c:pt idx="301">
                  <c:v>0.57483046488625134</c:v>
                </c:pt>
                <c:pt idx="302">
                  <c:v>0.56524510385756688</c:v>
                </c:pt>
                <c:pt idx="303">
                  <c:v>0.55564866468842733</c:v>
                </c:pt>
                <c:pt idx="304">
                  <c:v>0.54459910979228487</c:v>
                </c:pt>
                <c:pt idx="305">
                  <c:v>0.53353560830860536</c:v>
                </c:pt>
                <c:pt idx="306">
                  <c:v>0.52205163204747784</c:v>
                </c:pt>
                <c:pt idx="307">
                  <c:v>0.51056023738872403</c:v>
                </c:pt>
                <c:pt idx="308">
                  <c:v>0.50335984174085069</c:v>
                </c:pt>
                <c:pt idx="309">
                  <c:v>0.49616478733926811</c:v>
                </c:pt>
                <c:pt idx="310">
                  <c:v>0.49546478733926813</c:v>
                </c:pt>
                <c:pt idx="311">
                  <c:v>0.49480751730959449</c:v>
                </c:pt>
                <c:pt idx="312">
                  <c:v>0.49504411473788329</c:v>
                </c:pt>
                <c:pt idx="313">
                  <c:v>0.49531572700296739</c:v>
                </c:pt>
                <c:pt idx="314">
                  <c:v>0.4910685459940653</c:v>
                </c:pt>
                <c:pt idx="315">
                  <c:v>0.48680445103857573</c:v>
                </c:pt>
                <c:pt idx="316">
                  <c:v>0.48549762611275971</c:v>
                </c:pt>
                <c:pt idx="317">
                  <c:v>0.48413639960435217</c:v>
                </c:pt>
                <c:pt idx="318">
                  <c:v>0.48201295746785366</c:v>
                </c:pt>
                <c:pt idx="319">
                  <c:v>0.47996290801186953</c:v>
                </c:pt>
                <c:pt idx="320">
                  <c:v>0.45811958456973295</c:v>
                </c:pt>
                <c:pt idx="321">
                  <c:v>0.43615845697329381</c:v>
                </c:pt>
                <c:pt idx="322">
                  <c:v>0.43715776458951539</c:v>
                </c:pt>
                <c:pt idx="323">
                  <c:v>0.43825944609297729</c:v>
                </c:pt>
                <c:pt idx="324">
                  <c:v>0.44867398615232446</c:v>
                </c:pt>
                <c:pt idx="325">
                  <c:v>0.45901869436201781</c:v>
                </c:pt>
                <c:pt idx="326">
                  <c:v>0.46390801186943625</c:v>
                </c:pt>
                <c:pt idx="327">
                  <c:v>0.46886102868447088</c:v>
                </c:pt>
                <c:pt idx="328">
                  <c:v>0.47077082096933737</c:v>
                </c:pt>
                <c:pt idx="329">
                  <c:v>0.4726923837784372</c:v>
                </c:pt>
                <c:pt idx="330">
                  <c:v>0.47313204747774484</c:v>
                </c:pt>
                <c:pt idx="331">
                  <c:v>0.4735470820969338</c:v>
                </c:pt>
                <c:pt idx="332">
                  <c:v>0.47246854599406535</c:v>
                </c:pt>
                <c:pt idx="333">
                  <c:v>0.47142146389713163</c:v>
                </c:pt>
                <c:pt idx="334">
                  <c:v>0.46084431256182001</c:v>
                </c:pt>
                <c:pt idx="335">
                  <c:v>0.45027655786350151</c:v>
                </c:pt>
                <c:pt idx="336">
                  <c:v>0.44177398615232449</c:v>
                </c:pt>
                <c:pt idx="337">
                  <c:v>0.43326261127596444</c:v>
                </c:pt>
                <c:pt idx="338">
                  <c:v>0.4330363996043522</c:v>
                </c:pt>
                <c:pt idx="339">
                  <c:v>0.43281028684470824</c:v>
                </c:pt>
                <c:pt idx="340">
                  <c:v>0.43576399604352128</c:v>
                </c:pt>
                <c:pt idx="341">
                  <c:v>0.43871582591493574</c:v>
                </c:pt>
                <c:pt idx="342">
                  <c:v>0.44263095944609304</c:v>
                </c:pt>
                <c:pt idx="343">
                  <c:v>0.44654114737883288</c:v>
                </c:pt>
                <c:pt idx="344">
                  <c:v>0.45339188921859547</c:v>
                </c:pt>
                <c:pt idx="345">
                  <c:v>0.46023471810089028</c:v>
                </c:pt>
                <c:pt idx="346">
                  <c:v>0.46555994065281908</c:v>
                </c:pt>
                <c:pt idx="347">
                  <c:v>0.470879525222552</c:v>
                </c:pt>
                <c:pt idx="348">
                  <c:v>0.47733649851632054</c:v>
                </c:pt>
                <c:pt idx="349">
                  <c:v>0.48378773491592492</c:v>
                </c:pt>
                <c:pt idx="350">
                  <c:v>0.50769228486646889</c:v>
                </c:pt>
                <c:pt idx="351">
                  <c:v>0.48378793273986154</c:v>
                </c:pt>
                <c:pt idx="352">
                  <c:v>0.50769228486646889</c:v>
                </c:pt>
                <c:pt idx="353">
                  <c:v>0.5198339268051434</c:v>
                </c:pt>
                <c:pt idx="354">
                  <c:v>0.53196923837784382</c:v>
                </c:pt>
                <c:pt idx="355">
                  <c:v>0.53836211671612277</c:v>
                </c:pt>
                <c:pt idx="356">
                  <c:v>0.54475479723046494</c:v>
                </c:pt>
                <c:pt idx="357">
                  <c:v>0.55517893175074184</c:v>
                </c:pt>
                <c:pt idx="358">
                  <c:v>0.5656026706231454</c:v>
                </c:pt>
                <c:pt idx="359">
                  <c:v>0.57168061325420383</c:v>
                </c:pt>
                <c:pt idx="360">
                  <c:v>0.57775628090999009</c:v>
                </c:pt>
                <c:pt idx="361">
                  <c:v>0.58890534124629079</c:v>
                </c:pt>
                <c:pt idx="362">
                  <c:v>0.60005093966369938</c:v>
                </c:pt>
                <c:pt idx="363">
                  <c:v>0.62728120672601384</c:v>
                </c:pt>
                <c:pt idx="364">
                  <c:v>0.65450385756676566</c:v>
                </c:pt>
                <c:pt idx="365">
                  <c:v>0.68007062314540068</c:v>
                </c:pt>
                <c:pt idx="366">
                  <c:v>0.70563293768546009</c:v>
                </c:pt>
                <c:pt idx="367">
                  <c:v>0.72362215628090998</c:v>
                </c:pt>
                <c:pt idx="368">
                  <c:v>0.74160722057368944</c:v>
                </c:pt>
                <c:pt idx="369">
                  <c:v>0.74297833827893178</c:v>
                </c:pt>
                <c:pt idx="370">
                  <c:v>0.74434925816023745</c:v>
                </c:pt>
                <c:pt idx="371">
                  <c:v>0.74777992087042544</c:v>
                </c:pt>
                <c:pt idx="372">
                  <c:v>0.75121275964391698</c:v>
                </c:pt>
                <c:pt idx="373">
                  <c:v>0.75795548961424342</c:v>
                </c:pt>
                <c:pt idx="374">
                  <c:v>0.76470237388724049</c:v>
                </c:pt>
                <c:pt idx="375">
                  <c:v>0.77122344213649863</c:v>
                </c:pt>
                <c:pt idx="376">
                  <c:v>0.7777533135509398</c:v>
                </c:pt>
                <c:pt idx="377">
                  <c:v>0.77956923837784386</c:v>
                </c:pt>
                <c:pt idx="378">
                  <c:v>0.7813836795252227</c:v>
                </c:pt>
                <c:pt idx="379">
                  <c:v>0.77942522255192881</c:v>
                </c:pt>
                <c:pt idx="380">
                  <c:v>0.77746706231454021</c:v>
                </c:pt>
                <c:pt idx="381">
                  <c:v>0.77827616221562823</c:v>
                </c:pt>
                <c:pt idx="382">
                  <c:v>0.77908516320474785</c:v>
                </c:pt>
                <c:pt idx="383">
                  <c:v>0.78488377843719093</c:v>
                </c:pt>
                <c:pt idx="384">
                  <c:v>0.79068456973293777</c:v>
                </c:pt>
                <c:pt idx="385">
                  <c:v>0.8005726013847676</c:v>
                </c:pt>
                <c:pt idx="386">
                  <c:v>0.81046063303659754</c:v>
                </c:pt>
                <c:pt idx="387">
                  <c:v>0.81978466864490607</c:v>
                </c:pt>
                <c:pt idx="388">
                  <c:v>0.82910840751730963</c:v>
                </c:pt>
                <c:pt idx="389">
                  <c:v>0.83498486646884285</c:v>
                </c:pt>
                <c:pt idx="390">
                  <c:v>0.84086132542037595</c:v>
                </c:pt>
                <c:pt idx="391">
                  <c:v>0.84671048466864496</c:v>
                </c:pt>
                <c:pt idx="392">
                  <c:v>0.85255924826904061</c:v>
                </c:pt>
                <c:pt idx="393">
                  <c:v>0.86230237388724051</c:v>
                </c:pt>
                <c:pt idx="394">
                  <c:v>0.87204579624134526</c:v>
                </c:pt>
                <c:pt idx="395">
                  <c:v>0.88555677546983191</c:v>
                </c:pt>
                <c:pt idx="396">
                  <c:v>0.89906112759643919</c:v>
                </c:pt>
                <c:pt idx="397">
                  <c:v>0.91456696340257182</c:v>
                </c:pt>
                <c:pt idx="398">
                  <c:v>0.93008615232443137</c:v>
                </c:pt>
                <c:pt idx="399">
                  <c:v>0.943612759643917</c:v>
                </c:pt>
                <c:pt idx="400">
                  <c:v>0.95713699307616229</c:v>
                </c:pt>
                <c:pt idx="401">
                  <c:v>0.96651394658753709</c:v>
                </c:pt>
                <c:pt idx="402">
                  <c:v>0.97588892185954512</c:v>
                </c:pt>
                <c:pt idx="403">
                  <c:v>0.98473194856577662</c:v>
                </c:pt>
                <c:pt idx="404">
                  <c:v>0.99357368941641944</c:v>
                </c:pt>
                <c:pt idx="405">
                  <c:v>1.0005014836795252</c:v>
                </c:pt>
                <c:pt idx="406">
                  <c:v>1.0074282888229478</c:v>
                </c:pt>
                <c:pt idx="407">
                  <c:v>1.0100039564787342</c:v>
                </c:pt>
                <c:pt idx="408">
                  <c:v>1.0125786350148369</c:v>
                </c:pt>
                <c:pt idx="409">
                  <c:v>1.0134520276953511</c:v>
                </c:pt>
                <c:pt idx="410">
                  <c:v>1.0143254203758656</c:v>
                </c:pt>
                <c:pt idx="411">
                  <c:v>1.0152087042532147</c:v>
                </c:pt>
                <c:pt idx="412">
                  <c:v>1.0160929772502474</c:v>
                </c:pt>
                <c:pt idx="413">
                  <c:v>1.0169564787339269</c:v>
                </c:pt>
                <c:pt idx="414">
                  <c:v>1.0178199802176064</c:v>
                </c:pt>
                <c:pt idx="415">
                  <c:v>1.0184915924826905</c:v>
                </c:pt>
                <c:pt idx="416">
                  <c:v>1.0191632047477746</c:v>
                </c:pt>
                <c:pt idx="417">
                  <c:v>1.019817012858556</c:v>
                </c:pt>
                <c:pt idx="418">
                  <c:v>1.0204698318496539</c:v>
                </c:pt>
                <c:pt idx="419">
                  <c:v>1.0211394658753712</c:v>
                </c:pt>
                <c:pt idx="420">
                  <c:v>1.0218081107814045</c:v>
                </c:pt>
                <c:pt idx="421">
                  <c:v>1.0225885262116716</c:v>
                </c:pt>
                <c:pt idx="422">
                  <c:v>1.0233679525222552</c:v>
                </c:pt>
                <c:pt idx="423">
                  <c:v>1.0239930761622158</c:v>
                </c:pt>
                <c:pt idx="424">
                  <c:v>1.0246172106824927</c:v>
                </c:pt>
                <c:pt idx="425">
                  <c:v>1.0252047477744808</c:v>
                </c:pt>
                <c:pt idx="426">
                  <c:v>1.0257922848664691</c:v>
                </c:pt>
                <c:pt idx="427">
                  <c:v>1.0264569732937685</c:v>
                </c:pt>
                <c:pt idx="428">
                  <c:v>1.0271206726013848</c:v>
                </c:pt>
                <c:pt idx="429">
                  <c:v>1.0277546983184966</c:v>
                </c:pt>
                <c:pt idx="430">
                  <c:v>1.0283887240356084</c:v>
                </c:pt>
                <c:pt idx="431">
                  <c:v>1.0289475766567755</c:v>
                </c:pt>
                <c:pt idx="432">
                  <c:v>1.0295064292779428</c:v>
                </c:pt>
                <c:pt idx="433">
                  <c:v>1.030114737883284</c:v>
                </c:pt>
                <c:pt idx="434">
                  <c:v>1.0307220573689417</c:v>
                </c:pt>
                <c:pt idx="435">
                  <c:v>1.0312937685459942</c:v>
                </c:pt>
                <c:pt idx="436">
                  <c:v>1.0318654797230464</c:v>
                </c:pt>
                <c:pt idx="437">
                  <c:v>1.0324174085064293</c:v>
                </c:pt>
                <c:pt idx="438">
                  <c:v>1.0329683481701286</c:v>
                </c:pt>
                <c:pt idx="439">
                  <c:v>1.0335232443125619</c:v>
                </c:pt>
                <c:pt idx="440">
                  <c:v>1.034078140454995</c:v>
                </c:pt>
                <c:pt idx="441">
                  <c:v>1.0346063303659745</c:v>
                </c:pt>
                <c:pt idx="442">
                  <c:v>1.0351345202769537</c:v>
                </c:pt>
                <c:pt idx="443">
                  <c:v>1.0356577645895155</c:v>
                </c:pt>
                <c:pt idx="444">
                  <c:v>1.0361819980217606</c:v>
                </c:pt>
                <c:pt idx="445">
                  <c:v>1.0366894164193867</c:v>
                </c:pt>
                <c:pt idx="446">
                  <c:v>1.0371978239366966</c:v>
                </c:pt>
                <c:pt idx="447">
                  <c:v>1.0376953511374878</c:v>
                </c:pt>
                <c:pt idx="448">
                  <c:v>1.0381918892185955</c:v>
                </c:pt>
                <c:pt idx="449">
                  <c:v>1.0386765578635018</c:v>
                </c:pt>
                <c:pt idx="450">
                  <c:v>1.0391612265084076</c:v>
                </c:pt>
                <c:pt idx="451">
                  <c:v>1.0396350148367954</c:v>
                </c:pt>
                <c:pt idx="452">
                  <c:v>1.0401078140454996</c:v>
                </c:pt>
                <c:pt idx="453">
                  <c:v>1.0405697329376857</c:v>
                </c:pt>
                <c:pt idx="454">
                  <c:v>1.0410316518298717</c:v>
                </c:pt>
                <c:pt idx="455">
                  <c:v>1.0414826904055392</c:v>
                </c:pt>
                <c:pt idx="456">
                  <c:v>1.041933728981207</c:v>
                </c:pt>
                <c:pt idx="457">
                  <c:v>1.0423738872403563</c:v>
                </c:pt>
                <c:pt idx="458">
                  <c:v>1.0428140454995054</c:v>
                </c:pt>
                <c:pt idx="459">
                  <c:v>1.0432433234421365</c:v>
                </c:pt>
                <c:pt idx="460">
                  <c:v>1.0436726013847677</c:v>
                </c:pt>
                <c:pt idx="461">
                  <c:v>1.0440919881305639</c:v>
                </c:pt>
                <c:pt idx="462">
                  <c:v>1.0445103857566767</c:v>
                </c:pt>
                <c:pt idx="463">
                  <c:v>1.044919881305638</c:v>
                </c:pt>
                <c:pt idx="464">
                  <c:v>1.0453293768545997</c:v>
                </c:pt>
                <c:pt idx="465">
                  <c:v>1.0457289812067261</c:v>
                </c:pt>
                <c:pt idx="466">
                  <c:v>1.0461275964391694</c:v>
                </c:pt>
                <c:pt idx="467">
                  <c:v>1.0465182987141446</c:v>
                </c:pt>
                <c:pt idx="468">
                  <c:v>1.0469080118694363</c:v>
                </c:pt>
                <c:pt idx="469">
                  <c:v>1.0472888229475767</c:v>
                </c:pt>
                <c:pt idx="470">
                  <c:v>1.0476686449060337</c:v>
                </c:pt>
                <c:pt idx="471">
                  <c:v>1.0480405539070228</c:v>
                </c:pt>
                <c:pt idx="472">
                  <c:v>1.0484124629080118</c:v>
                </c:pt>
                <c:pt idx="473">
                  <c:v>1.0487754698318497</c:v>
                </c:pt>
                <c:pt idx="474">
                  <c:v>1.0491384767556875</c:v>
                </c:pt>
                <c:pt idx="475">
                  <c:v>1.0494925816023739</c:v>
                </c:pt>
                <c:pt idx="476">
                  <c:v>1.049847675568744</c:v>
                </c:pt>
                <c:pt idx="477">
                  <c:v>1.0501938674579625</c:v>
                </c:pt>
                <c:pt idx="478">
                  <c:v>1.0505410484668647</c:v>
                </c:pt>
                <c:pt idx="479">
                  <c:v>1.0508803165182989</c:v>
                </c:pt>
                <c:pt idx="480">
                  <c:v>1.0512185954500495</c:v>
                </c:pt>
                <c:pt idx="481">
                  <c:v>1.051549950544016</c:v>
                </c:pt>
                <c:pt idx="482">
                  <c:v>1.0518803165182988</c:v>
                </c:pt>
                <c:pt idx="483">
                  <c:v>1.0522037586547972</c:v>
                </c:pt>
                <c:pt idx="484">
                  <c:v>1.052527200791296</c:v>
                </c:pt>
                <c:pt idx="485">
                  <c:v>1.05284371909001</c:v>
                </c:pt>
                <c:pt idx="486">
                  <c:v>1.0531602373887241</c:v>
                </c:pt>
                <c:pt idx="487">
                  <c:v>1.053469831849654</c:v>
                </c:pt>
                <c:pt idx="488">
                  <c:v>1.0537794263105837</c:v>
                </c:pt>
                <c:pt idx="489">
                  <c:v>1.0540830860534125</c:v>
                </c:pt>
                <c:pt idx="490">
                  <c:v>1.054385756676558</c:v>
                </c:pt>
                <c:pt idx="491">
                  <c:v>1.0546824925816025</c:v>
                </c:pt>
                <c:pt idx="492">
                  <c:v>1.054979228486647</c:v>
                </c:pt>
                <c:pt idx="493">
                  <c:v>1.0552700296735906</c:v>
                </c:pt>
                <c:pt idx="494">
                  <c:v>1.0555608308605342</c:v>
                </c:pt>
                <c:pt idx="495">
                  <c:v>1.0558456973293771</c:v>
                </c:pt>
                <c:pt idx="496">
                  <c:v>1.0561305637982197</c:v>
                </c:pt>
                <c:pt idx="497">
                  <c:v>1.0564104846686451</c:v>
                </c:pt>
                <c:pt idx="498">
                  <c:v>1.056689416419387</c:v>
                </c:pt>
                <c:pt idx="499">
                  <c:v>1.0569643916913949</c:v>
                </c:pt>
                <c:pt idx="500">
                  <c:v>1.0572383778437191</c:v>
                </c:pt>
                <c:pt idx="501">
                  <c:v>1.0575074183976263</c:v>
                </c:pt>
                <c:pt idx="502">
                  <c:v>1.0577764589515333</c:v>
                </c:pt>
                <c:pt idx="503">
                  <c:v>1.058040553907023</c:v>
                </c:pt>
                <c:pt idx="504">
                  <c:v>1.0583046488625125</c:v>
                </c:pt>
                <c:pt idx="505">
                  <c:v>1.0585647873392681</c:v>
                </c:pt>
                <c:pt idx="506">
                  <c:v>1.0588239366963403</c:v>
                </c:pt>
                <c:pt idx="507">
                  <c:v>1.0590801186943621</c:v>
                </c:pt>
                <c:pt idx="508">
                  <c:v>1.0593353115727004</c:v>
                </c:pt>
                <c:pt idx="509">
                  <c:v>1.0595865479723048</c:v>
                </c:pt>
                <c:pt idx="510">
                  <c:v>1.0598367952522256</c:v>
                </c:pt>
                <c:pt idx="511">
                  <c:v>1.060084075173096</c:v>
                </c:pt>
                <c:pt idx="512">
                  <c:v>1.0603313550939666</c:v>
                </c:pt>
                <c:pt idx="513">
                  <c:v>1.0605756676557865</c:v>
                </c:pt>
                <c:pt idx="514">
                  <c:v>1.0608189910979231</c:v>
                </c:pt>
                <c:pt idx="515">
                  <c:v>1.0610583580613255</c:v>
                </c:pt>
                <c:pt idx="516">
                  <c:v>1.0612987141444115</c:v>
                </c:pt>
                <c:pt idx="517">
                  <c:v>1.0615361028684471</c:v>
                </c:pt>
                <c:pt idx="518">
                  <c:v>1.0617734915924828</c:v>
                </c:pt>
                <c:pt idx="519">
                  <c:v>1.0620069238377843</c:v>
                </c:pt>
                <c:pt idx="520">
                  <c:v>1.0622413452027695</c:v>
                </c:pt>
                <c:pt idx="521">
                  <c:v>1.0624727992087044</c:v>
                </c:pt>
                <c:pt idx="522">
                  <c:v>1.0627042532146391</c:v>
                </c:pt>
                <c:pt idx="523">
                  <c:v>1.0629327398615234</c:v>
                </c:pt>
                <c:pt idx="524">
                  <c:v>1.0631622156280911</c:v>
                </c:pt>
                <c:pt idx="525">
                  <c:v>1.0633887240356084</c:v>
                </c:pt>
                <c:pt idx="526">
                  <c:v>1.0636152324431258</c:v>
                </c:pt>
                <c:pt idx="527">
                  <c:v>1.0638407517309594</c:v>
                </c:pt>
                <c:pt idx="528">
                  <c:v>1.0640652818991099</c:v>
                </c:pt>
                <c:pt idx="529">
                  <c:v>1.0642878338278934</c:v>
                </c:pt>
                <c:pt idx="530">
                  <c:v>1.0645103857566767</c:v>
                </c:pt>
                <c:pt idx="531">
                  <c:v>1.0647319485657765</c:v>
                </c:pt>
                <c:pt idx="532">
                  <c:v>1.0649535113748765</c:v>
                </c:pt>
                <c:pt idx="533">
                  <c:v>1.065174085064293</c:v>
                </c:pt>
                <c:pt idx="534">
                  <c:v>1.0653946587537093</c:v>
                </c:pt>
                <c:pt idx="535">
                  <c:v>1.0656142433234423</c:v>
                </c:pt>
                <c:pt idx="536">
                  <c:v>1.0658338278931752</c:v>
                </c:pt>
                <c:pt idx="537">
                  <c:v>1.0660534124629082</c:v>
                </c:pt>
                <c:pt idx="538">
                  <c:v>1.0662720079129575</c:v>
                </c:pt>
                <c:pt idx="539">
                  <c:v>1.0664906033630071</c:v>
                </c:pt>
                <c:pt idx="540">
                  <c:v>1.0667091988130566</c:v>
                </c:pt>
                <c:pt idx="541">
                  <c:v>1.0669287833827894</c:v>
                </c:pt>
                <c:pt idx="542">
                  <c:v>1.0671473788328389</c:v>
                </c:pt>
                <c:pt idx="543">
                  <c:v>1.0673659742828883</c:v>
                </c:pt>
                <c:pt idx="544">
                  <c:v>1.0675845697329378</c:v>
                </c:pt>
                <c:pt idx="545">
                  <c:v>1.0678041543026708</c:v>
                </c:pt>
                <c:pt idx="546">
                  <c:v>1.0680237388724036</c:v>
                </c:pt>
                <c:pt idx="547">
                  <c:v>1.0682443125618202</c:v>
                </c:pt>
                <c:pt idx="548">
                  <c:v>1.0684648862512365</c:v>
                </c:pt>
                <c:pt idx="549">
                  <c:v>1.06868743818002</c:v>
                </c:pt>
                <c:pt idx="550">
                  <c:v>1.0689099901088033</c:v>
                </c:pt>
                <c:pt idx="551">
                  <c:v>1.0691345202769535</c:v>
                </c:pt>
                <c:pt idx="552">
                  <c:v>1.0693580613254206</c:v>
                </c:pt>
                <c:pt idx="553">
                  <c:v>1.0695845697329378</c:v>
                </c:pt>
                <c:pt idx="554">
                  <c:v>1.0698100890207716</c:v>
                </c:pt>
                <c:pt idx="555">
                  <c:v>1.0700395647873393</c:v>
                </c:pt>
                <c:pt idx="556">
                  <c:v>1.0702680514342238</c:v>
                </c:pt>
                <c:pt idx="557">
                  <c:v>1.0705004945598418</c:v>
                </c:pt>
                <c:pt idx="558">
                  <c:v>1.07073293768546</c:v>
                </c:pt>
                <c:pt idx="559">
                  <c:v>1.0709693372898124</c:v>
                </c:pt>
                <c:pt idx="560">
                  <c:v>1.0712057368941643</c:v>
                </c:pt>
                <c:pt idx="561">
                  <c:v>1.0714460929772502</c:v>
                </c:pt>
                <c:pt idx="562">
                  <c:v>1.0716864490603364</c:v>
                </c:pt>
                <c:pt idx="563">
                  <c:v>1.0719327398615233</c:v>
                </c:pt>
                <c:pt idx="564">
                  <c:v>1.0721790306627104</c:v>
                </c:pt>
                <c:pt idx="565">
                  <c:v>1.0724322453016817</c:v>
                </c:pt>
                <c:pt idx="566">
                  <c:v>1.0726844708209695</c:v>
                </c:pt>
                <c:pt idx="567">
                  <c:v>1.0729436201780416</c:v>
                </c:pt>
                <c:pt idx="568">
                  <c:v>1.0732017804154304</c:v>
                </c:pt>
                <c:pt idx="569">
                  <c:v>1.0734678536102868</c:v>
                </c:pt>
                <c:pt idx="570">
                  <c:v>1.0737339268051436</c:v>
                </c:pt>
                <c:pt idx="571">
                  <c:v>1.0740098911968348</c:v>
                </c:pt>
                <c:pt idx="572">
                  <c:v>1.0742858555885264</c:v>
                </c:pt>
                <c:pt idx="573">
                  <c:v>1.0745717111770525</c:v>
                </c:pt>
                <c:pt idx="574">
                  <c:v>1.0748575667655786</c:v>
                </c:pt>
                <c:pt idx="575">
                  <c:v>1.0751543026706232</c:v>
                </c:pt>
                <c:pt idx="576">
                  <c:v>1.0754520276953514</c:v>
                </c:pt>
                <c:pt idx="577">
                  <c:v>1.0757636003956479</c:v>
                </c:pt>
                <c:pt idx="578">
                  <c:v>1.0760741839762613</c:v>
                </c:pt>
                <c:pt idx="579">
                  <c:v>1.0764005934718102</c:v>
                </c:pt>
                <c:pt idx="580">
                  <c:v>1.076727002967359</c:v>
                </c:pt>
                <c:pt idx="581">
                  <c:v>1.0770712166172107</c:v>
                </c:pt>
                <c:pt idx="582">
                  <c:v>1.0774154302670624</c:v>
                </c:pt>
                <c:pt idx="583">
                  <c:v>1.0777804154302673</c:v>
                </c:pt>
                <c:pt idx="584">
                  <c:v>1.0781454005934719</c:v>
                </c:pt>
                <c:pt idx="585">
                  <c:v>1.0785351137487635</c:v>
                </c:pt>
                <c:pt idx="586">
                  <c:v>1.078923837784372</c:v>
                </c:pt>
                <c:pt idx="587">
                  <c:v>1.0793422354104849</c:v>
                </c:pt>
                <c:pt idx="588">
                  <c:v>1.0797596439169139</c:v>
                </c:pt>
                <c:pt idx="589">
                  <c:v>1.0802116716122652</c:v>
                </c:pt>
                <c:pt idx="590">
                  <c:v>1.0806636993076164</c:v>
                </c:pt>
                <c:pt idx="591">
                  <c:v>1.0811582591493571</c:v>
                </c:pt>
                <c:pt idx="592">
                  <c:v>1.0816518298714146</c:v>
                </c:pt>
                <c:pt idx="593">
                  <c:v>1.082194856577646</c:v>
                </c:pt>
                <c:pt idx="594">
                  <c:v>1.0827378832838774</c:v>
                </c:pt>
                <c:pt idx="595">
                  <c:v>1.0833382789317509</c:v>
                </c:pt>
                <c:pt idx="596">
                  <c:v>1.0839396636993077</c:v>
                </c:pt>
                <c:pt idx="597">
                  <c:v>1.0846033630069238</c:v>
                </c:pt>
                <c:pt idx="598">
                  <c:v>1.0852670623145402</c:v>
                </c:pt>
                <c:pt idx="599">
                  <c:v>1.0859920870425324</c:v>
                </c:pt>
                <c:pt idx="600">
                  <c:v>1.0867171117705243</c:v>
                </c:pt>
                <c:pt idx="601">
                  <c:v>1.0874688427299706</c:v>
                </c:pt>
                <c:pt idx="602">
                  <c:v>1.0882195845697331</c:v>
                </c:pt>
                <c:pt idx="603">
                  <c:v>1.0887022749752722</c:v>
                </c:pt>
                <c:pt idx="604">
                  <c:v>1.0891849653808112</c:v>
                </c:pt>
                <c:pt idx="605">
                  <c:v>1.0892037586547973</c:v>
                </c:pt>
                <c:pt idx="606">
                  <c:v>1.0892225519287835</c:v>
                </c:pt>
                <c:pt idx="607">
                  <c:v>1.0883125618199803</c:v>
                </c:pt>
                <c:pt idx="608">
                  <c:v>1.0874035608308605</c:v>
                </c:pt>
                <c:pt idx="609">
                  <c:v>1.0844292779426312</c:v>
                </c:pt>
                <c:pt idx="610">
                  <c:v>1.0814559841740852</c:v>
                </c:pt>
                <c:pt idx="611">
                  <c:v>1.0748209693372899</c:v>
                </c:pt>
                <c:pt idx="612">
                  <c:v>1.0681849653808113</c:v>
                </c:pt>
                <c:pt idx="613">
                  <c:v>1.0556627101879328</c:v>
                </c:pt>
                <c:pt idx="614">
                  <c:v>1.043141444114738</c:v>
                </c:pt>
                <c:pt idx="615">
                  <c:v>1.0220227497527203</c:v>
                </c:pt>
                <c:pt idx="616">
                  <c:v>1.0009040553907023</c:v>
                </c:pt>
                <c:pt idx="617">
                  <c:v>0.96845608308605347</c:v>
                </c:pt>
                <c:pt idx="618">
                  <c:v>0.93600979228486658</c:v>
                </c:pt>
                <c:pt idx="619">
                  <c:v>0.8900801186943621</c:v>
                </c:pt>
                <c:pt idx="620">
                  <c:v>0.84415034619188922</c:v>
                </c:pt>
                <c:pt idx="621">
                  <c:v>0.78392453016815045</c:v>
                </c:pt>
                <c:pt idx="622">
                  <c:v>0.72370178041543032</c:v>
                </c:pt>
                <c:pt idx="623">
                  <c:v>0.65069376854599414</c:v>
                </c:pt>
                <c:pt idx="624">
                  <c:v>0.57768941641938676</c:v>
                </c:pt>
                <c:pt idx="625">
                  <c:v>0.49664055390702277</c:v>
                </c:pt>
                <c:pt idx="626">
                  <c:v>0.41559169139465879</c:v>
                </c:pt>
                <c:pt idx="627">
                  <c:v>0.33405707220573694</c:v>
                </c:pt>
                <c:pt idx="628">
                  <c:v>0.25252650840751734</c:v>
                </c:pt>
                <c:pt idx="629">
                  <c:v>0.17796686449060337</c:v>
                </c:pt>
                <c:pt idx="630">
                  <c:v>0.15851404549950546</c:v>
                </c:pt>
                <c:pt idx="631">
                  <c:v>0.13969495548961428</c:v>
                </c:pt>
                <c:pt idx="632">
                  <c:v>0.12401246290801189</c:v>
                </c:pt>
                <c:pt idx="633">
                  <c:v>0.10881186943620179</c:v>
                </c:pt>
                <c:pt idx="634">
                  <c:v>9.6145895153313565E-2</c:v>
                </c:pt>
                <c:pt idx="635">
                  <c:v>8.3834807121661734E-2</c:v>
                </c:pt>
                <c:pt idx="636">
                  <c:v>7.3574995054401598E-2</c:v>
                </c:pt>
                <c:pt idx="637">
                  <c:v>6.3571552917903063E-2</c:v>
                </c:pt>
                <c:pt idx="638">
                  <c:v>5.5236458951533139E-2</c:v>
                </c:pt>
                <c:pt idx="639">
                  <c:v>4.7084233432245305E-2</c:v>
                </c:pt>
                <c:pt idx="640">
                  <c:v>4.028853610286845E-2</c:v>
                </c:pt>
                <c:pt idx="641">
                  <c:v>3.3622354104846687E-2</c:v>
                </c:pt>
                <c:pt idx="642">
                  <c:v>2.8068269040553911E-2</c:v>
                </c:pt>
                <c:pt idx="643">
                  <c:v>2.2605331355093971E-2</c:v>
                </c:pt>
                <c:pt idx="644">
                  <c:v>1.8052888229475768E-2</c:v>
                </c:pt>
                <c:pt idx="645">
                  <c:v>1.3564381800197825E-2</c:v>
                </c:pt>
                <c:pt idx="646">
                  <c:v>9.8239525222551943E-3</c:v>
                </c:pt>
                <c:pt idx="647">
                  <c:v>6.1282561819980229E-3</c:v>
                </c:pt>
                <c:pt idx="648">
                  <c:v>0</c:v>
                </c:pt>
              </c:numCache>
            </c:numRef>
          </c:yVal>
          <c:smooth val="1"/>
        </c:ser>
        <c:ser>
          <c:idx val="2"/>
          <c:order val="3"/>
          <c:tx>
            <c:v>1.6d - Rodriguez et al. 2013</c:v>
          </c:tx>
          <c:spPr>
            <a:ln w="1905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x_v!$R$4:$R$91</c:f>
              <c:numCache>
                <c:formatCode>General</c:formatCode>
                <c:ptCount val="88"/>
                <c:pt idx="0">
                  <c:v>7.5199607190129499E-3</c:v>
                </c:pt>
                <c:pt idx="1">
                  <c:v>3.9115537338286099E-2</c:v>
                </c:pt>
                <c:pt idx="2">
                  <c:v>6.0538619187908302E-2</c:v>
                </c:pt>
                <c:pt idx="3">
                  <c:v>9.8869604201357805E-2</c:v>
                </c:pt>
                <c:pt idx="4">
                  <c:v>0.121418812177106</c:v>
                </c:pt>
                <c:pt idx="5">
                  <c:v>0.15527197813927601</c:v>
                </c:pt>
                <c:pt idx="6">
                  <c:v>0.17446949318987201</c:v>
                </c:pt>
                <c:pt idx="7">
                  <c:v>0.20836001878655899</c:v>
                </c:pt>
                <c:pt idx="8">
                  <c:v>0.225310618675547</c:v>
                </c:pt>
                <c:pt idx="9">
                  <c:v>0.25358118782289302</c:v>
                </c:pt>
                <c:pt idx="10">
                  <c:v>0.26829554673156503</c:v>
                </c:pt>
                <c:pt idx="11">
                  <c:v>0.29434054907988499</c:v>
                </c:pt>
                <c:pt idx="12">
                  <c:v>0.30906558216984698</c:v>
                </c:pt>
                <c:pt idx="13">
                  <c:v>0.33060608001366198</c:v>
                </c:pt>
                <c:pt idx="14">
                  <c:v>0.34194739763460102</c:v>
                </c:pt>
                <c:pt idx="15">
                  <c:v>0.36237778062422499</c:v>
                </c:pt>
                <c:pt idx="16">
                  <c:v>0.37373510951709898</c:v>
                </c:pt>
                <c:pt idx="17">
                  <c:v>0.393039366380598</c:v>
                </c:pt>
                <c:pt idx="18">
                  <c:v>0.40327056914734599</c:v>
                </c:pt>
                <c:pt idx="19">
                  <c:v>0.419196447632466</c:v>
                </c:pt>
                <c:pt idx="20">
                  <c:v>0.42944899876179499</c:v>
                </c:pt>
                <c:pt idx="21">
                  <c:v>0.444243414030143</c:v>
                </c:pt>
                <c:pt idx="22">
                  <c:v>0.451090901327867</c:v>
                </c:pt>
                <c:pt idx="23">
                  <c:v>0.465912002049442</c:v>
                </c:pt>
                <c:pt idx="24">
                  <c:v>0.47277550061910201</c:v>
                </c:pt>
                <c:pt idx="25">
                  <c:v>0.48645980103325998</c:v>
                </c:pt>
                <c:pt idx="26">
                  <c:v>0.49106037316937701</c:v>
                </c:pt>
                <c:pt idx="27">
                  <c:v>0.50249242133128302</c:v>
                </c:pt>
                <c:pt idx="28">
                  <c:v>0.50822979377481703</c:v>
                </c:pt>
                <c:pt idx="29">
                  <c:v>0.51967251611801302</c:v>
                </c:pt>
                <c:pt idx="30">
                  <c:v>0.52314696212800404</c:v>
                </c:pt>
                <c:pt idx="31">
                  <c:v>0.534600358652491</c:v>
                </c:pt>
                <c:pt idx="32">
                  <c:v>0.53920093078860798</c:v>
                </c:pt>
                <c:pt idx="33">
                  <c:v>0.54838072669826199</c:v>
                </c:pt>
                <c:pt idx="34">
                  <c:v>0.55299197301566905</c:v>
                </c:pt>
                <c:pt idx="35">
                  <c:v>0.56444003244951002</c:v>
                </c:pt>
                <c:pt idx="36">
                  <c:v>0.57017206780239904</c:v>
                </c:pt>
                <c:pt idx="37">
                  <c:v>0.580477989838179</c:v>
                </c:pt>
                <c:pt idx="38">
                  <c:v>0.58735216258912804</c:v>
                </c:pt>
                <c:pt idx="39">
                  <c:v>0.59765808462490799</c:v>
                </c:pt>
                <c:pt idx="40">
                  <c:v>0.60452158319456795</c:v>
                </c:pt>
                <c:pt idx="41">
                  <c:v>0.61706908330131005</c:v>
                </c:pt>
                <c:pt idx="42">
                  <c:v>0.62505870799709595</c:v>
                </c:pt>
                <c:pt idx="43">
                  <c:v>0.63986379744673505</c:v>
                </c:pt>
                <c:pt idx="44">
                  <c:v>0.650089663122838</c:v>
                </c:pt>
                <c:pt idx="45">
                  <c:v>0.67389842449084103</c:v>
                </c:pt>
                <c:pt idx="46">
                  <c:v>0.68748665727338598</c:v>
                </c:pt>
                <c:pt idx="47">
                  <c:v>0.71909290807394999</c:v>
                </c:pt>
                <c:pt idx="48">
                  <c:v>0.74501515733743096</c:v>
                </c:pt>
                <c:pt idx="49">
                  <c:v>0.78328209726313902</c:v>
                </c:pt>
                <c:pt idx="50">
                  <c:v>0.80579928269501599</c:v>
                </c:pt>
                <c:pt idx="51">
                  <c:v>0.84295610776653296</c:v>
                </c:pt>
                <c:pt idx="52">
                  <c:v>0.864341829981639</c:v>
                </c:pt>
                <c:pt idx="53">
                  <c:v>0.90374557021476298</c:v>
                </c:pt>
                <c:pt idx="54">
                  <c:v>0.92625741855599597</c:v>
                </c:pt>
                <c:pt idx="55">
                  <c:v>0.96566115878911996</c:v>
                </c:pt>
                <c:pt idx="56">
                  <c:v>0.98817300713035205</c:v>
                </c:pt>
                <c:pt idx="57">
                  <c:v>1.0242037060757401</c:v>
                </c:pt>
                <c:pt idx="58">
                  <c:v>1.04783634345245</c:v>
                </c:pt>
                <c:pt idx="59">
                  <c:v>1.08612463174074</c:v>
                </c:pt>
                <c:pt idx="60">
                  <c:v>1.1086364800819699</c:v>
                </c:pt>
                <c:pt idx="61">
                  <c:v>1.1469247683702599</c:v>
                </c:pt>
                <c:pt idx="62">
                  <c:v>1.16943661671149</c:v>
                </c:pt>
                <c:pt idx="63">
                  <c:v>1.2077195679091399</c:v>
                </c:pt>
                <c:pt idx="64">
                  <c:v>1.2302367533410099</c:v>
                </c:pt>
                <c:pt idx="65">
                  <c:v>1.26851970453866</c:v>
                </c:pt>
                <c:pt idx="66">
                  <c:v>1.29103688997053</c:v>
                </c:pt>
                <c:pt idx="67">
                  <c:v>1.33157209342043</c:v>
                </c:pt>
                <c:pt idx="68">
                  <c:v>1.3529631527261801</c:v>
                </c:pt>
                <c:pt idx="69">
                  <c:v>1.43178130737372</c:v>
                </c:pt>
                <c:pt idx="70">
                  <c:v>1.45317236667947</c:v>
                </c:pt>
                <c:pt idx="71">
                  <c:v>1.49146065496776</c:v>
                </c:pt>
                <c:pt idx="72">
                  <c:v>1.51397784039964</c:v>
                </c:pt>
                <c:pt idx="73">
                  <c:v>1.5533869177234001</c:v>
                </c:pt>
                <c:pt idx="74">
                  <c:v>1.57703022928141</c:v>
                </c:pt>
                <c:pt idx="75">
                  <c:v>1.6153185175697</c:v>
                </c:pt>
                <c:pt idx="76">
                  <c:v>1.63783570300157</c:v>
                </c:pt>
                <c:pt idx="77">
                  <c:v>1.67386640194696</c:v>
                </c:pt>
                <c:pt idx="78">
                  <c:v>1.6997619657572201</c:v>
                </c:pt>
                <c:pt idx="79">
                  <c:v>1.7369241279193799</c:v>
                </c:pt>
                <c:pt idx="80">
                  <c:v>1.75832052431578</c:v>
                </c:pt>
                <c:pt idx="81">
                  <c:v>1.7966034755134199</c:v>
                </c:pt>
                <c:pt idx="82">
                  <c:v>1.82137291319755</c:v>
                </c:pt>
                <c:pt idx="83">
                  <c:v>1.8607819905213201</c:v>
                </c:pt>
                <c:pt idx="84">
                  <c:v>1.88105226079159</c:v>
                </c:pt>
                <c:pt idx="85">
                  <c:v>1.9182197600444</c:v>
                </c:pt>
                <c:pt idx="86">
                  <c:v>1.94411532385466</c:v>
                </c:pt>
                <c:pt idx="87">
                  <c:v>1.9823982750522999</c:v>
                </c:pt>
              </c:numCache>
            </c:numRef>
          </c:xVal>
          <c:yVal>
            <c:numRef>
              <c:f>x_v!$S$4:$S$91</c:f>
              <c:numCache>
                <c:formatCode>General</c:formatCode>
                <c:ptCount val="88"/>
                <c:pt idx="0">
                  <c:v>-0.39526066350710898</c:v>
                </c:pt>
                <c:pt idx="1">
                  <c:v>-0.378199052132701</c:v>
                </c:pt>
                <c:pt idx="2">
                  <c:v>-0.37109004739336399</c:v>
                </c:pt>
                <c:pt idx="3">
                  <c:v>-0.35971563981042598</c:v>
                </c:pt>
                <c:pt idx="4">
                  <c:v>-0.35260663507109002</c:v>
                </c:pt>
                <c:pt idx="5">
                  <c:v>-0.33412322274881401</c:v>
                </c:pt>
                <c:pt idx="6">
                  <c:v>-0.31990521327014199</c:v>
                </c:pt>
                <c:pt idx="7">
                  <c:v>-0.291469194312796</c:v>
                </c:pt>
                <c:pt idx="8">
                  <c:v>-0.275829383886256</c:v>
                </c:pt>
                <c:pt idx="9">
                  <c:v>-0.24454976303317499</c:v>
                </c:pt>
                <c:pt idx="10">
                  <c:v>-0.224644549763033</c:v>
                </c:pt>
                <c:pt idx="11">
                  <c:v>-0.18625592417061601</c:v>
                </c:pt>
                <c:pt idx="12">
                  <c:v>-0.163507109004739</c:v>
                </c:pt>
                <c:pt idx="13">
                  <c:v>-0.12511848341232201</c:v>
                </c:pt>
                <c:pt idx="14">
                  <c:v>-0.10379146919431199</c:v>
                </c:pt>
                <c:pt idx="15">
                  <c:v>-6.1137440758293797E-2</c:v>
                </c:pt>
                <c:pt idx="16">
                  <c:v>-3.5545023696682297E-2</c:v>
                </c:pt>
                <c:pt idx="17">
                  <c:v>7.1090047393365099E-3</c:v>
                </c:pt>
                <c:pt idx="18">
                  <c:v>3.2701421800947802E-2</c:v>
                </c:pt>
                <c:pt idx="19">
                  <c:v>7.5355450236966798E-2</c:v>
                </c:pt>
                <c:pt idx="20">
                  <c:v>0.106635071090047</c:v>
                </c:pt>
                <c:pt idx="21">
                  <c:v>0.147867298578198</c:v>
                </c:pt>
                <c:pt idx="22">
                  <c:v>0.17203791469194299</c:v>
                </c:pt>
                <c:pt idx="23">
                  <c:v>0.220379146919431</c:v>
                </c:pt>
                <c:pt idx="24">
                  <c:v>0.24881516587677699</c:v>
                </c:pt>
                <c:pt idx="25">
                  <c:v>0.29431279620853001</c:v>
                </c:pt>
                <c:pt idx="26">
                  <c:v>0.31990521327014099</c:v>
                </c:pt>
                <c:pt idx="27">
                  <c:v>0.36540284360189501</c:v>
                </c:pt>
                <c:pt idx="28">
                  <c:v>0.393838862559241</c:v>
                </c:pt>
                <c:pt idx="29">
                  <c:v>0.44218009478672898</c:v>
                </c:pt>
                <c:pt idx="30">
                  <c:v>0.46777251184834001</c:v>
                </c:pt>
                <c:pt idx="31">
                  <c:v>0.51895734597156296</c:v>
                </c:pt>
                <c:pt idx="32">
                  <c:v>0.54454976303317504</c:v>
                </c:pt>
                <c:pt idx="33">
                  <c:v>0.59004739336492795</c:v>
                </c:pt>
                <c:pt idx="34">
                  <c:v>0.618483412322274</c:v>
                </c:pt>
                <c:pt idx="35">
                  <c:v>0.66824644549763001</c:v>
                </c:pt>
                <c:pt idx="36">
                  <c:v>0.69526066350710802</c:v>
                </c:pt>
                <c:pt idx="37">
                  <c:v>0.74075829383886205</c:v>
                </c:pt>
                <c:pt idx="38">
                  <c:v>0.77203791469194205</c:v>
                </c:pt>
                <c:pt idx="39">
                  <c:v>0.81753554502369596</c:v>
                </c:pt>
                <c:pt idx="40">
                  <c:v>0.84597156398104201</c:v>
                </c:pt>
                <c:pt idx="41">
                  <c:v>0.88862559241706096</c:v>
                </c:pt>
                <c:pt idx="42">
                  <c:v>0.917061611374407</c:v>
                </c:pt>
                <c:pt idx="43">
                  <c:v>0.96113744075829299</c:v>
                </c:pt>
                <c:pt idx="44">
                  <c:v>0.98530805687203704</c:v>
                </c:pt>
                <c:pt idx="45">
                  <c:v>1.02796208530805</c:v>
                </c:pt>
                <c:pt idx="46">
                  <c:v>1.0478672985781901</c:v>
                </c:pt>
                <c:pt idx="47">
                  <c:v>1.0677725118483401</c:v>
                </c:pt>
                <c:pt idx="48">
                  <c:v>1.0734597156398</c:v>
                </c:pt>
                <c:pt idx="49">
                  <c:v>1.0677725118483401</c:v>
                </c:pt>
                <c:pt idx="50">
                  <c:v>1.06635071090047</c:v>
                </c:pt>
                <c:pt idx="51">
                  <c:v>1.0649289099526</c:v>
                </c:pt>
                <c:pt idx="52">
                  <c:v>1.06208530805687</c:v>
                </c:pt>
                <c:pt idx="53">
                  <c:v>1.0592417061611299</c:v>
                </c:pt>
                <c:pt idx="54">
                  <c:v>1.0563981042654</c:v>
                </c:pt>
                <c:pt idx="55">
                  <c:v>1.05355450236966</c:v>
                </c:pt>
                <c:pt idx="56">
                  <c:v>1.0507109004739299</c:v>
                </c:pt>
                <c:pt idx="57">
                  <c:v>1.04928909952606</c:v>
                </c:pt>
                <c:pt idx="58">
                  <c:v>1.04502369668246</c:v>
                </c:pt>
                <c:pt idx="59">
                  <c:v>1.04502369668246</c:v>
                </c:pt>
                <c:pt idx="60">
                  <c:v>1.0421800947867199</c:v>
                </c:pt>
                <c:pt idx="61">
                  <c:v>1.0421800947867199</c:v>
                </c:pt>
                <c:pt idx="62">
                  <c:v>1.0393364928909901</c:v>
                </c:pt>
                <c:pt idx="63">
                  <c:v>1.0379146919431199</c:v>
                </c:pt>
                <c:pt idx="64">
                  <c:v>1.03649289099526</c:v>
                </c:pt>
                <c:pt idx="65">
                  <c:v>1.0350710900473901</c:v>
                </c:pt>
                <c:pt idx="66">
                  <c:v>1.0336492890995199</c:v>
                </c:pt>
                <c:pt idx="67">
                  <c:v>1.03222748815165</c:v>
                </c:pt>
                <c:pt idx="68">
                  <c:v>1.0308056872037901</c:v>
                </c:pt>
                <c:pt idx="69">
                  <c:v>1.02796208530805</c:v>
                </c:pt>
                <c:pt idx="70">
                  <c:v>1.0265402843601801</c:v>
                </c:pt>
                <c:pt idx="71">
                  <c:v>1.0265402843601801</c:v>
                </c:pt>
                <c:pt idx="72">
                  <c:v>1.0251184834123199</c:v>
                </c:pt>
                <c:pt idx="73">
                  <c:v>1.02369668246445</c:v>
                </c:pt>
                <c:pt idx="74">
                  <c:v>1.0222748815165801</c:v>
                </c:pt>
                <c:pt idx="75">
                  <c:v>1.0222748815165801</c:v>
                </c:pt>
                <c:pt idx="76">
                  <c:v>1.0208530805687199</c:v>
                </c:pt>
                <c:pt idx="77">
                  <c:v>1.01943127962085</c:v>
                </c:pt>
                <c:pt idx="78">
                  <c:v>1.0180094786729801</c:v>
                </c:pt>
                <c:pt idx="79">
                  <c:v>1.0180094786729801</c:v>
                </c:pt>
                <c:pt idx="80">
                  <c:v>1.0180094786729801</c:v>
                </c:pt>
                <c:pt idx="81">
                  <c:v>1.0165876777251099</c:v>
                </c:pt>
                <c:pt idx="82">
                  <c:v>1.01516587677725</c:v>
                </c:pt>
                <c:pt idx="83">
                  <c:v>1.0137440758293801</c:v>
                </c:pt>
                <c:pt idx="84">
                  <c:v>1.0137440758293801</c:v>
                </c:pt>
                <c:pt idx="85">
                  <c:v>1.01516587677725</c:v>
                </c:pt>
                <c:pt idx="86">
                  <c:v>1.0137440758293801</c:v>
                </c:pt>
                <c:pt idx="87">
                  <c:v>1.0123222748815099</c:v>
                </c:pt>
              </c:numCache>
            </c:numRef>
          </c:yVal>
          <c:smooth val="1"/>
        </c:ser>
        <c:ser>
          <c:idx val="4"/>
          <c:order val="4"/>
          <c:tx>
            <c:v>2.5d - Rodriguez et al. 2013</c:v>
          </c:tx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x_v!$T$4:$T$77</c:f>
              <c:numCache>
                <c:formatCode>General</c:formatCode>
                <c:ptCount val="74"/>
                <c:pt idx="0">
                  <c:v>0</c:v>
                </c:pt>
                <c:pt idx="1">
                  <c:v>4.2128603104212799E-2</c:v>
                </c:pt>
                <c:pt idx="2">
                  <c:v>6.4301552106430099E-2</c:v>
                </c:pt>
                <c:pt idx="3">
                  <c:v>0.101995565410199</c:v>
                </c:pt>
                <c:pt idx="4">
                  <c:v>0.124168514412416</c:v>
                </c:pt>
                <c:pt idx="5">
                  <c:v>0.15964523281596399</c:v>
                </c:pt>
                <c:pt idx="6">
                  <c:v>0.17849223946784901</c:v>
                </c:pt>
                <c:pt idx="7">
                  <c:v>0.20620842572062001</c:v>
                </c:pt>
                <c:pt idx="8">
                  <c:v>0.223946784922394</c:v>
                </c:pt>
                <c:pt idx="9">
                  <c:v>0.25055432372505498</c:v>
                </c:pt>
                <c:pt idx="10">
                  <c:v>0.264966740576496</c:v>
                </c:pt>
                <c:pt idx="11">
                  <c:v>0.29046563192904601</c:v>
                </c:pt>
                <c:pt idx="12">
                  <c:v>0.30598669623059799</c:v>
                </c:pt>
                <c:pt idx="13">
                  <c:v>0.33037694013303698</c:v>
                </c:pt>
                <c:pt idx="14">
                  <c:v>0.34589800443458901</c:v>
                </c:pt>
                <c:pt idx="15">
                  <c:v>0.36585365853658502</c:v>
                </c:pt>
                <c:pt idx="16">
                  <c:v>0.381374722838137</c:v>
                </c:pt>
                <c:pt idx="17">
                  <c:v>0.40133037694013202</c:v>
                </c:pt>
                <c:pt idx="18">
                  <c:v>0.41241685144124102</c:v>
                </c:pt>
                <c:pt idx="19">
                  <c:v>0.43458980044345802</c:v>
                </c:pt>
                <c:pt idx="20">
                  <c:v>0.44678492239467799</c:v>
                </c:pt>
                <c:pt idx="21">
                  <c:v>0.46895787139689499</c:v>
                </c:pt>
                <c:pt idx="22">
                  <c:v>0.48226164079822498</c:v>
                </c:pt>
                <c:pt idx="23">
                  <c:v>0.50554323725055395</c:v>
                </c:pt>
                <c:pt idx="24">
                  <c:v>0.51884700665188399</c:v>
                </c:pt>
                <c:pt idx="25">
                  <c:v>0.544345898004434</c:v>
                </c:pt>
                <c:pt idx="26">
                  <c:v>0.55875831485587502</c:v>
                </c:pt>
                <c:pt idx="27">
                  <c:v>0.58869179600886801</c:v>
                </c:pt>
                <c:pt idx="28">
                  <c:v>0.60643015521064203</c:v>
                </c:pt>
                <c:pt idx="29">
                  <c:v>0.64190687361418997</c:v>
                </c:pt>
                <c:pt idx="30">
                  <c:v>0.66075388026607496</c:v>
                </c:pt>
                <c:pt idx="31">
                  <c:v>0.69844789356984405</c:v>
                </c:pt>
                <c:pt idx="32">
                  <c:v>0.72283813747228298</c:v>
                </c:pt>
                <c:pt idx="33">
                  <c:v>0.75720620842571995</c:v>
                </c:pt>
                <c:pt idx="34">
                  <c:v>0.77827050997782599</c:v>
                </c:pt>
                <c:pt idx="35">
                  <c:v>0.82039911308203906</c:v>
                </c:pt>
                <c:pt idx="36">
                  <c:v>0.84035476718403501</c:v>
                </c:pt>
                <c:pt idx="37">
                  <c:v>0.88026607538802604</c:v>
                </c:pt>
                <c:pt idx="38">
                  <c:v>0.90243902439024304</c:v>
                </c:pt>
                <c:pt idx="39">
                  <c:v>0.94013303769401202</c:v>
                </c:pt>
                <c:pt idx="40">
                  <c:v>0.96452328159645195</c:v>
                </c:pt>
                <c:pt idx="41">
                  <c:v>1.0022172949002199</c:v>
                </c:pt>
                <c:pt idx="42">
                  <c:v>1.02549889135254</c:v>
                </c:pt>
                <c:pt idx="43">
                  <c:v>1.0620842572061999</c:v>
                </c:pt>
                <c:pt idx="44">
                  <c:v>1.0864745011086401</c:v>
                </c:pt>
                <c:pt idx="45">
                  <c:v>1.1219512195121899</c:v>
                </c:pt>
                <c:pt idx="46">
                  <c:v>1.14855875831485</c:v>
                </c:pt>
                <c:pt idx="47">
                  <c:v>1.1851441241685099</c:v>
                </c:pt>
                <c:pt idx="48">
                  <c:v>1.2095343680709501</c:v>
                </c:pt>
                <c:pt idx="49">
                  <c:v>1.24722838137472</c:v>
                </c:pt>
                <c:pt idx="50">
                  <c:v>1.2705099778270501</c:v>
                </c:pt>
                <c:pt idx="51">
                  <c:v>1.3082039911308101</c:v>
                </c:pt>
                <c:pt idx="52">
                  <c:v>1.3281596452328099</c:v>
                </c:pt>
                <c:pt idx="53">
                  <c:v>1.3691796008869099</c:v>
                </c:pt>
                <c:pt idx="54">
                  <c:v>1.3913525498891299</c:v>
                </c:pt>
                <c:pt idx="55">
                  <c:v>1.4279379157427901</c:v>
                </c:pt>
                <c:pt idx="56">
                  <c:v>1.4534368070953401</c:v>
                </c:pt>
                <c:pt idx="57">
                  <c:v>1.4922394678492199</c:v>
                </c:pt>
                <c:pt idx="58">
                  <c:v>1.5144124168514399</c:v>
                </c:pt>
                <c:pt idx="59">
                  <c:v>1.5521064301551999</c:v>
                </c:pt>
                <c:pt idx="60">
                  <c:v>1.57649667405764</c:v>
                </c:pt>
                <c:pt idx="61">
                  <c:v>1.6119733924611901</c:v>
                </c:pt>
                <c:pt idx="62">
                  <c:v>1.63636363636363</c:v>
                </c:pt>
                <c:pt idx="63">
                  <c:v>1.6740576496674</c:v>
                </c:pt>
                <c:pt idx="64">
                  <c:v>1.6984478935698399</c:v>
                </c:pt>
                <c:pt idx="65">
                  <c:v>1.73392461197339</c:v>
                </c:pt>
                <c:pt idx="66">
                  <c:v>1.75942350332594</c:v>
                </c:pt>
                <c:pt idx="67">
                  <c:v>1.79490022172948</c:v>
                </c:pt>
                <c:pt idx="68">
                  <c:v>1.82261640798226</c:v>
                </c:pt>
                <c:pt idx="69">
                  <c:v>1.85698447893569</c:v>
                </c:pt>
                <c:pt idx="70">
                  <c:v>1.8813747228381299</c:v>
                </c:pt>
                <c:pt idx="71">
                  <c:v>1.91796008869179</c:v>
                </c:pt>
                <c:pt idx="72">
                  <c:v>1.9412416851441201</c:v>
                </c:pt>
                <c:pt idx="73">
                  <c:v>1.98447893569844</c:v>
                </c:pt>
              </c:numCache>
            </c:numRef>
          </c:xVal>
          <c:yVal>
            <c:numRef>
              <c:f>x_v!$U$4:$U$77</c:f>
              <c:numCache>
                <c:formatCode>General</c:formatCode>
                <c:ptCount val="74"/>
                <c:pt idx="0">
                  <c:v>0.28714733542319698</c:v>
                </c:pt>
                <c:pt idx="1">
                  <c:v>0.28965517241379302</c:v>
                </c:pt>
                <c:pt idx="2">
                  <c:v>0.292163009404389</c:v>
                </c:pt>
                <c:pt idx="3">
                  <c:v>0.30219435736677103</c:v>
                </c:pt>
                <c:pt idx="4">
                  <c:v>0.312225705329153</c:v>
                </c:pt>
                <c:pt idx="5">
                  <c:v>0.333542319749216</c:v>
                </c:pt>
                <c:pt idx="6">
                  <c:v>0.34608150470219401</c:v>
                </c:pt>
                <c:pt idx="7">
                  <c:v>0.37366771159874601</c:v>
                </c:pt>
                <c:pt idx="8">
                  <c:v>0.38996865203761699</c:v>
                </c:pt>
                <c:pt idx="9">
                  <c:v>0.42006269592476497</c:v>
                </c:pt>
                <c:pt idx="10">
                  <c:v>0.43510971786833802</c:v>
                </c:pt>
                <c:pt idx="11">
                  <c:v>0.47021943573667702</c:v>
                </c:pt>
                <c:pt idx="12">
                  <c:v>0.49028213166144202</c:v>
                </c:pt>
                <c:pt idx="13">
                  <c:v>0.52288401253918504</c:v>
                </c:pt>
                <c:pt idx="14">
                  <c:v>0.54545454545454597</c:v>
                </c:pt>
                <c:pt idx="15">
                  <c:v>0.57805642633228804</c:v>
                </c:pt>
                <c:pt idx="16">
                  <c:v>0.60062695924764897</c:v>
                </c:pt>
                <c:pt idx="17">
                  <c:v>0.63322884012539205</c:v>
                </c:pt>
                <c:pt idx="18">
                  <c:v>0.65579937304075198</c:v>
                </c:pt>
                <c:pt idx="19">
                  <c:v>0.69341692789968701</c:v>
                </c:pt>
                <c:pt idx="20">
                  <c:v>0.71347962382445096</c:v>
                </c:pt>
                <c:pt idx="21">
                  <c:v>0.75109717868338599</c:v>
                </c:pt>
                <c:pt idx="22">
                  <c:v>0.77115987460815105</c:v>
                </c:pt>
                <c:pt idx="23">
                  <c:v>0.80626959247648899</c:v>
                </c:pt>
                <c:pt idx="24">
                  <c:v>0.82633228840125394</c:v>
                </c:pt>
                <c:pt idx="25">
                  <c:v>0.85893416927899702</c:v>
                </c:pt>
                <c:pt idx="26">
                  <c:v>0.87648902821316599</c:v>
                </c:pt>
                <c:pt idx="27">
                  <c:v>0.90532915360501598</c:v>
                </c:pt>
                <c:pt idx="28">
                  <c:v>0.92163009404388696</c:v>
                </c:pt>
                <c:pt idx="29">
                  <c:v>0.94294670846395001</c:v>
                </c:pt>
                <c:pt idx="30">
                  <c:v>0.95172413793103505</c:v>
                </c:pt>
                <c:pt idx="31">
                  <c:v>0.96802507836990603</c:v>
                </c:pt>
                <c:pt idx="32">
                  <c:v>0.97429467084639498</c:v>
                </c:pt>
                <c:pt idx="33">
                  <c:v>0.98307210031348002</c:v>
                </c:pt>
                <c:pt idx="34">
                  <c:v>0.98683385579937299</c:v>
                </c:pt>
                <c:pt idx="35">
                  <c:v>0.99435736677116005</c:v>
                </c:pt>
                <c:pt idx="36">
                  <c:v>0.99561128526645803</c:v>
                </c:pt>
                <c:pt idx="37">
                  <c:v>0.99811912225705302</c:v>
                </c:pt>
                <c:pt idx="38">
                  <c:v>0.99937304075235101</c:v>
                </c:pt>
                <c:pt idx="39">
                  <c:v>1.00188087774294</c:v>
                </c:pt>
                <c:pt idx="40">
                  <c:v>1.00313479623824</c:v>
                </c:pt>
                <c:pt idx="41">
                  <c:v>1.00564263322884</c:v>
                </c:pt>
                <c:pt idx="42">
                  <c:v>1.00564263322884</c:v>
                </c:pt>
                <c:pt idx="43">
                  <c:v>1.00689655172413</c:v>
                </c:pt>
                <c:pt idx="44">
                  <c:v>1.0081504702194299</c:v>
                </c:pt>
                <c:pt idx="45">
                  <c:v>1.0094043887147299</c:v>
                </c:pt>
                <c:pt idx="46">
                  <c:v>1.0106583072100299</c:v>
                </c:pt>
                <c:pt idx="47">
                  <c:v>1.0119122257053199</c:v>
                </c:pt>
                <c:pt idx="48">
                  <c:v>1.0119122257053199</c:v>
                </c:pt>
                <c:pt idx="49">
                  <c:v>1.0131661442006199</c:v>
                </c:pt>
                <c:pt idx="50">
                  <c:v>1.0131661442006199</c:v>
                </c:pt>
                <c:pt idx="51">
                  <c:v>1.0144200626959201</c:v>
                </c:pt>
                <c:pt idx="52">
                  <c:v>1.0144200626959201</c:v>
                </c:pt>
                <c:pt idx="53">
                  <c:v>1.0156739811912201</c:v>
                </c:pt>
                <c:pt idx="54">
                  <c:v>1.0156739811912201</c:v>
                </c:pt>
                <c:pt idx="55">
                  <c:v>1.0156739811912201</c:v>
                </c:pt>
                <c:pt idx="56">
                  <c:v>1.0156739811912201</c:v>
                </c:pt>
                <c:pt idx="57">
                  <c:v>1.0156739811912201</c:v>
                </c:pt>
                <c:pt idx="58">
                  <c:v>1.0156739811912201</c:v>
                </c:pt>
                <c:pt idx="59">
                  <c:v>1.0156739811912201</c:v>
                </c:pt>
                <c:pt idx="60">
                  <c:v>1.0156739811912201</c:v>
                </c:pt>
                <c:pt idx="61">
                  <c:v>1.0156739811912201</c:v>
                </c:pt>
                <c:pt idx="62">
                  <c:v>1.0169278996865201</c:v>
                </c:pt>
                <c:pt idx="63">
                  <c:v>1.0169278996865201</c:v>
                </c:pt>
                <c:pt idx="64">
                  <c:v>1.0156739811912201</c:v>
                </c:pt>
                <c:pt idx="65">
                  <c:v>1.0169278996865201</c:v>
                </c:pt>
                <c:pt idx="66">
                  <c:v>1.0169278996865201</c:v>
                </c:pt>
                <c:pt idx="67">
                  <c:v>1.0169278996865201</c:v>
                </c:pt>
                <c:pt idx="68">
                  <c:v>1.0156739811912201</c:v>
                </c:pt>
                <c:pt idx="69">
                  <c:v>1.0169278996865201</c:v>
                </c:pt>
                <c:pt idx="70">
                  <c:v>1.0156739811912201</c:v>
                </c:pt>
                <c:pt idx="71">
                  <c:v>1.0169278996865201</c:v>
                </c:pt>
                <c:pt idx="72">
                  <c:v>1.0156739811912201</c:v>
                </c:pt>
                <c:pt idx="73">
                  <c:v>1.0169278996865201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678344"/>
        <c:axId val="31927688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x_v!$C$1</c15:sqref>
                        </c15:formulaRef>
                      </c:ext>
                    </c:extLst>
                    <c:strCache>
                      <c:ptCount val="1"/>
                      <c:pt idx="0">
                        <c:v>0.24x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x_v!$B$3:$B$651</c15:sqref>
                        </c15:formulaRef>
                      </c:ext>
                    </c:extLst>
                    <c:numCache>
                      <c:formatCode>General</c:formatCode>
                      <c:ptCount val="649"/>
                      <c:pt idx="0">
                        <c:v>-2.0326666666666666</c:v>
                      </c:pt>
                      <c:pt idx="1">
                        <c:v>-2.0322666666666667</c:v>
                      </c:pt>
                      <c:pt idx="2">
                        <c:v>-2.0318666666666667</c:v>
                      </c:pt>
                      <c:pt idx="3">
                        <c:v>-2.0313866666666667</c:v>
                      </c:pt>
                      <c:pt idx="4">
                        <c:v>-2.0309066666666671</c:v>
                      </c:pt>
                      <c:pt idx="5">
                        <c:v>-2.0303306666666665</c:v>
                      </c:pt>
                      <c:pt idx="6">
                        <c:v>-2.0297546666666668</c:v>
                      </c:pt>
                      <c:pt idx="7">
                        <c:v>-2.0290634666666669</c:v>
                      </c:pt>
                      <c:pt idx="8">
                        <c:v>-2.0283722666666666</c:v>
                      </c:pt>
                      <c:pt idx="9">
                        <c:v>-2.0275428266666666</c:v>
                      </c:pt>
                      <c:pt idx="10">
                        <c:v>-2.0267133866666667</c:v>
                      </c:pt>
                      <c:pt idx="11">
                        <c:v>-2.02571806</c:v>
                      </c:pt>
                      <c:pt idx="12">
                        <c:v>-2.0247227333333333</c:v>
                      </c:pt>
                      <c:pt idx="13">
                        <c:v>-2.0235283399999999</c:v>
                      </c:pt>
                      <c:pt idx="14">
                        <c:v>-2.022333946666667</c:v>
                      </c:pt>
                      <c:pt idx="15">
                        <c:v>-2.0209006733333337</c:v>
                      </c:pt>
                      <c:pt idx="16">
                        <c:v>-2.0194674000000004</c:v>
                      </c:pt>
                      <c:pt idx="17">
                        <c:v>-2.0177474733333334</c:v>
                      </c:pt>
                      <c:pt idx="18">
                        <c:v>-2.0160275466666668</c:v>
                      </c:pt>
                      <c:pt idx="19">
                        <c:v>-2.0094174333333332</c:v>
                      </c:pt>
                      <c:pt idx="20">
                        <c:v>-2.0028073200000001</c:v>
                      </c:pt>
                      <c:pt idx="21">
                        <c:v>-1.9961972066666667</c:v>
                      </c:pt>
                      <c:pt idx="22">
                        <c:v>-1.9895870999999998</c:v>
                      </c:pt>
                      <c:pt idx="23">
                        <c:v>-1.9829769866666667</c:v>
                      </c:pt>
                      <c:pt idx="24">
                        <c:v>-1.9763668733333333</c:v>
                      </c:pt>
                      <c:pt idx="25">
                        <c:v>-1.9697567733333332</c:v>
                      </c:pt>
                      <c:pt idx="26">
                        <c:v>-1.9631466666666668</c:v>
                      </c:pt>
                      <c:pt idx="27">
                        <c:v>-1.9565365333333333</c:v>
                      </c:pt>
                      <c:pt idx="28">
                        <c:v>-1.9499264000000003</c:v>
                      </c:pt>
                      <c:pt idx="29">
                        <c:v>-1.9433163333333334</c:v>
                      </c:pt>
                      <c:pt idx="30">
                        <c:v>-1.9367061999999999</c:v>
                      </c:pt>
                      <c:pt idx="31">
                        <c:v>-1.9300961333333333</c:v>
                      </c:pt>
                      <c:pt idx="32">
                        <c:v>-1.9234859999999998</c:v>
                      </c:pt>
                      <c:pt idx="33">
                        <c:v>-1.9168758666666668</c:v>
                      </c:pt>
                      <c:pt idx="34">
                        <c:v>-1.9102657333333333</c:v>
                      </c:pt>
                      <c:pt idx="35">
                        <c:v>-1.9036556666666669</c:v>
                      </c:pt>
                      <c:pt idx="36">
                        <c:v>-1.8970455333333334</c:v>
                      </c:pt>
                      <c:pt idx="37">
                        <c:v>-1.8904354666666667</c:v>
                      </c:pt>
                      <c:pt idx="38">
                        <c:v>-1.8838253333333332</c:v>
                      </c:pt>
                      <c:pt idx="39">
                        <c:v>-1.8772152000000002</c:v>
                      </c:pt>
                      <c:pt idx="40">
                        <c:v>-1.8706050666666667</c:v>
                      </c:pt>
                      <c:pt idx="41">
                        <c:v>-1.8639949999999998</c:v>
                      </c:pt>
                      <c:pt idx="42">
                        <c:v>-1.8573848666666668</c:v>
                      </c:pt>
                      <c:pt idx="43">
                        <c:v>-1.8507747333333333</c:v>
                      </c:pt>
                      <c:pt idx="44">
                        <c:v>-1.8441646</c:v>
                      </c:pt>
                      <c:pt idx="45">
                        <c:v>-1.8375545333333332</c:v>
                      </c:pt>
                      <c:pt idx="46">
                        <c:v>-1.8309444000000001</c:v>
                      </c:pt>
                      <c:pt idx="47">
                        <c:v>-1.8243343333333333</c:v>
                      </c:pt>
                      <c:pt idx="48">
                        <c:v>-1.8177242000000002</c:v>
                      </c:pt>
                      <c:pt idx="49">
                        <c:v>-1.8111140666666667</c:v>
                      </c:pt>
                      <c:pt idx="50">
                        <c:v>-1.8045039333333333</c:v>
                      </c:pt>
                      <c:pt idx="51">
                        <c:v>-1.7978938666666666</c:v>
                      </c:pt>
                      <c:pt idx="52">
                        <c:v>-1.7912837333333331</c:v>
                      </c:pt>
                      <c:pt idx="53">
                        <c:v>-1.7846736666666667</c:v>
                      </c:pt>
                      <c:pt idx="54">
                        <c:v>-1.7780635333333332</c:v>
                      </c:pt>
                      <c:pt idx="55">
                        <c:v>-1.7714534000000002</c:v>
                      </c:pt>
                      <c:pt idx="56">
                        <c:v>-1.7648432666666667</c:v>
                      </c:pt>
                      <c:pt idx="57">
                        <c:v>-1.7582332000000001</c:v>
                      </c:pt>
                      <c:pt idx="58">
                        <c:v>-1.7516230666666666</c:v>
                      </c:pt>
                      <c:pt idx="59">
                        <c:v>-1.7450129333333335</c:v>
                      </c:pt>
                      <c:pt idx="60">
                        <c:v>-1.7384028666666667</c:v>
                      </c:pt>
                      <c:pt idx="61">
                        <c:v>-1.7317927333333336</c:v>
                      </c:pt>
                      <c:pt idx="62">
                        <c:v>-1.7251826000000001</c:v>
                      </c:pt>
                      <c:pt idx="63">
                        <c:v>-1.7185725333333335</c:v>
                      </c:pt>
                      <c:pt idx="64">
                        <c:v>-1.7119624</c:v>
                      </c:pt>
                      <c:pt idx="65">
                        <c:v>-1.7053522666666665</c:v>
                      </c:pt>
                      <c:pt idx="66">
                        <c:v>-1.6987421333333335</c:v>
                      </c:pt>
                      <c:pt idx="67">
                        <c:v>-1.6921320666666666</c:v>
                      </c:pt>
                      <c:pt idx="68">
                        <c:v>-1.6855219333333336</c:v>
                      </c:pt>
                      <c:pt idx="69">
                        <c:v>-1.6789118666666667</c:v>
                      </c:pt>
                      <c:pt idx="70">
                        <c:v>-1.6723017333333334</c:v>
                      </c:pt>
                      <c:pt idx="71">
                        <c:v>-1.6656915999999999</c:v>
                      </c:pt>
                      <c:pt idx="72">
                        <c:v>-1.6590814666666667</c:v>
                      </c:pt>
                      <c:pt idx="73">
                        <c:v>-1.6524714</c:v>
                      </c:pt>
                      <c:pt idx="74">
                        <c:v>-1.6458612666666668</c:v>
                      </c:pt>
                      <c:pt idx="75">
                        <c:v>-1.6392512000000001</c:v>
                      </c:pt>
                      <c:pt idx="76">
                        <c:v>-1.6326410666666666</c:v>
                      </c:pt>
                      <c:pt idx="77">
                        <c:v>-1.6260309333333334</c:v>
                      </c:pt>
                      <c:pt idx="78">
                        <c:v>-1.6194207999999999</c:v>
                      </c:pt>
                      <c:pt idx="79">
                        <c:v>-1.6128107333333335</c:v>
                      </c:pt>
                      <c:pt idx="80">
                        <c:v>-1.6062006</c:v>
                      </c:pt>
                      <c:pt idx="81">
                        <c:v>-1.5995904666666667</c:v>
                      </c:pt>
                      <c:pt idx="82">
                        <c:v>-1.5929803333333334</c:v>
                      </c:pt>
                      <c:pt idx="83">
                        <c:v>-1.5863702666666666</c:v>
                      </c:pt>
                      <c:pt idx="84">
                        <c:v>-1.5797601333333333</c:v>
                      </c:pt>
                      <c:pt idx="85">
                        <c:v>-1.5731500666666667</c:v>
                      </c:pt>
                      <c:pt idx="86">
                        <c:v>-1.5665399333333334</c:v>
                      </c:pt>
                      <c:pt idx="87">
                        <c:v>-1.5599297999999999</c:v>
                      </c:pt>
                      <c:pt idx="88">
                        <c:v>-1.5533196666666669</c:v>
                      </c:pt>
                      <c:pt idx="89">
                        <c:v>-1.5467096</c:v>
                      </c:pt>
                      <c:pt idx="90">
                        <c:v>-1.5400994666666667</c:v>
                      </c:pt>
                      <c:pt idx="91">
                        <c:v>-1.5334893999999999</c:v>
                      </c:pt>
                      <c:pt idx="92">
                        <c:v>-1.5268792666666666</c:v>
                      </c:pt>
                      <c:pt idx="93">
                        <c:v>-1.5202691333333334</c:v>
                      </c:pt>
                      <c:pt idx="94">
                        <c:v>-1.5136590000000001</c:v>
                      </c:pt>
                      <c:pt idx="95">
                        <c:v>-1.5070489333333335</c:v>
                      </c:pt>
                      <c:pt idx="96">
                        <c:v>-1.5004388</c:v>
                      </c:pt>
                      <c:pt idx="97">
                        <c:v>-1.4938287333333333</c:v>
                      </c:pt>
                      <c:pt idx="98">
                        <c:v>-1.4872185999999998</c:v>
                      </c:pt>
                      <c:pt idx="99">
                        <c:v>-1.4806084666666668</c:v>
                      </c:pt>
                      <c:pt idx="100">
                        <c:v>-1.4739983333333333</c:v>
                      </c:pt>
                      <c:pt idx="101">
                        <c:v>-1.4673882666666669</c:v>
                      </c:pt>
                      <c:pt idx="102">
                        <c:v>-1.4607781333333334</c:v>
                      </c:pt>
                      <c:pt idx="103">
                        <c:v>-1.4541679999999999</c:v>
                      </c:pt>
                      <c:pt idx="104">
                        <c:v>-1.4475578666666666</c:v>
                      </c:pt>
                      <c:pt idx="105">
                        <c:v>-1.4409478</c:v>
                      </c:pt>
                      <c:pt idx="106">
                        <c:v>-1.4343376666666667</c:v>
                      </c:pt>
                      <c:pt idx="107">
                        <c:v>-1.4277276000000001</c:v>
                      </c:pt>
                      <c:pt idx="108">
                        <c:v>-1.4211174666666668</c:v>
                      </c:pt>
                      <c:pt idx="109">
                        <c:v>-1.4145073333333333</c:v>
                      </c:pt>
                      <c:pt idx="110">
                        <c:v>-1.4078972000000001</c:v>
                      </c:pt>
                      <c:pt idx="111">
                        <c:v>-1.4012871333333332</c:v>
                      </c:pt>
                      <c:pt idx="112">
                        <c:v>-1.3946770000000002</c:v>
                      </c:pt>
                      <c:pt idx="113">
                        <c:v>-1.3880669333333333</c:v>
                      </c:pt>
                      <c:pt idx="114">
                        <c:v>-1.3814568</c:v>
                      </c:pt>
                      <c:pt idx="115">
                        <c:v>-1.3748466666666668</c:v>
                      </c:pt>
                      <c:pt idx="116">
                        <c:v>-1.3682365333333333</c:v>
                      </c:pt>
                      <c:pt idx="117">
                        <c:v>-1.361626</c:v>
                      </c:pt>
                      <c:pt idx="118">
                        <c:v>-1.355016</c:v>
                      </c:pt>
                      <c:pt idx="119">
                        <c:v>-1.348406</c:v>
                      </c:pt>
                      <c:pt idx="120">
                        <c:v>-1.341796</c:v>
                      </c:pt>
                      <c:pt idx="121">
                        <c:v>-1.3351860000000002</c:v>
                      </c:pt>
                      <c:pt idx="122">
                        <c:v>-1.328576</c:v>
                      </c:pt>
                      <c:pt idx="123">
                        <c:v>-1.321966</c:v>
                      </c:pt>
                      <c:pt idx="124">
                        <c:v>-1.3153553333333332</c:v>
                      </c:pt>
                      <c:pt idx="125">
                        <c:v>-1.3087453333333332</c:v>
                      </c:pt>
                      <c:pt idx="126">
                        <c:v>-1.3021353333333334</c:v>
                      </c:pt>
                      <c:pt idx="127">
                        <c:v>-1.2955253333333334</c:v>
                      </c:pt>
                      <c:pt idx="128">
                        <c:v>-1.2889153333333334</c:v>
                      </c:pt>
                      <c:pt idx="129">
                        <c:v>-1.2823053333333334</c:v>
                      </c:pt>
                      <c:pt idx="130">
                        <c:v>-1.2756946666666666</c:v>
                      </c:pt>
                      <c:pt idx="131">
                        <c:v>-1.2690846666666666</c:v>
                      </c:pt>
                      <c:pt idx="132">
                        <c:v>-1.2624746666666666</c:v>
                      </c:pt>
                      <c:pt idx="133">
                        <c:v>-1.2558646666666666</c:v>
                      </c:pt>
                      <c:pt idx="134">
                        <c:v>-1.2492546666666668</c:v>
                      </c:pt>
                      <c:pt idx="135">
                        <c:v>-1.2426446666666666</c:v>
                      </c:pt>
                      <c:pt idx="136">
                        <c:v>-1.2360340000000001</c:v>
                      </c:pt>
                      <c:pt idx="137">
                        <c:v>-1.2294240000000001</c:v>
                      </c:pt>
                      <c:pt idx="138">
                        <c:v>-1.2228139999999998</c:v>
                      </c:pt>
                      <c:pt idx="139">
                        <c:v>-1.2162040000000001</c:v>
                      </c:pt>
                      <c:pt idx="140">
                        <c:v>-1.2095940000000001</c:v>
                      </c:pt>
                      <c:pt idx="141">
                        <c:v>-1.2029840000000001</c:v>
                      </c:pt>
                      <c:pt idx="142">
                        <c:v>-1.1963733333333335</c:v>
                      </c:pt>
                      <c:pt idx="143">
                        <c:v>-1.1897633333333333</c:v>
                      </c:pt>
                      <c:pt idx="144">
                        <c:v>-1.1831533333333333</c:v>
                      </c:pt>
                      <c:pt idx="145">
                        <c:v>-1.1765433333333333</c:v>
                      </c:pt>
                      <c:pt idx="146">
                        <c:v>-1.1699333333333335</c:v>
                      </c:pt>
                      <c:pt idx="147">
                        <c:v>-1.1633233333333335</c:v>
                      </c:pt>
                      <c:pt idx="148">
                        <c:v>-1.1567126666666667</c:v>
                      </c:pt>
                      <c:pt idx="149">
                        <c:v>-1.1501026666666667</c:v>
                      </c:pt>
                      <c:pt idx="150">
                        <c:v>-1.1434926666666667</c:v>
                      </c:pt>
                      <c:pt idx="151">
                        <c:v>-1.1368826666666667</c:v>
                      </c:pt>
                      <c:pt idx="152">
                        <c:v>-1.1302726666666667</c:v>
                      </c:pt>
                      <c:pt idx="153">
                        <c:v>-1.1236626666666667</c:v>
                      </c:pt>
                      <c:pt idx="154">
                        <c:v>-1.1170520000000002</c:v>
                      </c:pt>
                      <c:pt idx="155">
                        <c:v>-1.1104420000000002</c:v>
                      </c:pt>
                      <c:pt idx="156">
                        <c:v>-1.1038319999999999</c:v>
                      </c:pt>
                      <c:pt idx="157">
                        <c:v>-1.0972219999999999</c:v>
                      </c:pt>
                      <c:pt idx="158">
                        <c:v>-1.0906119999999999</c:v>
                      </c:pt>
                      <c:pt idx="159">
                        <c:v>-1.0840020000000001</c:v>
                      </c:pt>
                      <c:pt idx="160">
                        <c:v>-1.0773913333333334</c:v>
                      </c:pt>
                      <c:pt idx="161">
                        <c:v>-1.0707813333333334</c:v>
                      </c:pt>
                      <c:pt idx="162">
                        <c:v>-1.0641713333333334</c:v>
                      </c:pt>
                      <c:pt idx="163">
                        <c:v>-1.0575613333333334</c:v>
                      </c:pt>
                      <c:pt idx="164">
                        <c:v>-1.0509513333333333</c:v>
                      </c:pt>
                      <c:pt idx="165">
                        <c:v>-1.0443413333333333</c:v>
                      </c:pt>
                      <c:pt idx="166">
                        <c:v>-1.0377306666666666</c:v>
                      </c:pt>
                      <c:pt idx="167">
                        <c:v>-1.0311206666666668</c:v>
                      </c:pt>
                      <c:pt idx="168">
                        <c:v>-1.0245106666666668</c:v>
                      </c:pt>
                      <c:pt idx="169">
                        <c:v>-1.0179006666666666</c:v>
                      </c:pt>
                      <c:pt idx="170">
                        <c:v>-1.0112906666666666</c:v>
                      </c:pt>
                      <c:pt idx="171">
                        <c:v>-1.0046806666666668</c:v>
                      </c:pt>
                      <c:pt idx="172">
                        <c:v>-0.99807000000000001</c:v>
                      </c:pt>
                      <c:pt idx="173">
                        <c:v>-0.99146000000000001</c:v>
                      </c:pt>
                      <c:pt idx="174">
                        <c:v>-0.98484999999999989</c:v>
                      </c:pt>
                      <c:pt idx="175">
                        <c:v>-0.97824000000000011</c:v>
                      </c:pt>
                      <c:pt idx="176">
                        <c:v>-0.97162999999999999</c:v>
                      </c:pt>
                      <c:pt idx="177">
                        <c:v>-0.96501999999999999</c:v>
                      </c:pt>
                      <c:pt idx="178">
                        <c:v>-0.95840933333333322</c:v>
                      </c:pt>
                      <c:pt idx="179">
                        <c:v>-0.95179933333333344</c:v>
                      </c:pt>
                      <c:pt idx="180">
                        <c:v>-0.94518933333333333</c:v>
                      </c:pt>
                      <c:pt idx="181">
                        <c:v>-0.93857933333333332</c:v>
                      </c:pt>
                      <c:pt idx="182">
                        <c:v>-0.93196933333333332</c:v>
                      </c:pt>
                      <c:pt idx="183">
                        <c:v>-0.9253593333333332</c:v>
                      </c:pt>
                      <c:pt idx="184">
                        <c:v>-0.91874866666666666</c:v>
                      </c:pt>
                      <c:pt idx="185">
                        <c:v>-0.91213866666666665</c:v>
                      </c:pt>
                      <c:pt idx="186">
                        <c:v>-0.90552866666666665</c:v>
                      </c:pt>
                      <c:pt idx="187">
                        <c:v>-0.89891866666666653</c:v>
                      </c:pt>
                      <c:pt idx="188">
                        <c:v>-0.89230866666666675</c:v>
                      </c:pt>
                      <c:pt idx="189">
                        <c:v>-0.88569866666666663</c:v>
                      </c:pt>
                      <c:pt idx="190">
                        <c:v>-0.87908799999999998</c:v>
                      </c:pt>
                      <c:pt idx="191">
                        <c:v>-0.87247799999999986</c:v>
                      </c:pt>
                      <c:pt idx="192">
                        <c:v>-0.86586800000000008</c:v>
                      </c:pt>
                      <c:pt idx="193">
                        <c:v>-0.85925799999999997</c:v>
                      </c:pt>
                      <c:pt idx="194">
                        <c:v>-0.85264799999999996</c:v>
                      </c:pt>
                      <c:pt idx="195">
                        <c:v>-0.84603799999999996</c:v>
                      </c:pt>
                      <c:pt idx="196">
                        <c:v>-0.83942733333333341</c:v>
                      </c:pt>
                      <c:pt idx="197">
                        <c:v>-0.8328173333333333</c:v>
                      </c:pt>
                      <c:pt idx="198">
                        <c:v>-0.82620733333333329</c:v>
                      </c:pt>
                      <c:pt idx="199">
                        <c:v>-0.81959733333333329</c:v>
                      </c:pt>
                      <c:pt idx="200">
                        <c:v>-0.8129873333333334</c:v>
                      </c:pt>
                      <c:pt idx="201">
                        <c:v>-0.80637733333333339</c:v>
                      </c:pt>
                      <c:pt idx="202">
                        <c:v>-0.79976666666666663</c:v>
                      </c:pt>
                      <c:pt idx="203">
                        <c:v>-0.79315666666666662</c:v>
                      </c:pt>
                      <c:pt idx="204">
                        <c:v>-0.78654666666666673</c:v>
                      </c:pt>
                      <c:pt idx="205">
                        <c:v>-0.77993666666666672</c:v>
                      </c:pt>
                      <c:pt idx="206">
                        <c:v>-0.77332666666666661</c:v>
                      </c:pt>
                      <c:pt idx="207">
                        <c:v>-0.7667166666666666</c:v>
                      </c:pt>
                      <c:pt idx="208">
                        <c:v>-0.76010600000000006</c:v>
                      </c:pt>
                      <c:pt idx="209">
                        <c:v>-0.75349600000000005</c:v>
                      </c:pt>
                      <c:pt idx="210">
                        <c:v>-0.74688599999999994</c:v>
                      </c:pt>
                      <c:pt idx="211">
                        <c:v>-0.74027599999999993</c:v>
                      </c:pt>
                      <c:pt idx="212">
                        <c:v>-0.73366600000000004</c:v>
                      </c:pt>
                      <c:pt idx="213">
                        <c:v>-0.72705600000000004</c:v>
                      </c:pt>
                      <c:pt idx="214">
                        <c:v>-0.72044533333333327</c:v>
                      </c:pt>
                      <c:pt idx="215">
                        <c:v>-0.71383533333333327</c:v>
                      </c:pt>
                      <c:pt idx="216">
                        <c:v>-0.70722533333333337</c:v>
                      </c:pt>
                      <c:pt idx="217">
                        <c:v>-0.70061533333333337</c:v>
                      </c:pt>
                      <c:pt idx="218">
                        <c:v>-0.69400533333333336</c:v>
                      </c:pt>
                      <c:pt idx="219">
                        <c:v>-0.68739533333333325</c:v>
                      </c:pt>
                      <c:pt idx="220">
                        <c:v>-0.6807846666666667</c:v>
                      </c:pt>
                      <c:pt idx="221">
                        <c:v>-0.6741746666666667</c:v>
                      </c:pt>
                      <c:pt idx="222">
                        <c:v>-0.6675646666666667</c:v>
                      </c:pt>
                      <c:pt idx="223">
                        <c:v>-0.66095466666666658</c:v>
                      </c:pt>
                      <c:pt idx="224">
                        <c:v>-0.65434400000000004</c:v>
                      </c:pt>
                      <c:pt idx="225">
                        <c:v>-0.64773400000000003</c:v>
                      </c:pt>
                      <c:pt idx="226">
                        <c:v>-0.64112400000000003</c:v>
                      </c:pt>
                      <c:pt idx="227">
                        <c:v>-0.63451399999999991</c:v>
                      </c:pt>
                      <c:pt idx="228">
                        <c:v>-0.62790399999999991</c:v>
                      </c:pt>
                      <c:pt idx="229">
                        <c:v>-0.62129400000000001</c:v>
                      </c:pt>
                      <c:pt idx="230">
                        <c:v>-0.61468333333333336</c:v>
                      </c:pt>
                      <c:pt idx="231">
                        <c:v>-0.60807333333333324</c:v>
                      </c:pt>
                      <c:pt idx="232">
                        <c:v>-0.60146333333333324</c:v>
                      </c:pt>
                      <c:pt idx="233">
                        <c:v>-0.59485333333333335</c:v>
                      </c:pt>
                      <c:pt idx="234">
                        <c:v>-0.58824333333333334</c:v>
                      </c:pt>
                      <c:pt idx="235">
                        <c:v>-0.58163333333333334</c:v>
                      </c:pt>
                      <c:pt idx="236">
                        <c:v>-0.57502266666666657</c:v>
                      </c:pt>
                      <c:pt idx="237">
                        <c:v>-0.56841266666666668</c:v>
                      </c:pt>
                      <c:pt idx="238">
                        <c:v>-0.56180266666666667</c:v>
                      </c:pt>
                      <c:pt idx="239">
                        <c:v>-0.55519266666666667</c:v>
                      </c:pt>
                      <c:pt idx="240">
                        <c:v>-0.54858266666666655</c:v>
                      </c:pt>
                      <c:pt idx="241">
                        <c:v>-0.54197266666666677</c:v>
                      </c:pt>
                      <c:pt idx="242">
                        <c:v>-0.535362</c:v>
                      </c:pt>
                      <c:pt idx="243">
                        <c:v>-0.528752</c:v>
                      </c:pt>
                      <c:pt idx="244">
                        <c:v>-0.52214199999999988</c:v>
                      </c:pt>
                      <c:pt idx="245">
                        <c:v>-0.5155320000000001</c:v>
                      </c:pt>
                      <c:pt idx="246">
                        <c:v>-0.50892199999999999</c:v>
                      </c:pt>
                      <c:pt idx="247">
                        <c:v>-0.50231199999999998</c:v>
                      </c:pt>
                      <c:pt idx="248">
                        <c:v>-0.49570133333333322</c:v>
                      </c:pt>
                      <c:pt idx="249">
                        <c:v>-0.48909133333333338</c:v>
                      </c:pt>
                      <c:pt idx="250">
                        <c:v>-0.48248133333333332</c:v>
                      </c:pt>
                      <c:pt idx="251">
                        <c:v>-0.47587133333333331</c:v>
                      </c:pt>
                      <c:pt idx="252">
                        <c:v>-0.46926133333333325</c:v>
                      </c:pt>
                      <c:pt idx="253">
                        <c:v>-0.46265133333333341</c:v>
                      </c:pt>
                      <c:pt idx="254">
                        <c:v>-0.45604066666666665</c:v>
                      </c:pt>
                      <c:pt idx="255">
                        <c:v>-0.44943066666666664</c:v>
                      </c:pt>
                      <c:pt idx="256">
                        <c:v>-0.44282066666666658</c:v>
                      </c:pt>
                      <c:pt idx="257">
                        <c:v>-0.43621066666666675</c:v>
                      </c:pt>
                      <c:pt idx="258">
                        <c:v>-0.42960066666666669</c:v>
                      </c:pt>
                      <c:pt idx="259">
                        <c:v>-0.42299066666666663</c:v>
                      </c:pt>
                      <c:pt idx="260">
                        <c:v>-0.41637999999999992</c:v>
                      </c:pt>
                      <c:pt idx="261">
                        <c:v>-0.40977000000000008</c:v>
                      </c:pt>
                      <c:pt idx="262">
                        <c:v>-0.40316000000000002</c:v>
                      </c:pt>
                      <c:pt idx="263">
                        <c:v>-0.39654999999999996</c:v>
                      </c:pt>
                      <c:pt idx="264">
                        <c:v>-0.38993933333333325</c:v>
                      </c:pt>
                      <c:pt idx="265">
                        <c:v>-0.38332933333333341</c:v>
                      </c:pt>
                      <c:pt idx="266">
                        <c:v>-0.37671933333333335</c:v>
                      </c:pt>
                      <c:pt idx="267">
                        <c:v>-0.37010933333333329</c:v>
                      </c:pt>
                      <c:pt idx="268">
                        <c:v>-0.36349933333333329</c:v>
                      </c:pt>
                      <c:pt idx="269">
                        <c:v>-0.35688933333333339</c:v>
                      </c:pt>
                      <c:pt idx="270">
                        <c:v>-0.35027866666666652</c:v>
                      </c:pt>
                      <c:pt idx="271">
                        <c:v>-0.34366866666666662</c:v>
                      </c:pt>
                      <c:pt idx="272">
                        <c:v>-0.33705866666666678</c:v>
                      </c:pt>
                      <c:pt idx="273">
                        <c:v>-0.33044866666666656</c:v>
                      </c:pt>
                      <c:pt idx="274">
                        <c:v>-0.32383866666666672</c:v>
                      </c:pt>
                      <c:pt idx="275">
                        <c:v>-0.31722866666666649</c:v>
                      </c:pt>
                      <c:pt idx="276">
                        <c:v>-0.31061799999999995</c:v>
                      </c:pt>
                      <c:pt idx="277">
                        <c:v>-0.30400800000000006</c:v>
                      </c:pt>
                      <c:pt idx="278">
                        <c:v>-0.29739799999999983</c:v>
                      </c:pt>
                      <c:pt idx="279">
                        <c:v>-0.29078799999999999</c:v>
                      </c:pt>
                      <c:pt idx="280">
                        <c:v>-0.28417800000000015</c:v>
                      </c:pt>
                      <c:pt idx="281">
                        <c:v>-0.27756799999999993</c:v>
                      </c:pt>
                      <c:pt idx="282">
                        <c:v>-0.27095733333333338</c:v>
                      </c:pt>
                      <c:pt idx="283">
                        <c:v>-0.26434733333333316</c:v>
                      </c:pt>
                      <c:pt idx="284">
                        <c:v>-0.25773733333333326</c:v>
                      </c:pt>
                      <c:pt idx="285">
                        <c:v>-0.25112733333333342</c:v>
                      </c:pt>
                      <c:pt idx="286">
                        <c:v>-0.24451666666666649</c:v>
                      </c:pt>
                      <c:pt idx="287">
                        <c:v>-0.23790666666666666</c:v>
                      </c:pt>
                      <c:pt idx="288">
                        <c:v>-0.23129666666666679</c:v>
                      </c:pt>
                      <c:pt idx="289">
                        <c:v>-0.22468666666666656</c:v>
                      </c:pt>
                      <c:pt idx="290">
                        <c:v>-0.2180766666666667</c:v>
                      </c:pt>
                      <c:pt idx="291">
                        <c:v>-0.21146666666666647</c:v>
                      </c:pt>
                      <c:pt idx="292">
                        <c:v>-0.20485599999999993</c:v>
                      </c:pt>
                      <c:pt idx="293">
                        <c:v>-0.19824600000000009</c:v>
                      </c:pt>
                      <c:pt idx="294">
                        <c:v>-0.19163599999999986</c:v>
                      </c:pt>
                      <c:pt idx="295">
                        <c:v>-0.185026</c:v>
                      </c:pt>
                      <c:pt idx="296">
                        <c:v>-0.17841533333333345</c:v>
                      </c:pt>
                      <c:pt idx="297">
                        <c:v>-0.17180533333333323</c:v>
                      </c:pt>
                      <c:pt idx="298">
                        <c:v>-0.16519533333333336</c:v>
                      </c:pt>
                      <c:pt idx="299">
                        <c:v>-0.15858533333333313</c:v>
                      </c:pt>
                      <c:pt idx="300">
                        <c:v>-0.15197466666666659</c:v>
                      </c:pt>
                      <c:pt idx="301">
                        <c:v>-0.14536466666666675</c:v>
                      </c:pt>
                      <c:pt idx="302">
                        <c:v>-0.13875466666666653</c:v>
                      </c:pt>
                      <c:pt idx="303">
                        <c:v>-0.13214466666666666</c:v>
                      </c:pt>
                      <c:pt idx="304">
                        <c:v>-0.12553400000000012</c:v>
                      </c:pt>
                      <c:pt idx="305">
                        <c:v>-0.11892399999999989</c:v>
                      </c:pt>
                      <c:pt idx="306">
                        <c:v>-0.11231400000000002</c:v>
                      </c:pt>
                      <c:pt idx="307">
                        <c:v>-0.1057039999999998</c:v>
                      </c:pt>
                      <c:pt idx="308">
                        <c:v>-9.9093333333333256E-2</c:v>
                      </c:pt>
                      <c:pt idx="309">
                        <c:v>-9.2483333333333403E-2</c:v>
                      </c:pt>
                      <c:pt idx="310">
                        <c:v>-8.5872666666666486E-2</c:v>
                      </c:pt>
                      <c:pt idx="311">
                        <c:v>-7.9262666666666634E-2</c:v>
                      </c:pt>
                      <c:pt idx="312">
                        <c:v>-7.2652666666666782E-2</c:v>
                      </c:pt>
                      <c:pt idx="313">
                        <c:v>-6.6042666666666555E-2</c:v>
                      </c:pt>
                      <c:pt idx="314">
                        <c:v>-5.9432000000000006E-2</c:v>
                      </c:pt>
                      <c:pt idx="315">
                        <c:v>-5.2821333333333463E-2</c:v>
                      </c:pt>
                      <c:pt idx="316">
                        <c:v>-4.6210666666666553E-2</c:v>
                      </c:pt>
                      <c:pt idx="317">
                        <c:v>-3.9600666666666694E-2</c:v>
                      </c:pt>
                      <c:pt idx="318">
                        <c:v>-3.2989999999999783E-2</c:v>
                      </c:pt>
                      <c:pt idx="319">
                        <c:v>-2.6383333333333352E-2</c:v>
                      </c:pt>
                      <c:pt idx="320">
                        <c:v>-1.9776666666666554E-2</c:v>
                      </c:pt>
                      <c:pt idx="321">
                        <c:v>-1.3177999999999987E-2</c:v>
                      </c:pt>
                      <c:pt idx="322">
                        <c:v>-6.5800000000001049E-3</c:v>
                      </c:pt>
                      <c:pt idx="323">
                        <c:v>4.0000000000040004E-5</c:v>
                      </c:pt>
                      <c:pt idx="324">
                        <c:v>6.6600000000001849E-3</c:v>
                      </c:pt>
                      <c:pt idx="325">
                        <c:v>1.3271333333333413E-2</c:v>
                      </c:pt>
                      <c:pt idx="326">
                        <c:v>1.9882666666666642E-2</c:v>
                      </c:pt>
                      <c:pt idx="327">
                        <c:v>2.6490666666666812E-2</c:v>
                      </c:pt>
                      <c:pt idx="328">
                        <c:v>3.30993333333333E-2</c:v>
                      </c:pt>
                      <c:pt idx="329">
                        <c:v>3.971000000000021E-2</c:v>
                      </c:pt>
                      <c:pt idx="330">
                        <c:v>4.6320666666666753E-2</c:v>
                      </c:pt>
                      <c:pt idx="331">
                        <c:v>5.2930666666666612E-2</c:v>
                      </c:pt>
                      <c:pt idx="332">
                        <c:v>5.9541333333333522E-2</c:v>
                      </c:pt>
                      <c:pt idx="333">
                        <c:v>6.6151333333333381E-2</c:v>
                      </c:pt>
                      <c:pt idx="334">
                        <c:v>7.2761333333333233E-2</c:v>
                      </c:pt>
                      <c:pt idx="335">
                        <c:v>7.937133333333346E-2</c:v>
                      </c:pt>
                      <c:pt idx="336">
                        <c:v>8.5981333333333326E-2</c:v>
                      </c:pt>
                      <c:pt idx="337">
                        <c:v>9.2591333333333553E-2</c:v>
                      </c:pt>
                      <c:pt idx="338">
                        <c:v>9.9201333333333405E-2</c:v>
                      </c:pt>
                      <c:pt idx="339">
                        <c:v>0.10581066666666658</c:v>
                      </c:pt>
                      <c:pt idx="340">
                        <c:v>0.11242066666666681</c:v>
                      </c:pt>
                      <c:pt idx="341">
                        <c:v>0.11903066666666666</c:v>
                      </c:pt>
                      <c:pt idx="342">
                        <c:v>0.1256406666666669</c:v>
                      </c:pt>
                      <c:pt idx="343">
                        <c:v>0.13225000000000006</c:v>
                      </c:pt>
                      <c:pt idx="344">
                        <c:v>0.13885999999999993</c:v>
                      </c:pt>
                      <c:pt idx="345">
                        <c:v>0.14547000000000015</c:v>
                      </c:pt>
                      <c:pt idx="346">
                        <c:v>0.15207999999999999</c:v>
                      </c:pt>
                      <c:pt idx="347">
                        <c:v>0.15868933333333354</c:v>
                      </c:pt>
                      <c:pt idx="348">
                        <c:v>0.16529933333333341</c:v>
                      </c:pt>
                      <c:pt idx="349">
                        <c:v>0.17190866666666657</c:v>
                      </c:pt>
                      <c:pt idx="350">
                        <c:v>0.1785186666666668</c:v>
                      </c:pt>
                      <c:pt idx="351">
                        <c:v>0.18512866666666666</c:v>
                      </c:pt>
                      <c:pt idx="352">
                        <c:v>0.19173866666666689</c:v>
                      </c:pt>
                      <c:pt idx="353">
                        <c:v>0.19834800000000005</c:v>
                      </c:pt>
                      <c:pt idx="354">
                        <c:v>0.20495799999999992</c:v>
                      </c:pt>
                      <c:pt idx="355">
                        <c:v>0.21156733333333344</c:v>
                      </c:pt>
                      <c:pt idx="356">
                        <c:v>0.21817733333333331</c:v>
                      </c:pt>
                      <c:pt idx="357">
                        <c:v>0.22478733333333353</c:v>
                      </c:pt>
                      <c:pt idx="358">
                        <c:v>0.2313973333333334</c:v>
                      </c:pt>
                      <c:pt idx="359">
                        <c:v>0.23800666666666656</c:v>
                      </c:pt>
                      <c:pt idx="360">
                        <c:v>0.24461666666666679</c:v>
                      </c:pt>
                      <c:pt idx="361">
                        <c:v>0.25122599999999995</c:v>
                      </c:pt>
                      <c:pt idx="362">
                        <c:v>0.25783600000000018</c:v>
                      </c:pt>
                      <c:pt idx="363">
                        <c:v>0.26444533333333337</c:v>
                      </c:pt>
                      <c:pt idx="364">
                        <c:v>0.2710553333333332</c:v>
                      </c:pt>
                      <c:pt idx="365">
                        <c:v>0.27766533333333343</c:v>
                      </c:pt>
                      <c:pt idx="366">
                        <c:v>0.28427533333333332</c:v>
                      </c:pt>
                      <c:pt idx="367">
                        <c:v>0.29088466666666685</c:v>
                      </c:pt>
                      <c:pt idx="368">
                        <c:v>0.29749466666666669</c:v>
                      </c:pt>
                      <c:pt idx="369">
                        <c:v>0.30410400000000026</c:v>
                      </c:pt>
                      <c:pt idx="370">
                        <c:v>0.3107140000000001</c:v>
                      </c:pt>
                      <c:pt idx="371">
                        <c:v>0.31732399999999994</c:v>
                      </c:pt>
                      <c:pt idx="372">
                        <c:v>0.32393400000000017</c:v>
                      </c:pt>
                      <c:pt idx="373">
                        <c:v>0.33054333333333336</c:v>
                      </c:pt>
                      <c:pt idx="374">
                        <c:v>0.33715333333333319</c:v>
                      </c:pt>
                      <c:pt idx="375">
                        <c:v>0.34376266666666677</c:v>
                      </c:pt>
                      <c:pt idx="376">
                        <c:v>0.35037266666666661</c:v>
                      </c:pt>
                      <c:pt idx="377">
                        <c:v>0.35698200000000013</c:v>
                      </c:pt>
                      <c:pt idx="378">
                        <c:v>0.36359200000000003</c:v>
                      </c:pt>
                      <c:pt idx="379">
                        <c:v>0.37020200000000025</c:v>
                      </c:pt>
                      <c:pt idx="380">
                        <c:v>0.37681200000000009</c:v>
                      </c:pt>
                      <c:pt idx="381">
                        <c:v>0.38342133333333328</c:v>
                      </c:pt>
                      <c:pt idx="382">
                        <c:v>0.39003133333333351</c:v>
                      </c:pt>
                      <c:pt idx="383">
                        <c:v>0.39664066666666664</c:v>
                      </c:pt>
                      <c:pt idx="384">
                        <c:v>0.40325066666666687</c:v>
                      </c:pt>
                      <c:pt idx="385">
                        <c:v>0.40986000000000006</c:v>
                      </c:pt>
                      <c:pt idx="386">
                        <c:v>0.4164699999999999</c:v>
                      </c:pt>
                      <c:pt idx="387">
                        <c:v>0.42307933333333347</c:v>
                      </c:pt>
                      <c:pt idx="388">
                        <c:v>0.42968933333333331</c:v>
                      </c:pt>
                      <c:pt idx="389">
                        <c:v>0.43629933333333354</c:v>
                      </c:pt>
                      <c:pt idx="390">
                        <c:v>0.44290933333333338</c:v>
                      </c:pt>
                      <c:pt idx="391">
                        <c:v>0.44951866666666657</c:v>
                      </c:pt>
                      <c:pt idx="392">
                        <c:v>0.45612866666666679</c:v>
                      </c:pt>
                      <c:pt idx="393">
                        <c:v>0.46273799999999998</c:v>
                      </c:pt>
                      <c:pt idx="394">
                        <c:v>0.46934800000000021</c:v>
                      </c:pt>
                      <c:pt idx="395">
                        <c:v>0.47595733333333334</c:v>
                      </c:pt>
                      <c:pt idx="396">
                        <c:v>0.48256733333333324</c:v>
                      </c:pt>
                      <c:pt idx="397">
                        <c:v>0.48917733333333346</c:v>
                      </c:pt>
                      <c:pt idx="398">
                        <c:v>0.4957873333333333</c:v>
                      </c:pt>
                      <c:pt idx="399">
                        <c:v>0.50239666666666682</c:v>
                      </c:pt>
                      <c:pt idx="400">
                        <c:v>0.50900666666666672</c:v>
                      </c:pt>
                      <c:pt idx="401">
                        <c:v>0.5156160000000003</c:v>
                      </c:pt>
                      <c:pt idx="402">
                        <c:v>0.52222600000000008</c:v>
                      </c:pt>
                      <c:pt idx="403">
                        <c:v>0.52883533333333332</c:v>
                      </c:pt>
                      <c:pt idx="404">
                        <c:v>0.53544533333333355</c:v>
                      </c:pt>
                      <c:pt idx="405">
                        <c:v>0.54205533333333333</c:v>
                      </c:pt>
                      <c:pt idx="406">
                        <c:v>0.54866533333333356</c:v>
                      </c:pt>
                      <c:pt idx="407">
                        <c:v>0.55527466666666681</c:v>
                      </c:pt>
                      <c:pt idx="408">
                        <c:v>0.56188466666666659</c:v>
                      </c:pt>
                      <c:pt idx="409">
                        <c:v>0.56849400000000017</c:v>
                      </c:pt>
                      <c:pt idx="410">
                        <c:v>0.57510400000000006</c:v>
                      </c:pt>
                      <c:pt idx="411">
                        <c:v>0.58171333333333353</c:v>
                      </c:pt>
                      <c:pt idx="412">
                        <c:v>0.58832333333333342</c:v>
                      </c:pt>
                      <c:pt idx="413">
                        <c:v>0.59493333333333331</c:v>
                      </c:pt>
                      <c:pt idx="414">
                        <c:v>0.60154333333333354</c:v>
                      </c:pt>
                      <c:pt idx="415">
                        <c:v>0.60815266666666667</c:v>
                      </c:pt>
                      <c:pt idx="416">
                        <c:v>0.6147626666666669</c:v>
                      </c:pt>
                      <c:pt idx="417">
                        <c:v>0.62137200000000004</c:v>
                      </c:pt>
                      <c:pt idx="418">
                        <c:v>0.62798199999999993</c:v>
                      </c:pt>
                      <c:pt idx="419">
                        <c:v>0.63459133333333351</c:v>
                      </c:pt>
                      <c:pt idx="420">
                        <c:v>0.64120133333333329</c:v>
                      </c:pt>
                      <c:pt idx="421">
                        <c:v>0.64781066666666687</c:v>
                      </c:pt>
                      <c:pt idx="422">
                        <c:v>0.65442066666666676</c:v>
                      </c:pt>
                      <c:pt idx="423">
                        <c:v>0.66103066666666654</c:v>
                      </c:pt>
                      <c:pt idx="424">
                        <c:v>0.66764066666666677</c:v>
                      </c:pt>
                      <c:pt idx="425">
                        <c:v>0.67425000000000002</c:v>
                      </c:pt>
                      <c:pt idx="426">
                        <c:v>0.68086000000000024</c:v>
                      </c:pt>
                      <c:pt idx="427">
                        <c:v>0.68746933333333338</c:v>
                      </c:pt>
                      <c:pt idx="428">
                        <c:v>0.69407933333333327</c:v>
                      </c:pt>
                      <c:pt idx="429">
                        <c:v>0.70068866666666674</c:v>
                      </c:pt>
                      <c:pt idx="430">
                        <c:v>0.70729866666666663</c:v>
                      </c:pt>
                      <c:pt idx="431">
                        <c:v>0.71390866666666686</c:v>
                      </c:pt>
                      <c:pt idx="432">
                        <c:v>0.72051866666666675</c:v>
                      </c:pt>
                      <c:pt idx="433">
                        <c:v>0.72712800000000022</c:v>
                      </c:pt>
                      <c:pt idx="434">
                        <c:v>0.73373800000000011</c:v>
                      </c:pt>
                      <c:pt idx="435">
                        <c:v>0.74034733333333325</c:v>
                      </c:pt>
                      <c:pt idx="436">
                        <c:v>0.74695733333333347</c:v>
                      </c:pt>
                      <c:pt idx="437">
                        <c:v>0.75356666666666672</c:v>
                      </c:pt>
                      <c:pt idx="438">
                        <c:v>0.76017666666666694</c:v>
                      </c:pt>
                      <c:pt idx="439">
                        <c:v>0.76678600000000008</c:v>
                      </c:pt>
                      <c:pt idx="440">
                        <c:v>0.77339599999999997</c:v>
                      </c:pt>
                      <c:pt idx="441">
                        <c:v>0.7800060000000002</c:v>
                      </c:pt>
                      <c:pt idx="442">
                        <c:v>0.78661599999999998</c:v>
                      </c:pt>
                      <c:pt idx="443">
                        <c:v>0.79322533333333356</c:v>
                      </c:pt>
                      <c:pt idx="444">
                        <c:v>0.79983533333333345</c:v>
                      </c:pt>
                      <c:pt idx="445">
                        <c:v>0.80644466666666659</c:v>
                      </c:pt>
                      <c:pt idx="446">
                        <c:v>0.81305466666666681</c:v>
                      </c:pt>
                      <c:pt idx="447">
                        <c:v>0.81966399999999995</c:v>
                      </c:pt>
                      <c:pt idx="448">
                        <c:v>0.82627400000000017</c:v>
                      </c:pt>
                      <c:pt idx="449">
                        <c:v>0.83288400000000007</c:v>
                      </c:pt>
                      <c:pt idx="450">
                        <c:v>0.83949399999999996</c:v>
                      </c:pt>
                      <c:pt idx="451">
                        <c:v>0.84610333333333343</c:v>
                      </c:pt>
                      <c:pt idx="452">
                        <c:v>0.85271333333333332</c:v>
                      </c:pt>
                      <c:pt idx="453">
                        <c:v>0.8593226666666669</c:v>
                      </c:pt>
                      <c:pt idx="454">
                        <c:v>0.86593266666666668</c:v>
                      </c:pt>
                      <c:pt idx="455">
                        <c:v>0.87254200000000026</c:v>
                      </c:pt>
                      <c:pt idx="456">
                        <c:v>0.87915200000000016</c:v>
                      </c:pt>
                      <c:pt idx="457">
                        <c:v>0.88576199999999994</c:v>
                      </c:pt>
                      <c:pt idx="458">
                        <c:v>0.89237200000000017</c:v>
                      </c:pt>
                      <c:pt idx="459">
                        <c:v>0.89898133333333341</c:v>
                      </c:pt>
                      <c:pt idx="460">
                        <c:v>0.90559133333333364</c:v>
                      </c:pt>
                      <c:pt idx="461">
                        <c:v>0.91220066666666677</c:v>
                      </c:pt>
                      <c:pt idx="462">
                        <c:v>0.91881066666666666</c:v>
                      </c:pt>
                      <c:pt idx="463">
                        <c:v>0.92542000000000013</c:v>
                      </c:pt>
                      <c:pt idx="464">
                        <c:v>0.93203000000000003</c:v>
                      </c:pt>
                      <c:pt idx="465">
                        <c:v>0.9386393333333336</c:v>
                      </c:pt>
                      <c:pt idx="466">
                        <c:v>0.94524933333333339</c:v>
                      </c:pt>
                      <c:pt idx="467">
                        <c:v>0.95185933333333328</c:v>
                      </c:pt>
                      <c:pt idx="468">
                        <c:v>0.95846933333333351</c:v>
                      </c:pt>
                      <c:pt idx="469">
                        <c:v>0.96507866666666664</c:v>
                      </c:pt>
                      <c:pt idx="470">
                        <c:v>0.97168866666666687</c:v>
                      </c:pt>
                      <c:pt idx="471">
                        <c:v>0.97829800000000011</c:v>
                      </c:pt>
                      <c:pt idx="472">
                        <c:v>0.98490799999999989</c:v>
                      </c:pt>
                      <c:pt idx="473">
                        <c:v>0.99151733333333347</c:v>
                      </c:pt>
                      <c:pt idx="474">
                        <c:v>0.99812733333333337</c:v>
                      </c:pt>
                      <c:pt idx="475">
                        <c:v>1.0047373333333336</c:v>
                      </c:pt>
                      <c:pt idx="476">
                        <c:v>1.0113473333333334</c:v>
                      </c:pt>
                      <c:pt idx="477">
                        <c:v>1.0179566666666666</c:v>
                      </c:pt>
                      <c:pt idx="478">
                        <c:v>1.0245666666666668</c:v>
                      </c:pt>
                      <c:pt idx="479">
                        <c:v>1.0311760000000001</c:v>
                      </c:pt>
                      <c:pt idx="480">
                        <c:v>1.0377860000000003</c:v>
                      </c:pt>
                      <c:pt idx="481">
                        <c:v>1.0443953333333333</c:v>
                      </c:pt>
                      <c:pt idx="482">
                        <c:v>1.0510053333333333</c:v>
                      </c:pt>
                      <c:pt idx="483">
                        <c:v>1.0576146666666668</c:v>
                      </c:pt>
                      <c:pt idx="484">
                        <c:v>1.0642246666666666</c:v>
                      </c:pt>
                      <c:pt idx="485">
                        <c:v>1.0708346666666668</c:v>
                      </c:pt>
                      <c:pt idx="486">
                        <c:v>1.0774446666666668</c:v>
                      </c:pt>
                      <c:pt idx="487">
                        <c:v>1.0840540000000003</c:v>
                      </c:pt>
                      <c:pt idx="488">
                        <c:v>1.0906640000000001</c:v>
                      </c:pt>
                      <c:pt idx="489">
                        <c:v>1.0972733333333333</c:v>
                      </c:pt>
                      <c:pt idx="490">
                        <c:v>1.1038833333333335</c:v>
                      </c:pt>
                      <c:pt idx="491">
                        <c:v>1.1104926666666668</c:v>
                      </c:pt>
                      <c:pt idx="492">
                        <c:v>1.117102666666667</c:v>
                      </c:pt>
                      <c:pt idx="493">
                        <c:v>1.1237126666666668</c:v>
                      </c:pt>
                      <c:pt idx="494">
                        <c:v>1.1303226666666666</c:v>
                      </c:pt>
                      <c:pt idx="495">
                        <c:v>1.1369320000000003</c:v>
                      </c:pt>
                      <c:pt idx="496">
                        <c:v>1.1435420000000001</c:v>
                      </c:pt>
                      <c:pt idx="497">
                        <c:v>1.1501513333333335</c:v>
                      </c:pt>
                      <c:pt idx="498">
                        <c:v>1.1567613333333335</c:v>
                      </c:pt>
                      <c:pt idx="499">
                        <c:v>1.1633706666666666</c:v>
                      </c:pt>
                      <c:pt idx="500">
                        <c:v>1.1699806666666668</c:v>
                      </c:pt>
                      <c:pt idx="501">
                        <c:v>1.17659</c:v>
                      </c:pt>
                      <c:pt idx="502">
                        <c:v>1.1832000000000003</c:v>
                      </c:pt>
                      <c:pt idx="503">
                        <c:v>1.18981</c:v>
                      </c:pt>
                      <c:pt idx="504">
                        <c:v>1.19642</c:v>
                      </c:pt>
                      <c:pt idx="505">
                        <c:v>1.2030293333333335</c:v>
                      </c:pt>
                      <c:pt idx="506">
                        <c:v>1.2096393333333333</c:v>
                      </c:pt>
                      <c:pt idx="507">
                        <c:v>1.216248666666667</c:v>
                      </c:pt>
                      <c:pt idx="508">
                        <c:v>1.2228586666666668</c:v>
                      </c:pt>
                      <c:pt idx="509">
                        <c:v>1.2294680000000002</c:v>
                      </c:pt>
                      <c:pt idx="510">
                        <c:v>1.2360780000000002</c:v>
                      </c:pt>
                      <c:pt idx="511">
                        <c:v>1.242688</c:v>
                      </c:pt>
                      <c:pt idx="512">
                        <c:v>1.2492980000000002</c:v>
                      </c:pt>
                      <c:pt idx="513">
                        <c:v>1.2559073333333335</c:v>
                      </c:pt>
                      <c:pt idx="514">
                        <c:v>1.2625173333333333</c:v>
                      </c:pt>
                      <c:pt idx="515">
                        <c:v>1.2691266666666667</c:v>
                      </c:pt>
                      <c:pt idx="516">
                        <c:v>1.2757366666666667</c:v>
                      </c:pt>
                      <c:pt idx="517">
                        <c:v>1.2823460000000002</c:v>
                      </c:pt>
                      <c:pt idx="518">
                        <c:v>1.288956</c:v>
                      </c:pt>
                      <c:pt idx="519">
                        <c:v>1.2955653333333337</c:v>
                      </c:pt>
                      <c:pt idx="520">
                        <c:v>1.3021753333333335</c:v>
                      </c:pt>
                      <c:pt idx="521">
                        <c:v>1.3087853333333337</c:v>
                      </c:pt>
                      <c:pt idx="522">
                        <c:v>1.3153953333333332</c:v>
                      </c:pt>
                      <c:pt idx="523">
                        <c:v>1.3220046666666672</c:v>
                      </c:pt>
                      <c:pt idx="524">
                        <c:v>1.3286146666666665</c:v>
                      </c:pt>
                      <c:pt idx="525">
                        <c:v>1.3352240000000004</c:v>
                      </c:pt>
                      <c:pt idx="526">
                        <c:v>1.341834</c:v>
                      </c:pt>
                      <c:pt idx="527">
                        <c:v>1.3484433333333332</c:v>
                      </c:pt>
                      <c:pt idx="528">
                        <c:v>1.3550533333333334</c:v>
                      </c:pt>
                      <c:pt idx="529">
                        <c:v>1.3616633333333337</c:v>
                      </c:pt>
                      <c:pt idx="530">
                        <c:v>1.368273333333333</c:v>
                      </c:pt>
                      <c:pt idx="531">
                        <c:v>1.3748826666666669</c:v>
                      </c:pt>
                      <c:pt idx="532">
                        <c:v>1.3814926666666665</c:v>
                      </c:pt>
                      <c:pt idx="533">
                        <c:v>1.3881020000000004</c:v>
                      </c:pt>
                      <c:pt idx="534">
                        <c:v>1.394712</c:v>
                      </c:pt>
                      <c:pt idx="535">
                        <c:v>1.4013213333333339</c:v>
                      </c:pt>
                      <c:pt idx="536">
                        <c:v>1.4079313333333332</c:v>
                      </c:pt>
                      <c:pt idx="537">
                        <c:v>1.4145406666666664</c:v>
                      </c:pt>
                      <c:pt idx="538">
                        <c:v>1.4211506666666667</c:v>
                      </c:pt>
                      <c:pt idx="539">
                        <c:v>1.4277606666666669</c:v>
                      </c:pt>
                      <c:pt idx="540">
                        <c:v>1.4343706666666671</c:v>
                      </c:pt>
                      <c:pt idx="541">
                        <c:v>1.4409800000000004</c:v>
                      </c:pt>
                      <c:pt idx="542">
                        <c:v>1.4475899999999997</c:v>
                      </c:pt>
                      <c:pt idx="543">
                        <c:v>1.4541993333333336</c:v>
                      </c:pt>
                      <c:pt idx="544">
                        <c:v>1.4608093333333332</c:v>
                      </c:pt>
                      <c:pt idx="545">
                        <c:v>1.4674186666666671</c:v>
                      </c:pt>
                      <c:pt idx="546">
                        <c:v>1.4740286666666667</c:v>
                      </c:pt>
                      <c:pt idx="547">
                        <c:v>1.4806379999999997</c:v>
                      </c:pt>
                      <c:pt idx="548">
                        <c:v>1.4872479999999999</c:v>
                      </c:pt>
                      <c:pt idx="549">
                        <c:v>1.4938580000000001</c:v>
                      </c:pt>
                      <c:pt idx="550">
                        <c:v>1.5004680000000004</c:v>
                      </c:pt>
                      <c:pt idx="551">
                        <c:v>1.5070773333333336</c:v>
                      </c:pt>
                      <c:pt idx="552">
                        <c:v>1.5136873333333332</c:v>
                      </c:pt>
                      <c:pt idx="553">
                        <c:v>1.5202966666666671</c:v>
                      </c:pt>
                      <c:pt idx="554">
                        <c:v>1.5269066666666664</c:v>
                      </c:pt>
                      <c:pt idx="555">
                        <c:v>1.5335160000000003</c:v>
                      </c:pt>
                      <c:pt idx="556">
                        <c:v>1.5401259999999999</c:v>
                      </c:pt>
                      <c:pt idx="557">
                        <c:v>1.5467360000000001</c:v>
                      </c:pt>
                      <c:pt idx="558">
                        <c:v>1.5533460000000003</c:v>
                      </c:pt>
                      <c:pt idx="559">
                        <c:v>1.5599553333333336</c:v>
                      </c:pt>
                      <c:pt idx="560">
                        <c:v>1.5665653333333338</c:v>
                      </c:pt>
                      <c:pt idx="561">
                        <c:v>1.5731746666666668</c:v>
                      </c:pt>
                      <c:pt idx="562">
                        <c:v>1.5797846666666671</c:v>
                      </c:pt>
                      <c:pt idx="563">
                        <c:v>1.5863940000000003</c:v>
                      </c:pt>
                      <c:pt idx="564">
                        <c:v>1.5930039999999999</c:v>
                      </c:pt>
                      <c:pt idx="565">
                        <c:v>1.5996133333333338</c:v>
                      </c:pt>
                      <c:pt idx="566">
                        <c:v>1.6062233333333331</c:v>
                      </c:pt>
                      <c:pt idx="567">
                        <c:v>1.6128333333333333</c:v>
                      </c:pt>
                      <c:pt idx="568">
                        <c:v>1.6194433333333336</c:v>
                      </c:pt>
                      <c:pt idx="569">
                        <c:v>1.6260526666666668</c:v>
                      </c:pt>
                      <c:pt idx="570">
                        <c:v>1.632662666666667</c:v>
                      </c:pt>
                      <c:pt idx="571">
                        <c:v>1.6392720000000003</c:v>
                      </c:pt>
                      <c:pt idx="572">
                        <c:v>1.6458820000000005</c:v>
                      </c:pt>
                      <c:pt idx="573">
                        <c:v>1.6524913333333335</c:v>
                      </c:pt>
                      <c:pt idx="574">
                        <c:v>1.6591013333333331</c:v>
                      </c:pt>
                      <c:pt idx="575">
                        <c:v>1.6657113333333333</c:v>
                      </c:pt>
                      <c:pt idx="576">
                        <c:v>1.6723213333333335</c:v>
                      </c:pt>
                      <c:pt idx="577">
                        <c:v>1.6789306666666668</c:v>
                      </c:pt>
                      <c:pt idx="578">
                        <c:v>1.685540666666667</c:v>
                      </c:pt>
                      <c:pt idx="579">
                        <c:v>1.69215</c:v>
                      </c:pt>
                      <c:pt idx="580">
                        <c:v>1.6987600000000003</c:v>
                      </c:pt>
                      <c:pt idx="581">
                        <c:v>1.7053693333333335</c:v>
                      </c:pt>
                      <c:pt idx="582">
                        <c:v>1.7119793333333337</c:v>
                      </c:pt>
                      <c:pt idx="583">
                        <c:v>1.718588666666667</c:v>
                      </c:pt>
                      <c:pt idx="584">
                        <c:v>1.7251986666666672</c:v>
                      </c:pt>
                      <c:pt idx="585">
                        <c:v>1.7318086666666666</c:v>
                      </c:pt>
                      <c:pt idx="586">
                        <c:v>1.7384186666666668</c:v>
                      </c:pt>
                      <c:pt idx="587">
                        <c:v>1.745028</c:v>
                      </c:pt>
                      <c:pt idx="588">
                        <c:v>1.7516380000000003</c:v>
                      </c:pt>
                      <c:pt idx="589">
                        <c:v>1.7582473333333335</c:v>
                      </c:pt>
                      <c:pt idx="590">
                        <c:v>1.7648573333333337</c:v>
                      </c:pt>
                      <c:pt idx="591">
                        <c:v>1.7714666666666667</c:v>
                      </c:pt>
                      <c:pt idx="592">
                        <c:v>1.778076666666667</c:v>
                      </c:pt>
                      <c:pt idx="593">
                        <c:v>1.7846866666666665</c:v>
                      </c:pt>
                      <c:pt idx="594">
                        <c:v>1.7912966666666668</c:v>
                      </c:pt>
                      <c:pt idx="595">
                        <c:v>1.797906</c:v>
                      </c:pt>
                      <c:pt idx="596">
                        <c:v>1.8045160000000002</c:v>
                      </c:pt>
                      <c:pt idx="597">
                        <c:v>1.8111253333333333</c:v>
                      </c:pt>
                      <c:pt idx="598">
                        <c:v>1.8177353333333335</c:v>
                      </c:pt>
                      <c:pt idx="599">
                        <c:v>1.8243446666666667</c:v>
                      </c:pt>
                      <c:pt idx="600">
                        <c:v>1.830954666666667</c:v>
                      </c:pt>
                      <c:pt idx="601">
                        <c:v>1.8375640000000002</c:v>
                      </c:pt>
                      <c:pt idx="602">
                        <c:v>1.8441740000000004</c:v>
                      </c:pt>
                      <c:pt idx="603">
                        <c:v>1.8507839999999998</c:v>
                      </c:pt>
                      <c:pt idx="604">
                        <c:v>1.857394</c:v>
                      </c:pt>
                      <c:pt idx="605">
                        <c:v>1.8640033333333332</c:v>
                      </c:pt>
                      <c:pt idx="606">
                        <c:v>1.8706133333333335</c:v>
                      </c:pt>
                      <c:pt idx="607">
                        <c:v>1.8772226666666667</c:v>
                      </c:pt>
                      <c:pt idx="608">
                        <c:v>1.8838326666666669</c:v>
                      </c:pt>
                      <c:pt idx="609">
                        <c:v>1.890442</c:v>
                      </c:pt>
                      <c:pt idx="610">
                        <c:v>1.8970520000000002</c:v>
                      </c:pt>
                      <c:pt idx="611">
                        <c:v>1.9036620000000004</c:v>
                      </c:pt>
                      <c:pt idx="612">
                        <c:v>1.910272</c:v>
                      </c:pt>
                      <c:pt idx="613">
                        <c:v>1.9168813333333332</c:v>
                      </c:pt>
                      <c:pt idx="614">
                        <c:v>1.9234913333333334</c:v>
                      </c:pt>
                      <c:pt idx="615">
                        <c:v>1.9301006666666665</c:v>
                      </c:pt>
                      <c:pt idx="616">
                        <c:v>1.9367106666666667</c:v>
                      </c:pt>
                      <c:pt idx="617">
                        <c:v>1.9433199999999999</c:v>
                      </c:pt>
                      <c:pt idx="618">
                        <c:v>1.9499300000000002</c:v>
                      </c:pt>
                      <c:pt idx="619">
                        <c:v>1.9565393333333334</c:v>
                      </c:pt>
                      <c:pt idx="620">
                        <c:v>1.9631493333333336</c:v>
                      </c:pt>
                      <c:pt idx="621">
                        <c:v>1.9697593333333339</c:v>
                      </c:pt>
                      <c:pt idx="622">
                        <c:v>1.9763693333333332</c:v>
                      </c:pt>
                      <c:pt idx="623">
                        <c:v>1.9829786666666664</c:v>
                      </c:pt>
                      <c:pt idx="624">
                        <c:v>1.9895886666666667</c:v>
                      </c:pt>
                      <c:pt idx="625">
                        <c:v>1.9961979999999999</c:v>
                      </c:pt>
                      <c:pt idx="626">
                        <c:v>2.0028079999999999</c:v>
                      </c:pt>
                      <c:pt idx="627">
                        <c:v>2.0094173333333334</c:v>
                      </c:pt>
                      <c:pt idx="628">
                        <c:v>2.0160273333333336</c:v>
                      </c:pt>
                      <c:pt idx="629">
                        <c:v>2.0177473333333333</c:v>
                      </c:pt>
                      <c:pt idx="630">
                        <c:v>2.0194673333333331</c:v>
                      </c:pt>
                      <c:pt idx="631">
                        <c:v>2.0209006666666669</c:v>
                      </c:pt>
                      <c:pt idx="632">
                        <c:v>2.0223340000000003</c:v>
                      </c:pt>
                      <c:pt idx="633">
                        <c:v>2.0235280000000002</c:v>
                      </c:pt>
                      <c:pt idx="634">
                        <c:v>2.0247226666666669</c:v>
                      </c:pt>
                      <c:pt idx="635">
                        <c:v>2.0257179999999999</c:v>
                      </c:pt>
                      <c:pt idx="636">
                        <c:v>2.0267133333333334</c:v>
                      </c:pt>
                      <c:pt idx="637">
                        <c:v>2.0275426666666667</c:v>
                      </c:pt>
                      <c:pt idx="638">
                        <c:v>2.0283720000000001</c:v>
                      </c:pt>
                      <c:pt idx="639">
                        <c:v>2.0290633333333337</c:v>
                      </c:pt>
                      <c:pt idx="640">
                        <c:v>2.0297546666666668</c:v>
                      </c:pt>
                      <c:pt idx="641">
                        <c:v>2.0303306666666669</c:v>
                      </c:pt>
                      <c:pt idx="642">
                        <c:v>2.0309066666666666</c:v>
                      </c:pt>
                      <c:pt idx="643">
                        <c:v>2.0313866666666671</c:v>
                      </c:pt>
                      <c:pt idx="644">
                        <c:v>2.0318666666666667</c:v>
                      </c:pt>
                      <c:pt idx="645">
                        <c:v>2.0322666666666671</c:v>
                      </c:pt>
                      <c:pt idx="646">
                        <c:v>2.0326666666666666</c:v>
                      </c:pt>
                      <c:pt idx="647">
                        <c:v>2.0329999999999999</c:v>
                      </c:pt>
                      <c:pt idx="648">
                        <c:v>2.0333333333333332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x_v!$F$3:$F$651</c15:sqref>
                        </c15:formulaRef>
                      </c:ext>
                    </c:extLst>
                    <c:numCache>
                      <c:formatCode>General</c:formatCode>
                      <c:ptCount val="649"/>
                      <c:pt idx="0">
                        <c:v>2.2572611275964393E-2</c:v>
                      </c:pt>
                      <c:pt idx="1">
                        <c:v>3.4391750741839762E-2</c:v>
                      </c:pt>
                      <c:pt idx="2">
                        <c:v>4.8548090999010883E-2</c:v>
                      </c:pt>
                      <c:pt idx="3">
                        <c:v>6.2710029673590503E-2</c:v>
                      </c:pt>
                      <c:pt idx="4">
                        <c:v>7.9662858555885271E-2</c:v>
                      </c:pt>
                      <c:pt idx="5">
                        <c:v>9.6625331355093977E-2</c:v>
                      </c:pt>
                      <c:pt idx="6">
                        <c:v>0.11691315529179032</c:v>
                      </c:pt>
                      <c:pt idx="7">
                        <c:v>0.13721750741839764</c:v>
                      </c:pt>
                      <c:pt idx="8">
                        <c:v>0.1614689416419387</c:v>
                      </c:pt>
                      <c:pt idx="9">
                        <c:v>0.18574896142433237</c:v>
                      </c:pt>
                      <c:pt idx="10">
                        <c:v>0.21468308605341249</c:v>
                      </c:pt>
                      <c:pt idx="11">
                        <c:v>0.24366597428288825</c:v>
                      </c:pt>
                      <c:pt idx="12">
                        <c:v>0.27807141444114741</c:v>
                      </c:pt>
                      <c:pt idx="13">
                        <c:v>0.31256023738872407</c:v>
                      </c:pt>
                      <c:pt idx="14">
                        <c:v>0.35322769535113752</c:v>
                      </c:pt>
                      <c:pt idx="15">
                        <c:v>0.39403620178041548</c:v>
                      </c:pt>
                      <c:pt idx="16">
                        <c:v>0.44158763600395651</c:v>
                      </c:pt>
                      <c:pt idx="17">
                        <c:v>0.48937487636003957</c:v>
                      </c:pt>
                      <c:pt idx="18">
                        <c:v>0.59876726013847681</c:v>
                      </c:pt>
                      <c:pt idx="19">
                        <c:v>0.73019831849653816</c:v>
                      </c:pt>
                      <c:pt idx="20">
                        <c:v>0.84031543026706246</c:v>
                      </c:pt>
                      <c:pt idx="21">
                        <c:v>0.95043254203758665</c:v>
                      </c:pt>
                      <c:pt idx="22">
                        <c:v>0.99162512363996047</c:v>
                      </c:pt>
                      <c:pt idx="23">
                        <c:v>1.0328180019782394</c:v>
                      </c:pt>
                      <c:pt idx="24">
                        <c:v>1.0421038575667656</c:v>
                      </c:pt>
                      <c:pt idx="25">
                        <c:v>1.0513907022749753</c:v>
                      </c:pt>
                      <c:pt idx="26">
                        <c:v>1.0509030662710188</c:v>
                      </c:pt>
                      <c:pt idx="27">
                        <c:v>1.0504154302670625</c:v>
                      </c:pt>
                      <c:pt idx="28">
                        <c:v>1.0476636993076163</c:v>
                      </c:pt>
                      <c:pt idx="29">
                        <c:v>1.0449119683481702</c:v>
                      </c:pt>
                      <c:pt idx="30">
                        <c:v>1.0424688427299704</c:v>
                      </c:pt>
                      <c:pt idx="31">
                        <c:v>1.0400257171117706</c:v>
                      </c:pt>
                      <c:pt idx="32">
                        <c:v>1.038186943620178</c:v>
                      </c:pt>
                      <c:pt idx="33">
                        <c:v>1.0363471810089022</c:v>
                      </c:pt>
                      <c:pt idx="34">
                        <c:v>1.0349179030662712</c:v>
                      </c:pt>
                      <c:pt idx="35">
                        <c:v>1.0334876360039567</c:v>
                      </c:pt>
                      <c:pt idx="36">
                        <c:v>1.0323343224530168</c:v>
                      </c:pt>
                      <c:pt idx="37">
                        <c:v>1.0311810089020772</c:v>
                      </c:pt>
                      <c:pt idx="38">
                        <c:v>1.0302235410484668</c:v>
                      </c:pt>
                      <c:pt idx="39">
                        <c:v>1.0292660731948569</c:v>
                      </c:pt>
                      <c:pt idx="40">
                        <c:v>1.0284530168150348</c:v>
                      </c:pt>
                      <c:pt idx="41">
                        <c:v>1.0276399604352129</c:v>
                      </c:pt>
                      <c:pt idx="42">
                        <c:v>1.0269376854599408</c:v>
                      </c:pt>
                      <c:pt idx="43">
                        <c:v>1.0262363996043522</c:v>
                      </c:pt>
                      <c:pt idx="44">
                        <c:v>1.0256211671612265</c:v>
                      </c:pt>
                      <c:pt idx="45">
                        <c:v>1.0250069238377844</c:v>
                      </c:pt>
                      <c:pt idx="46">
                        <c:v>1.0244629080118697</c:v>
                      </c:pt>
                      <c:pt idx="47">
                        <c:v>1.0239188921859546</c:v>
                      </c:pt>
                      <c:pt idx="48">
                        <c:v>1.0234322453016818</c:v>
                      </c:pt>
                      <c:pt idx="49">
                        <c:v>1.0229465875370922</c:v>
                      </c:pt>
                      <c:pt idx="50">
                        <c:v>1.0225074183976262</c:v>
                      </c:pt>
                      <c:pt idx="51">
                        <c:v>1.0220692383778438</c:v>
                      </c:pt>
                      <c:pt idx="52">
                        <c:v>1.0216716122650842</c:v>
                      </c:pt>
                      <c:pt idx="53">
                        <c:v>1.0212729970326411</c:v>
                      </c:pt>
                      <c:pt idx="54">
                        <c:v>1.0209099901088032</c:v>
                      </c:pt>
                      <c:pt idx="55">
                        <c:v>1.0205469831849656</c:v>
                      </c:pt>
                      <c:pt idx="56">
                        <c:v>1.0202136498516321</c:v>
                      </c:pt>
                      <c:pt idx="57">
                        <c:v>1.0198803165182988</c:v>
                      </c:pt>
                      <c:pt idx="58">
                        <c:v>1.0195727002967361</c:v>
                      </c:pt>
                      <c:pt idx="59">
                        <c:v>1.0192650840751734</c:v>
                      </c:pt>
                      <c:pt idx="60">
                        <c:v>1.0189802176063305</c:v>
                      </c:pt>
                      <c:pt idx="61">
                        <c:v>1.0186943620178044</c:v>
                      </c:pt>
                      <c:pt idx="62">
                        <c:v>1.0184302670623147</c:v>
                      </c:pt>
                      <c:pt idx="63">
                        <c:v>1.0181651829871416</c:v>
                      </c:pt>
                      <c:pt idx="64">
                        <c:v>1.0179179030662711</c:v>
                      </c:pt>
                      <c:pt idx="65">
                        <c:v>1.0176706231454007</c:v>
                      </c:pt>
                      <c:pt idx="66">
                        <c:v>1.017439169139466</c:v>
                      </c:pt>
                      <c:pt idx="67">
                        <c:v>1.0172077151335313</c:v>
                      </c:pt>
                      <c:pt idx="68">
                        <c:v>1.0169901088031652</c:v>
                      </c:pt>
                      <c:pt idx="69">
                        <c:v>1.0167734915924826</c:v>
                      </c:pt>
                      <c:pt idx="70">
                        <c:v>1.0165687438180022</c:v>
                      </c:pt>
                      <c:pt idx="71">
                        <c:v>1.0163649851632048</c:v>
                      </c:pt>
                      <c:pt idx="72">
                        <c:v>1.0161721068249259</c:v>
                      </c:pt>
                      <c:pt idx="73">
                        <c:v>1.0159792284866471</c:v>
                      </c:pt>
                      <c:pt idx="74">
                        <c:v>1.0157972304648863</c:v>
                      </c:pt>
                      <c:pt idx="75">
                        <c:v>1.0156152324431256</c:v>
                      </c:pt>
                      <c:pt idx="76">
                        <c:v>1.0154421364985164</c:v>
                      </c:pt>
                      <c:pt idx="77">
                        <c:v>1.0152700296735906</c:v>
                      </c:pt>
                      <c:pt idx="78">
                        <c:v>1.0151058358061327</c:v>
                      </c:pt>
                      <c:pt idx="79">
                        <c:v>1.0149426310583582</c:v>
                      </c:pt>
                      <c:pt idx="80">
                        <c:v>1.014786350148368</c:v>
                      </c:pt>
                      <c:pt idx="81">
                        <c:v>1.0146310583580616</c:v>
                      </c:pt>
                      <c:pt idx="82">
                        <c:v>1.0144826904055391</c:v>
                      </c:pt>
                      <c:pt idx="83">
                        <c:v>1.0143353115727003</c:v>
                      </c:pt>
                      <c:pt idx="84">
                        <c:v>1.0141938674579625</c:v>
                      </c:pt>
                      <c:pt idx="85">
                        <c:v>1.0140524233432247</c:v>
                      </c:pt>
                      <c:pt idx="86">
                        <c:v>1.0139179030662713</c:v>
                      </c:pt>
                      <c:pt idx="87">
                        <c:v>1.0137833827893175</c:v>
                      </c:pt>
                      <c:pt idx="88">
                        <c:v>1.013654797230465</c:v>
                      </c:pt>
                      <c:pt idx="89">
                        <c:v>1.0135262116716124</c:v>
                      </c:pt>
                      <c:pt idx="90">
                        <c:v>1.0134025717111772</c:v>
                      </c:pt>
                      <c:pt idx="91">
                        <c:v>1.0132789317507418</c:v>
                      </c:pt>
                      <c:pt idx="92">
                        <c:v>1.0131612265084076</c:v>
                      </c:pt>
                      <c:pt idx="93">
                        <c:v>1.0130435212660733</c:v>
                      </c:pt>
                      <c:pt idx="94">
                        <c:v>1.0129297725024731</c:v>
                      </c:pt>
                      <c:pt idx="95">
                        <c:v>1.0128170128585559</c:v>
                      </c:pt>
                      <c:pt idx="96">
                        <c:v>1.0127082096933731</c:v>
                      </c:pt>
                      <c:pt idx="97">
                        <c:v>1.01259940652819</c:v>
                      </c:pt>
                      <c:pt idx="98">
                        <c:v>1.0124955489614245</c:v>
                      </c:pt>
                      <c:pt idx="99">
                        <c:v>1.0123907022749754</c:v>
                      </c:pt>
                      <c:pt idx="100">
                        <c:v>1.0122908011869436</c:v>
                      </c:pt>
                      <c:pt idx="101">
                        <c:v>1.0121909000989122</c:v>
                      </c:pt>
                      <c:pt idx="102">
                        <c:v>1.0120939663699309</c:v>
                      </c:pt>
                      <c:pt idx="103">
                        <c:v>1.0119970326409495</c:v>
                      </c:pt>
                      <c:pt idx="104">
                        <c:v>1.0119040553907024</c:v>
                      </c:pt>
                      <c:pt idx="105">
                        <c:v>1.0118110781404552</c:v>
                      </c:pt>
                      <c:pt idx="106">
                        <c:v>1.0117220573689416</c:v>
                      </c:pt>
                      <c:pt idx="107">
                        <c:v>1.0116320474777447</c:v>
                      </c:pt>
                      <c:pt idx="108">
                        <c:v>1.011545994065282</c:v>
                      </c:pt>
                      <c:pt idx="109">
                        <c:v>1.0114599406528191</c:v>
                      </c:pt>
                      <c:pt idx="110">
                        <c:v>1.0113758654797234</c:v>
                      </c:pt>
                      <c:pt idx="111">
                        <c:v>1.0112927794263107</c:v>
                      </c:pt>
                      <c:pt idx="112">
                        <c:v>1.0112126607319485</c:v>
                      </c:pt>
                      <c:pt idx="113">
                        <c:v>1.0111325420375865</c:v>
                      </c:pt>
                      <c:pt idx="114">
                        <c:v>1.0110544015825915</c:v>
                      </c:pt>
                      <c:pt idx="115">
                        <c:v>1.0109762611275965</c:v>
                      </c:pt>
                      <c:pt idx="116">
                        <c:v>1.010901088031652</c:v>
                      </c:pt>
                      <c:pt idx="117">
                        <c:v>1.0108259149357075</c:v>
                      </c:pt>
                      <c:pt idx="118">
                        <c:v>1.010753709198813</c:v>
                      </c:pt>
                      <c:pt idx="119">
                        <c:v>1.0106805143422355</c:v>
                      </c:pt>
                      <c:pt idx="120">
                        <c:v>1.0106102868447084</c:v>
                      </c:pt>
                      <c:pt idx="121">
                        <c:v>1.0105400593471809</c:v>
                      </c:pt>
                      <c:pt idx="122">
                        <c:v>1.0104718100890209</c:v>
                      </c:pt>
                      <c:pt idx="123">
                        <c:v>1.0104035608308606</c:v>
                      </c:pt>
                      <c:pt idx="124">
                        <c:v>1.0103382789317508</c:v>
                      </c:pt>
                      <c:pt idx="125">
                        <c:v>1.0102720079129575</c:v>
                      </c:pt>
                      <c:pt idx="126">
                        <c:v>1.0102077151335314</c:v>
                      </c:pt>
                      <c:pt idx="127">
                        <c:v>1.0101444114737883</c:v>
                      </c:pt>
                      <c:pt idx="128">
                        <c:v>1.0100820969337292</c:v>
                      </c:pt>
                      <c:pt idx="129">
                        <c:v>1.0100207715133531</c:v>
                      </c:pt>
                      <c:pt idx="130">
                        <c:v>1.0099604352126608</c:v>
                      </c:pt>
                      <c:pt idx="131">
                        <c:v>1.0099000989119684</c:v>
                      </c:pt>
                      <c:pt idx="132">
                        <c:v>1.0098427299703265</c:v>
                      </c:pt>
                      <c:pt idx="133">
                        <c:v>1.0097843719090009</c:v>
                      </c:pt>
                      <c:pt idx="134">
                        <c:v>1.0097279920870426</c:v>
                      </c:pt>
                      <c:pt idx="135">
                        <c:v>1.0096706231454007</c:v>
                      </c:pt>
                      <c:pt idx="136">
                        <c:v>1.0096162215628091</c:v>
                      </c:pt>
                      <c:pt idx="137">
                        <c:v>1.0095608308605344</c:v>
                      </c:pt>
                      <c:pt idx="138">
                        <c:v>1.0095084075173097</c:v>
                      </c:pt>
                      <c:pt idx="139">
                        <c:v>1.0094549950544016</c:v>
                      </c:pt>
                      <c:pt idx="140">
                        <c:v>1.0094035608308607</c:v>
                      </c:pt>
                      <c:pt idx="141">
                        <c:v>1.0093511374876361</c:v>
                      </c:pt>
                      <c:pt idx="142">
                        <c:v>1.0093016815034621</c:v>
                      </c:pt>
                      <c:pt idx="143">
                        <c:v>1.0092512363996045</c:v>
                      </c:pt>
                      <c:pt idx="144">
                        <c:v>1.009202769535114</c:v>
                      </c:pt>
                      <c:pt idx="145">
                        <c:v>1.0091533135509398</c:v>
                      </c:pt>
                      <c:pt idx="146">
                        <c:v>1.0091068249258162</c:v>
                      </c:pt>
                      <c:pt idx="147">
                        <c:v>1.009059347181009</c:v>
                      </c:pt>
                      <c:pt idx="148">
                        <c:v>1.0090128585558853</c:v>
                      </c:pt>
                      <c:pt idx="149">
                        <c:v>1.0089673590504451</c:v>
                      </c:pt>
                      <c:pt idx="150">
                        <c:v>1.0089218595450049</c:v>
                      </c:pt>
                      <c:pt idx="151">
                        <c:v>1.0088773491592484</c:v>
                      </c:pt>
                      <c:pt idx="152">
                        <c:v>1.008833827893175</c:v>
                      </c:pt>
                      <c:pt idx="153">
                        <c:v>1.008790306627102</c:v>
                      </c:pt>
                      <c:pt idx="154">
                        <c:v>1.0087477744807123</c:v>
                      </c:pt>
                      <c:pt idx="155">
                        <c:v>1.0087062314540061</c:v>
                      </c:pt>
                      <c:pt idx="156">
                        <c:v>1.0086646884272998</c:v>
                      </c:pt>
                      <c:pt idx="157">
                        <c:v>1.0086231454005934</c:v>
                      </c:pt>
                      <c:pt idx="158">
                        <c:v>1.0085835806132544</c:v>
                      </c:pt>
                      <c:pt idx="159">
                        <c:v>1.0085430267062314</c:v>
                      </c:pt>
                      <c:pt idx="160">
                        <c:v>1.0085044510385757</c:v>
                      </c:pt>
                      <c:pt idx="161">
                        <c:v>1.0084648862512364</c:v>
                      </c:pt>
                      <c:pt idx="162">
                        <c:v>1.0084272997032642</c:v>
                      </c:pt>
                      <c:pt idx="163">
                        <c:v>1.0083897131552919</c:v>
                      </c:pt>
                      <c:pt idx="164">
                        <c:v>1.0083521266073197</c:v>
                      </c:pt>
                      <c:pt idx="165">
                        <c:v>1.0083155291790307</c:v>
                      </c:pt>
                      <c:pt idx="166">
                        <c:v>1.0082799208704254</c:v>
                      </c:pt>
                      <c:pt idx="167">
                        <c:v>1.0082433234421366</c:v>
                      </c:pt>
                      <c:pt idx="168">
                        <c:v>1.0082087042532146</c:v>
                      </c:pt>
                      <c:pt idx="169">
                        <c:v>1.0081730959446094</c:v>
                      </c:pt>
                      <c:pt idx="170">
                        <c:v>1.0081394658753711</c:v>
                      </c:pt>
                      <c:pt idx="171">
                        <c:v>1.0081048466864491</c:v>
                      </c:pt>
                      <c:pt idx="172">
                        <c:v>1.0080722057368943</c:v>
                      </c:pt>
                      <c:pt idx="173">
                        <c:v>1.0080395647873395</c:v>
                      </c:pt>
                      <c:pt idx="174">
                        <c:v>1.0080069238377845</c:v>
                      </c:pt>
                      <c:pt idx="175">
                        <c:v>1.0079742828882294</c:v>
                      </c:pt>
                      <c:pt idx="176">
                        <c:v>1.0079436201780416</c:v>
                      </c:pt>
                      <c:pt idx="177">
                        <c:v>1.0079119683481703</c:v>
                      </c:pt>
                      <c:pt idx="178">
                        <c:v>1.0078813056379823</c:v>
                      </c:pt>
                      <c:pt idx="179">
                        <c:v>1.0078506429277942</c:v>
                      </c:pt>
                      <c:pt idx="180">
                        <c:v>1.0078209693372899</c:v>
                      </c:pt>
                      <c:pt idx="181">
                        <c:v>1.0077903066271019</c:v>
                      </c:pt>
                      <c:pt idx="182">
                        <c:v>1.0077616221562811</c:v>
                      </c:pt>
                      <c:pt idx="183">
                        <c:v>1.00773293768546</c:v>
                      </c:pt>
                      <c:pt idx="184">
                        <c:v>1.007704253214639</c:v>
                      </c:pt>
                      <c:pt idx="185">
                        <c:v>1.0076765578635016</c:v>
                      </c:pt>
                      <c:pt idx="186">
                        <c:v>1.0076488625123643</c:v>
                      </c:pt>
                      <c:pt idx="187">
                        <c:v>1.0076211671612265</c:v>
                      </c:pt>
                      <c:pt idx="188">
                        <c:v>1.0075944609297727</c:v>
                      </c:pt>
                      <c:pt idx="189">
                        <c:v>1.0075677546983186</c:v>
                      </c:pt>
                      <c:pt idx="190">
                        <c:v>1.0075410484668645</c:v>
                      </c:pt>
                      <c:pt idx="191">
                        <c:v>1.007515331355094</c:v>
                      </c:pt>
                      <c:pt idx="192">
                        <c:v>1.0074896142433236</c:v>
                      </c:pt>
                      <c:pt idx="193">
                        <c:v>1.0074648862512365</c:v>
                      </c:pt>
                      <c:pt idx="194">
                        <c:v>1.0074401582591495</c:v>
                      </c:pt>
                      <c:pt idx="195">
                        <c:v>1.0074144411473791</c:v>
                      </c:pt>
                      <c:pt idx="196">
                        <c:v>1.0073907022749755</c:v>
                      </c:pt>
                      <c:pt idx="197">
                        <c:v>1.0073669634025719</c:v>
                      </c:pt>
                      <c:pt idx="198">
                        <c:v>1.0073432245301683</c:v>
                      </c:pt>
                      <c:pt idx="199">
                        <c:v>1.0073184965380813</c:v>
                      </c:pt>
                      <c:pt idx="200">
                        <c:v>1.0072967359050446</c:v>
                      </c:pt>
                      <c:pt idx="201">
                        <c:v>1.0072729970326411</c:v>
                      </c:pt>
                      <c:pt idx="202">
                        <c:v>1.0072512363996045</c:v>
                      </c:pt>
                      <c:pt idx="203">
                        <c:v>1.0072284866468844</c:v>
                      </c:pt>
                      <c:pt idx="204">
                        <c:v>1.0072077151335312</c:v>
                      </c:pt>
                      <c:pt idx="205">
                        <c:v>1.0071859545004946</c:v>
                      </c:pt>
                      <c:pt idx="206">
                        <c:v>1.007164193867458</c:v>
                      </c:pt>
                      <c:pt idx="207">
                        <c:v>1.0071434223541049</c:v>
                      </c:pt>
                      <c:pt idx="208">
                        <c:v>1.0071226508407518</c:v>
                      </c:pt>
                      <c:pt idx="209">
                        <c:v>1.0071018793273987</c:v>
                      </c:pt>
                      <c:pt idx="210">
                        <c:v>1.0070820969337291</c:v>
                      </c:pt>
                      <c:pt idx="211">
                        <c:v>1.0070623145400595</c:v>
                      </c:pt>
                      <c:pt idx="212">
                        <c:v>1.0070425321463898</c:v>
                      </c:pt>
                      <c:pt idx="213">
                        <c:v>1.0070227497527202</c:v>
                      </c:pt>
                      <c:pt idx="214">
                        <c:v>1.0070039564787341</c:v>
                      </c:pt>
                      <c:pt idx="215">
                        <c:v>1.006985163204748</c:v>
                      </c:pt>
                      <c:pt idx="216">
                        <c:v>1.0069673590504451</c:v>
                      </c:pt>
                      <c:pt idx="217">
                        <c:v>1.006948565776459</c:v>
                      </c:pt>
                      <c:pt idx="218">
                        <c:v>1.0069307616221566</c:v>
                      </c:pt>
                      <c:pt idx="219">
                        <c:v>1.0069119683481702</c:v>
                      </c:pt>
                      <c:pt idx="220">
                        <c:v>1.0068951533135511</c:v>
                      </c:pt>
                      <c:pt idx="221">
                        <c:v>1.0068773491592484</c:v>
                      </c:pt>
                      <c:pt idx="222">
                        <c:v>1.0068605341246291</c:v>
                      </c:pt>
                      <c:pt idx="223">
                        <c:v>1.0068437190900099</c:v>
                      </c:pt>
                      <c:pt idx="224">
                        <c:v>1.006826904055391</c:v>
                      </c:pt>
                      <c:pt idx="225">
                        <c:v>1.0068110781404551</c:v>
                      </c:pt>
                      <c:pt idx="226">
                        <c:v>1.0067942631058358</c:v>
                      </c:pt>
                      <c:pt idx="227">
                        <c:v>1.0067784371909001</c:v>
                      </c:pt>
                      <c:pt idx="228">
                        <c:v>1.0067626112759647</c:v>
                      </c:pt>
                      <c:pt idx="229">
                        <c:v>1.0067477744807123</c:v>
                      </c:pt>
                      <c:pt idx="230">
                        <c:v>1.0067319485657766</c:v>
                      </c:pt>
                      <c:pt idx="231">
                        <c:v>1.0067171117705243</c:v>
                      </c:pt>
                      <c:pt idx="232">
                        <c:v>1.0067022749752721</c:v>
                      </c:pt>
                      <c:pt idx="233">
                        <c:v>1.0066874381800197</c:v>
                      </c:pt>
                      <c:pt idx="234">
                        <c:v>1.006673590504451</c:v>
                      </c:pt>
                      <c:pt idx="235">
                        <c:v>1.0066587537091989</c:v>
                      </c:pt>
                      <c:pt idx="236">
                        <c:v>1.00664490603363</c:v>
                      </c:pt>
                      <c:pt idx="237">
                        <c:v>1.0066310583580613</c:v>
                      </c:pt>
                      <c:pt idx="238">
                        <c:v>1.0066181998021762</c:v>
                      </c:pt>
                      <c:pt idx="239">
                        <c:v>1.0066043521266073</c:v>
                      </c:pt>
                      <c:pt idx="240">
                        <c:v>1.0065914935707221</c:v>
                      </c:pt>
                      <c:pt idx="241">
                        <c:v>1.0065786350148369</c:v>
                      </c:pt>
                      <c:pt idx="242">
                        <c:v>1.0065657764589517</c:v>
                      </c:pt>
                      <c:pt idx="243">
                        <c:v>1.0065529179030663</c:v>
                      </c:pt>
                      <c:pt idx="244">
                        <c:v>1.0065410484668647</c:v>
                      </c:pt>
                      <c:pt idx="245">
                        <c:v>1.0065281899109795</c:v>
                      </c:pt>
                      <c:pt idx="246">
                        <c:v>1.0065163204747776</c:v>
                      </c:pt>
                      <c:pt idx="247">
                        <c:v>1.0065044510385759</c:v>
                      </c:pt>
                      <c:pt idx="248">
                        <c:v>1.0064935707220575</c:v>
                      </c:pt>
                      <c:pt idx="249">
                        <c:v>1.0064817012858556</c:v>
                      </c:pt>
                      <c:pt idx="250">
                        <c:v>1.0064708209693374</c:v>
                      </c:pt>
                      <c:pt idx="251">
                        <c:v>1.006459940652819</c:v>
                      </c:pt>
                      <c:pt idx="252">
                        <c:v>1.0064490603363008</c:v>
                      </c:pt>
                      <c:pt idx="253">
                        <c:v>1.0064381800197826</c:v>
                      </c:pt>
                      <c:pt idx="254">
                        <c:v>1.0064282888229477</c:v>
                      </c:pt>
                      <c:pt idx="255">
                        <c:v>1.0064174085064292</c:v>
                      </c:pt>
                      <c:pt idx="256">
                        <c:v>1.0064075173095948</c:v>
                      </c:pt>
                      <c:pt idx="257">
                        <c:v>1.0063976261127598</c:v>
                      </c:pt>
                      <c:pt idx="258">
                        <c:v>1.0063877349159249</c:v>
                      </c:pt>
                      <c:pt idx="259">
                        <c:v>1.00637784371909</c:v>
                      </c:pt>
                      <c:pt idx="260">
                        <c:v>1.0063689416419388</c:v>
                      </c:pt>
                      <c:pt idx="261">
                        <c:v>1.0063590504451039</c:v>
                      </c:pt>
                      <c:pt idx="262">
                        <c:v>1.0063501483679527</c:v>
                      </c:pt>
                      <c:pt idx="263">
                        <c:v>1.0063412462908015</c:v>
                      </c:pt>
                      <c:pt idx="264">
                        <c:v>1.0063323442136498</c:v>
                      </c:pt>
                      <c:pt idx="265">
                        <c:v>1.0063244312561821</c:v>
                      </c:pt>
                      <c:pt idx="266">
                        <c:v>1.0063155291790307</c:v>
                      </c:pt>
                      <c:pt idx="267">
                        <c:v>1.006307616221563</c:v>
                      </c:pt>
                      <c:pt idx="268">
                        <c:v>1.006299703264095</c:v>
                      </c:pt>
                      <c:pt idx="269">
                        <c:v>1.0062917903066271</c:v>
                      </c:pt>
                      <c:pt idx="270">
                        <c:v>1.0062838773491594</c:v>
                      </c:pt>
                      <c:pt idx="271">
                        <c:v>1.0062759643916914</c:v>
                      </c:pt>
                      <c:pt idx="272">
                        <c:v>1.0062690405539072</c:v>
                      </c:pt>
                      <c:pt idx="273">
                        <c:v>1.0062611275964393</c:v>
                      </c:pt>
                      <c:pt idx="274">
                        <c:v>1.0062542037586548</c:v>
                      </c:pt>
                      <c:pt idx="275">
                        <c:v>1.0062472799208706</c:v>
                      </c:pt>
                      <c:pt idx="276">
                        <c:v>1.0062403560830862</c:v>
                      </c:pt>
                      <c:pt idx="277">
                        <c:v>1.0062334322453017</c:v>
                      </c:pt>
                      <c:pt idx="278">
                        <c:v>1.006227497527201</c:v>
                      </c:pt>
                      <c:pt idx="279">
                        <c:v>1.0062215628091</c:v>
                      </c:pt>
                      <c:pt idx="280">
                        <c:v>1.0062146389713156</c:v>
                      </c:pt>
                      <c:pt idx="281">
                        <c:v>1.0062087042532146</c:v>
                      </c:pt>
                      <c:pt idx="282">
                        <c:v>1.0062027695351139</c:v>
                      </c:pt>
                      <c:pt idx="283">
                        <c:v>1.0061978239366964</c:v>
                      </c:pt>
                      <c:pt idx="284">
                        <c:v>1.0061918892185957</c:v>
                      </c:pt>
                      <c:pt idx="285">
                        <c:v>1.0061869436201782</c:v>
                      </c:pt>
                      <c:pt idx="286">
                        <c:v>1.0061810089020773</c:v>
                      </c:pt>
                      <c:pt idx="287">
                        <c:v>1.0061760633036598</c:v>
                      </c:pt>
                      <c:pt idx="288">
                        <c:v>1.0061711177052424</c:v>
                      </c:pt>
                      <c:pt idx="289">
                        <c:v>1.0061651829871416</c:v>
                      </c:pt>
                      <c:pt idx="290">
                        <c:v>1.0061612265084074</c:v>
                      </c:pt>
                      <c:pt idx="291">
                        <c:v>1.0061572700296737</c:v>
                      </c:pt>
                      <c:pt idx="292">
                        <c:v>1.0061523244312562</c:v>
                      </c:pt>
                      <c:pt idx="293">
                        <c:v>1.0061483679525223</c:v>
                      </c:pt>
                      <c:pt idx="294">
                        <c:v>1.0061444114737885</c:v>
                      </c:pt>
                      <c:pt idx="295">
                        <c:v>1.0061404549950543</c:v>
                      </c:pt>
                      <c:pt idx="296">
                        <c:v>1.0061364985163206</c:v>
                      </c:pt>
                      <c:pt idx="297">
                        <c:v>1.0061325420375868</c:v>
                      </c:pt>
                      <c:pt idx="298">
                        <c:v>1.0061295746785361</c:v>
                      </c:pt>
                      <c:pt idx="299">
                        <c:v>1.0061256181998024</c:v>
                      </c:pt>
                      <c:pt idx="300">
                        <c:v>1.0061226508407519</c:v>
                      </c:pt>
                      <c:pt idx="301">
                        <c:v>1.0061186943620177</c:v>
                      </c:pt>
                      <c:pt idx="302">
                        <c:v>1.006116716122651</c:v>
                      </c:pt>
                      <c:pt idx="303">
                        <c:v>1.0061137487636005</c:v>
                      </c:pt>
                      <c:pt idx="304">
                        <c:v>1.00611078140455</c:v>
                      </c:pt>
                      <c:pt idx="305">
                        <c:v>1.0061088031651833</c:v>
                      </c:pt>
                      <c:pt idx="306">
                        <c:v>1.0061058358061328</c:v>
                      </c:pt>
                      <c:pt idx="307">
                        <c:v>1.0061038575667658</c:v>
                      </c:pt>
                      <c:pt idx="308">
                        <c:v>1.0061018793273988</c:v>
                      </c:pt>
                      <c:pt idx="309">
                        <c:v>1.0060989119683483</c:v>
                      </c:pt>
                      <c:pt idx="310">
                        <c:v>1.0060979228486648</c:v>
                      </c:pt>
                      <c:pt idx="311">
                        <c:v>1.0060959446092979</c:v>
                      </c:pt>
                      <c:pt idx="312">
                        <c:v>1.0060949554896141</c:v>
                      </c:pt>
                      <c:pt idx="313">
                        <c:v>1.0060929772502474</c:v>
                      </c:pt>
                      <c:pt idx="314">
                        <c:v>1.0060919881305639</c:v>
                      </c:pt>
                      <c:pt idx="315">
                        <c:v>1.0060909990108804</c:v>
                      </c:pt>
                      <c:pt idx="316">
                        <c:v>1.0060900098911971</c:v>
                      </c:pt>
                      <c:pt idx="317">
                        <c:v>1.0060890207715134</c:v>
                      </c:pt>
                      <c:pt idx="318">
                        <c:v>1.0060880316518299</c:v>
                      </c:pt>
                      <c:pt idx="319">
                        <c:v>1.0060880316518299</c:v>
                      </c:pt>
                      <c:pt idx="320">
                        <c:v>1.0060870425321464</c:v>
                      </c:pt>
                      <c:pt idx="321">
                        <c:v>1.0060870425321464</c:v>
                      </c:pt>
                      <c:pt idx="322">
                        <c:v>1.0060870425321464</c:v>
                      </c:pt>
                      <c:pt idx="323">
                        <c:v>1.0060870425321464</c:v>
                      </c:pt>
                      <c:pt idx="324">
                        <c:v>1.0060870425321464</c:v>
                      </c:pt>
                      <c:pt idx="325">
                        <c:v>1.0060870425321464</c:v>
                      </c:pt>
                      <c:pt idx="326">
                        <c:v>1.0060870425321464</c:v>
                      </c:pt>
                      <c:pt idx="327">
                        <c:v>1.0060870425321464</c:v>
                      </c:pt>
                      <c:pt idx="328">
                        <c:v>1.0060880316518299</c:v>
                      </c:pt>
                      <c:pt idx="329">
                        <c:v>1.0060890207715134</c:v>
                      </c:pt>
                      <c:pt idx="330">
                        <c:v>1.0060900098911971</c:v>
                      </c:pt>
                      <c:pt idx="331">
                        <c:v>1.0060909990108804</c:v>
                      </c:pt>
                      <c:pt idx="332">
                        <c:v>1.0060929772502474</c:v>
                      </c:pt>
                      <c:pt idx="333">
                        <c:v>1.0060939663699309</c:v>
                      </c:pt>
                      <c:pt idx="334">
                        <c:v>1.0060959446092979</c:v>
                      </c:pt>
                      <c:pt idx="335">
                        <c:v>1.0060969337289813</c:v>
                      </c:pt>
                      <c:pt idx="336">
                        <c:v>1.0060989119683483</c:v>
                      </c:pt>
                      <c:pt idx="337">
                        <c:v>1.0060999010880316</c:v>
                      </c:pt>
                      <c:pt idx="338">
                        <c:v>1.0061028684470821</c:v>
                      </c:pt>
                      <c:pt idx="339">
                        <c:v>1.0061038575667658</c:v>
                      </c:pt>
                      <c:pt idx="340">
                        <c:v>1.006106824925816</c:v>
                      </c:pt>
                      <c:pt idx="341">
                        <c:v>1.0061088031651833</c:v>
                      </c:pt>
                      <c:pt idx="342">
                        <c:v>1.006112759643917</c:v>
                      </c:pt>
                      <c:pt idx="343">
                        <c:v>1.006114737883284</c:v>
                      </c:pt>
                      <c:pt idx="344">
                        <c:v>1.0061177052423345</c:v>
                      </c:pt>
                      <c:pt idx="345">
                        <c:v>1.0061206726013849</c:v>
                      </c:pt>
                      <c:pt idx="346">
                        <c:v>1.0061236399604352</c:v>
                      </c:pt>
                      <c:pt idx="347">
                        <c:v>1.0061275964391694</c:v>
                      </c:pt>
                      <c:pt idx="348">
                        <c:v>1.0061305637982196</c:v>
                      </c:pt>
                      <c:pt idx="349">
                        <c:v>1.0061335311572701</c:v>
                      </c:pt>
                      <c:pt idx="350">
                        <c:v>1.0061384767556876</c:v>
                      </c:pt>
                      <c:pt idx="351">
                        <c:v>1.0061424332344213</c:v>
                      </c:pt>
                      <c:pt idx="352">
                        <c:v>1.0061463897131555</c:v>
                      </c:pt>
                      <c:pt idx="353">
                        <c:v>1.0061503461918893</c:v>
                      </c:pt>
                      <c:pt idx="354">
                        <c:v>1.0061543026706232</c:v>
                      </c:pt>
                      <c:pt idx="355">
                        <c:v>1.0061592482690407</c:v>
                      </c:pt>
                      <c:pt idx="356">
                        <c:v>1.0061632047477747</c:v>
                      </c:pt>
                      <c:pt idx="357">
                        <c:v>1.0061671612265084</c:v>
                      </c:pt>
                      <c:pt idx="358">
                        <c:v>1.0061730959446094</c:v>
                      </c:pt>
                      <c:pt idx="359">
                        <c:v>1.0061770524233433</c:v>
                      </c:pt>
                      <c:pt idx="360">
                        <c:v>1.0061829871414441</c:v>
                      </c:pt>
                      <c:pt idx="361">
                        <c:v>1.0061889218595452</c:v>
                      </c:pt>
                      <c:pt idx="362">
                        <c:v>1.0061938674579627</c:v>
                      </c:pt>
                      <c:pt idx="363">
                        <c:v>1.0061998021760634</c:v>
                      </c:pt>
                      <c:pt idx="364">
                        <c:v>1.0062057368941644</c:v>
                      </c:pt>
                      <c:pt idx="365">
                        <c:v>1.0062106824925818</c:v>
                      </c:pt>
                      <c:pt idx="366">
                        <c:v>1.0062176063303661</c:v>
                      </c:pt>
                      <c:pt idx="367">
                        <c:v>1.0062225519287835</c:v>
                      </c:pt>
                      <c:pt idx="368">
                        <c:v>1.0062304648862512</c:v>
                      </c:pt>
                      <c:pt idx="369">
                        <c:v>1.0062363996043522</c:v>
                      </c:pt>
                      <c:pt idx="370">
                        <c:v>1.0062433234421366</c:v>
                      </c:pt>
                      <c:pt idx="371">
                        <c:v>1.0062492581602374</c:v>
                      </c:pt>
                      <c:pt idx="372">
                        <c:v>1.0062571711177053</c:v>
                      </c:pt>
                      <c:pt idx="373">
                        <c:v>1.0062640949554897</c:v>
                      </c:pt>
                      <c:pt idx="374">
                        <c:v>1.0062720079129577</c:v>
                      </c:pt>
                      <c:pt idx="375">
                        <c:v>1.0062789317507419</c:v>
                      </c:pt>
                      <c:pt idx="376">
                        <c:v>1.0062868447082096</c:v>
                      </c:pt>
                      <c:pt idx="377">
                        <c:v>1.0062937685459943</c:v>
                      </c:pt>
                      <c:pt idx="378">
                        <c:v>1.0063026706231455</c:v>
                      </c:pt>
                      <c:pt idx="379">
                        <c:v>1.0063105835806132</c:v>
                      </c:pt>
                      <c:pt idx="380">
                        <c:v>1.0063194856577649</c:v>
                      </c:pt>
                      <c:pt idx="381">
                        <c:v>1.0063273986152326</c:v>
                      </c:pt>
                      <c:pt idx="382">
                        <c:v>1.006336300692384</c:v>
                      </c:pt>
                      <c:pt idx="383">
                        <c:v>1.0063442136498517</c:v>
                      </c:pt>
                      <c:pt idx="384">
                        <c:v>1.0063541048466866</c:v>
                      </c:pt>
                      <c:pt idx="385">
                        <c:v>1.0063620178041544</c:v>
                      </c:pt>
                      <c:pt idx="386">
                        <c:v>1.0063719090009893</c:v>
                      </c:pt>
                      <c:pt idx="387">
                        <c:v>1.006381800197824</c:v>
                      </c:pt>
                      <c:pt idx="388">
                        <c:v>1.0063916913946589</c:v>
                      </c:pt>
                      <c:pt idx="389">
                        <c:v>1.0064005934718101</c:v>
                      </c:pt>
                      <c:pt idx="390">
                        <c:v>1.0064114737883285</c:v>
                      </c:pt>
                      <c:pt idx="391">
                        <c:v>1.0064213649851634</c:v>
                      </c:pt>
                      <c:pt idx="392">
                        <c:v>1.0064322453016816</c:v>
                      </c:pt>
                      <c:pt idx="393">
                        <c:v>1.0064421364985163</c:v>
                      </c:pt>
                      <c:pt idx="394">
                        <c:v>1.0064530168150347</c:v>
                      </c:pt>
                      <c:pt idx="395">
                        <c:v>1.0064638971315532</c:v>
                      </c:pt>
                      <c:pt idx="396">
                        <c:v>1.0064747774480713</c:v>
                      </c:pt>
                      <c:pt idx="397">
                        <c:v>1.0064856577645898</c:v>
                      </c:pt>
                      <c:pt idx="398">
                        <c:v>1.0064975272007914</c:v>
                      </c:pt>
                      <c:pt idx="399">
                        <c:v>1.0065084075173096</c:v>
                      </c:pt>
                      <c:pt idx="400">
                        <c:v>1.006521266073195</c:v>
                      </c:pt>
                      <c:pt idx="401">
                        <c:v>1.0065331355093969</c:v>
                      </c:pt>
                      <c:pt idx="402">
                        <c:v>1.0065450049455986</c:v>
                      </c:pt>
                      <c:pt idx="403">
                        <c:v>1.0065568743818003</c:v>
                      </c:pt>
                      <c:pt idx="404">
                        <c:v>1.0065707220573692</c:v>
                      </c:pt>
                      <c:pt idx="405">
                        <c:v>1.0065835806132541</c:v>
                      </c:pt>
                      <c:pt idx="406">
                        <c:v>1.0065964391691395</c:v>
                      </c:pt>
                      <c:pt idx="407">
                        <c:v>1.0066083086053415</c:v>
                      </c:pt>
                      <c:pt idx="408">
                        <c:v>1.0066231454005936</c:v>
                      </c:pt>
                      <c:pt idx="409">
                        <c:v>1.0066360039564788</c:v>
                      </c:pt>
                      <c:pt idx="410">
                        <c:v>1.0066498516320475</c:v>
                      </c:pt>
                      <c:pt idx="411">
                        <c:v>1.0066636993076161</c:v>
                      </c:pt>
                      <c:pt idx="412">
                        <c:v>1.0066785361028685</c:v>
                      </c:pt>
                      <c:pt idx="413">
                        <c:v>1.0066933728981209</c:v>
                      </c:pt>
                      <c:pt idx="414">
                        <c:v>1.0067072205736896</c:v>
                      </c:pt>
                      <c:pt idx="415">
                        <c:v>1.0067220573689417</c:v>
                      </c:pt>
                      <c:pt idx="416">
                        <c:v>1.0067378832838774</c:v>
                      </c:pt>
                      <c:pt idx="417">
                        <c:v>1.0067527200791297</c:v>
                      </c:pt>
                      <c:pt idx="418">
                        <c:v>1.0067685459940654</c:v>
                      </c:pt>
                      <c:pt idx="419">
                        <c:v>1.0067833827893176</c:v>
                      </c:pt>
                      <c:pt idx="420">
                        <c:v>1.0068001978239369</c:v>
                      </c:pt>
                      <c:pt idx="421">
                        <c:v>1.0068160237388726</c:v>
                      </c:pt>
                      <c:pt idx="422">
                        <c:v>1.0068328387734917</c:v>
                      </c:pt>
                      <c:pt idx="423">
                        <c:v>1.0068486646884274</c:v>
                      </c:pt>
                      <c:pt idx="424">
                        <c:v>1.00686646884273</c:v>
                      </c:pt>
                      <c:pt idx="425">
                        <c:v>1.0068832838773494</c:v>
                      </c:pt>
                      <c:pt idx="426">
                        <c:v>1.0069010880316518</c:v>
                      </c:pt>
                      <c:pt idx="427">
                        <c:v>1.0069179030662712</c:v>
                      </c:pt>
                      <c:pt idx="428">
                        <c:v>1.0069366963402573</c:v>
                      </c:pt>
                      <c:pt idx="429">
                        <c:v>1.0069545004945599</c:v>
                      </c:pt>
                      <c:pt idx="430">
                        <c:v>1.0069732937685461</c:v>
                      </c:pt>
                      <c:pt idx="431">
                        <c:v>1.0069910979228487</c:v>
                      </c:pt>
                      <c:pt idx="432">
                        <c:v>1.0070098911968348</c:v>
                      </c:pt>
                      <c:pt idx="433">
                        <c:v>1.0070296735905047</c:v>
                      </c:pt>
                      <c:pt idx="434">
                        <c:v>1.0070484668644908</c:v>
                      </c:pt>
                      <c:pt idx="435">
                        <c:v>1.0070682492581604</c:v>
                      </c:pt>
                      <c:pt idx="436">
                        <c:v>1.0070880316518298</c:v>
                      </c:pt>
                      <c:pt idx="437">
                        <c:v>1.0071088031651831</c:v>
                      </c:pt>
                      <c:pt idx="438">
                        <c:v>1.0071295746785363</c:v>
                      </c:pt>
                      <c:pt idx="439">
                        <c:v>1.0071503461918894</c:v>
                      </c:pt>
                      <c:pt idx="440">
                        <c:v>1.0071711177052425</c:v>
                      </c:pt>
                      <c:pt idx="441">
                        <c:v>1.0071918892185954</c:v>
                      </c:pt>
                      <c:pt idx="442">
                        <c:v>1.007213649851632</c:v>
                      </c:pt>
                      <c:pt idx="443">
                        <c:v>1.0072354104846688</c:v>
                      </c:pt>
                      <c:pt idx="444">
                        <c:v>1.0072581602373889</c:v>
                      </c:pt>
                      <c:pt idx="445">
                        <c:v>1.0072799208704253</c:v>
                      </c:pt>
                      <c:pt idx="446">
                        <c:v>1.0073036597428289</c:v>
                      </c:pt>
                      <c:pt idx="447">
                        <c:v>1.0073254203758655</c:v>
                      </c:pt>
                      <c:pt idx="448">
                        <c:v>1.0073501483679528</c:v>
                      </c:pt>
                      <c:pt idx="449">
                        <c:v>1.0073728981206727</c:v>
                      </c:pt>
                      <c:pt idx="450">
                        <c:v>1.0073976261127597</c:v>
                      </c:pt>
                      <c:pt idx="451">
                        <c:v>1.0074213649851633</c:v>
                      </c:pt>
                      <c:pt idx="452">
                        <c:v>1.0074460929772504</c:v>
                      </c:pt>
                      <c:pt idx="453">
                        <c:v>1.0074708209693375</c:v>
                      </c:pt>
                      <c:pt idx="454">
                        <c:v>1.0074965380811078</c:v>
                      </c:pt>
                      <c:pt idx="455">
                        <c:v>1.0075222551928784</c:v>
                      </c:pt>
                      <c:pt idx="456">
                        <c:v>1.0075489614243325</c:v>
                      </c:pt>
                      <c:pt idx="457">
                        <c:v>1.0075746785361031</c:v>
                      </c:pt>
                      <c:pt idx="458">
                        <c:v>1.0076013847675571</c:v>
                      </c:pt>
                      <c:pt idx="459">
                        <c:v>1.007628090999011</c:v>
                      </c:pt>
                      <c:pt idx="460">
                        <c:v>1.0076557863501485</c:v>
                      </c:pt>
                      <c:pt idx="461">
                        <c:v>1.0076834817012859</c:v>
                      </c:pt>
                      <c:pt idx="462">
                        <c:v>1.0077121661721069</c:v>
                      </c:pt>
                      <c:pt idx="463">
                        <c:v>1.0077398615232445</c:v>
                      </c:pt>
                      <c:pt idx="464">
                        <c:v>1.007769535113749</c:v>
                      </c:pt>
                      <c:pt idx="465">
                        <c:v>1.0077982195845698</c:v>
                      </c:pt>
                      <c:pt idx="466">
                        <c:v>1.0078278931750744</c:v>
                      </c:pt>
                      <c:pt idx="467">
                        <c:v>1.0078575667655789</c:v>
                      </c:pt>
                      <c:pt idx="468">
                        <c:v>1.0078892185954502</c:v>
                      </c:pt>
                      <c:pt idx="469">
                        <c:v>1.0079188921859548</c:v>
                      </c:pt>
                      <c:pt idx="470">
                        <c:v>1.0079515331355096</c:v>
                      </c:pt>
                      <c:pt idx="471">
                        <c:v>1.0079821958456974</c:v>
                      </c:pt>
                      <c:pt idx="472">
                        <c:v>1.0080148367952524</c:v>
                      </c:pt>
                      <c:pt idx="473">
                        <c:v>1.0080464886251237</c:v>
                      </c:pt>
                      <c:pt idx="474">
                        <c:v>1.0080801186943622</c:v>
                      </c:pt>
                      <c:pt idx="475">
                        <c:v>1.0081137487636005</c:v>
                      </c:pt>
                      <c:pt idx="476">
                        <c:v>1.0081473788328388</c:v>
                      </c:pt>
                      <c:pt idx="477">
                        <c:v>1.0081810089020773</c:v>
                      </c:pt>
                      <c:pt idx="478">
                        <c:v>1.0082166172106826</c:v>
                      </c:pt>
                      <c:pt idx="479">
                        <c:v>1.0082522255192881</c:v>
                      </c:pt>
                      <c:pt idx="480">
                        <c:v>1.0082878338278933</c:v>
                      </c:pt>
                      <c:pt idx="481">
                        <c:v>1.0083244312561821</c:v>
                      </c:pt>
                      <c:pt idx="482">
                        <c:v>1.0083610286844709</c:v>
                      </c:pt>
                      <c:pt idx="483">
                        <c:v>1.0083966369930764</c:v>
                      </c:pt>
                      <c:pt idx="484">
                        <c:v>1.0084352126607321</c:v>
                      </c:pt>
                      <c:pt idx="485">
                        <c:v>1.0084737883283876</c:v>
                      </c:pt>
                      <c:pt idx="486">
                        <c:v>1.0085123639960436</c:v>
                      </c:pt>
                      <c:pt idx="487">
                        <c:v>1.0085509396636994</c:v>
                      </c:pt>
                      <c:pt idx="488">
                        <c:v>1.0085914935707223</c:v>
                      </c:pt>
                      <c:pt idx="489">
                        <c:v>1.0086310583580613</c:v>
                      </c:pt>
                      <c:pt idx="490">
                        <c:v>1.0086726013847678</c:v>
                      </c:pt>
                      <c:pt idx="491">
                        <c:v>1.008714144411474</c:v>
                      </c:pt>
                      <c:pt idx="492">
                        <c:v>1.0087566765578635</c:v>
                      </c:pt>
                      <c:pt idx="493">
                        <c:v>1.0087982195845697</c:v>
                      </c:pt>
                      <c:pt idx="494">
                        <c:v>1.0088427299703266</c:v>
                      </c:pt>
                      <c:pt idx="495">
                        <c:v>1.0088862512363996</c:v>
                      </c:pt>
                      <c:pt idx="496">
                        <c:v>1.0089307616221566</c:v>
                      </c:pt>
                      <c:pt idx="497">
                        <c:v>1.008975272007913</c:v>
                      </c:pt>
                      <c:pt idx="498">
                        <c:v>1.0090217606330367</c:v>
                      </c:pt>
                      <c:pt idx="499">
                        <c:v>1.0090672601384769</c:v>
                      </c:pt>
                      <c:pt idx="500">
                        <c:v>1.0091157270029674</c:v>
                      </c:pt>
                      <c:pt idx="501">
                        <c:v>1.0091622156280911</c:v>
                      </c:pt>
                      <c:pt idx="502">
                        <c:v>1.0092116716122652</c:v>
                      </c:pt>
                      <c:pt idx="503">
                        <c:v>1.0092601384767559</c:v>
                      </c:pt>
                      <c:pt idx="504">
                        <c:v>1.0093105835806133</c:v>
                      </c:pt>
                      <c:pt idx="505">
                        <c:v>1.009361028684471</c:v>
                      </c:pt>
                      <c:pt idx="506">
                        <c:v>1.0094124629080119</c:v>
                      </c:pt>
                      <c:pt idx="507">
                        <c:v>1.009463897131553</c:v>
                      </c:pt>
                      <c:pt idx="508">
                        <c:v>1.009517309594461</c:v>
                      </c:pt>
                      <c:pt idx="509">
                        <c:v>1.0095707220573689</c:v>
                      </c:pt>
                      <c:pt idx="510">
                        <c:v>1.0096251236399605</c:v>
                      </c:pt>
                      <c:pt idx="511">
                        <c:v>1.0096795252225521</c:v>
                      </c:pt>
                      <c:pt idx="512">
                        <c:v>1.009736894164194</c:v>
                      </c:pt>
                      <c:pt idx="513">
                        <c:v>1.0097932739861524</c:v>
                      </c:pt>
                      <c:pt idx="514">
                        <c:v>1.009851632047478</c:v>
                      </c:pt>
                      <c:pt idx="515">
                        <c:v>1.0099090009891198</c:v>
                      </c:pt>
                      <c:pt idx="516">
                        <c:v>1.0099703264094957</c:v>
                      </c:pt>
                      <c:pt idx="517">
                        <c:v>1.0100296735905046</c:v>
                      </c:pt>
                      <c:pt idx="518">
                        <c:v>1.0100919881305639</c:v>
                      </c:pt>
                      <c:pt idx="519">
                        <c:v>1.0101543026706232</c:v>
                      </c:pt>
                      <c:pt idx="520">
                        <c:v>1.0102176063303661</c:v>
                      </c:pt>
                      <c:pt idx="521">
                        <c:v>1.0102809099901089</c:v>
                      </c:pt>
                      <c:pt idx="522">
                        <c:v>1.0103471810089022</c:v>
                      </c:pt>
                      <c:pt idx="523">
                        <c:v>1.0104134520276955</c:v>
                      </c:pt>
                      <c:pt idx="524">
                        <c:v>1.0104817012858558</c:v>
                      </c:pt>
                      <c:pt idx="525">
                        <c:v>1.0105489614243326</c:v>
                      </c:pt>
                      <c:pt idx="526">
                        <c:v>1.0106201780415429</c:v>
                      </c:pt>
                      <c:pt idx="527">
                        <c:v>1.0106894164193867</c:v>
                      </c:pt>
                      <c:pt idx="528">
                        <c:v>1.0107626112759645</c:v>
                      </c:pt>
                      <c:pt idx="529">
                        <c:v>1.0108348170128587</c:v>
                      </c:pt>
                      <c:pt idx="530">
                        <c:v>1.0109109792284867</c:v>
                      </c:pt>
                      <c:pt idx="531">
                        <c:v>1.0109851632047477</c:v>
                      </c:pt>
                      <c:pt idx="532">
                        <c:v>1.0110642927794264</c:v>
                      </c:pt>
                      <c:pt idx="533">
                        <c:v>1.0111414441147379</c:v>
                      </c:pt>
                      <c:pt idx="534">
                        <c:v>1.0112225519287834</c:v>
                      </c:pt>
                      <c:pt idx="535">
                        <c:v>1.0113016815034621</c:v>
                      </c:pt>
                      <c:pt idx="536">
                        <c:v>1.0113857566765578</c:v>
                      </c:pt>
                      <c:pt idx="537">
                        <c:v>1.0114688427299703</c:v>
                      </c:pt>
                      <c:pt idx="538">
                        <c:v>1.0115558852621169</c:v>
                      </c:pt>
                      <c:pt idx="539">
                        <c:v>1.0116429277942633</c:v>
                      </c:pt>
                      <c:pt idx="540">
                        <c:v>1.0117319485657765</c:v>
                      </c:pt>
                      <c:pt idx="541">
                        <c:v>1.0118209693372899</c:v>
                      </c:pt>
                      <c:pt idx="542">
                        <c:v>1.0119149357072206</c:v>
                      </c:pt>
                      <c:pt idx="543">
                        <c:v>1.0120069238377845</c:v>
                      </c:pt>
                      <c:pt idx="544">
                        <c:v>1.0121038575667656</c:v>
                      </c:pt>
                      <c:pt idx="545">
                        <c:v>1.0121998021760634</c:v>
                      </c:pt>
                      <c:pt idx="546">
                        <c:v>1.0123006923837785</c:v>
                      </c:pt>
                      <c:pt idx="547">
                        <c:v>1.0124005934718101</c:v>
                      </c:pt>
                      <c:pt idx="548">
                        <c:v>1.0125054401582594</c:v>
                      </c:pt>
                      <c:pt idx="549">
                        <c:v>1.0126092977250249</c:v>
                      </c:pt>
                      <c:pt idx="550">
                        <c:v>1.0127190900098915</c:v>
                      </c:pt>
                      <c:pt idx="551">
                        <c:v>1.0128269040553908</c:v>
                      </c:pt>
                      <c:pt idx="552">
                        <c:v>1.0129406528189913</c:v>
                      </c:pt>
                      <c:pt idx="553">
                        <c:v>1.013053412462908</c:v>
                      </c:pt>
                      <c:pt idx="554">
                        <c:v>1.0131721068249258</c:v>
                      </c:pt>
                      <c:pt idx="555">
                        <c:v>1.0132888229475767</c:v>
                      </c:pt>
                      <c:pt idx="556">
                        <c:v>1.0134124629080119</c:v>
                      </c:pt>
                      <c:pt idx="557">
                        <c:v>1.0135351137487636</c:v>
                      </c:pt>
                      <c:pt idx="558">
                        <c:v>1.0136646884272997</c:v>
                      </c:pt>
                      <c:pt idx="559">
                        <c:v>1.0137932739861524</c:v>
                      </c:pt>
                      <c:pt idx="560">
                        <c:v>1.0139287833827895</c:v>
                      </c:pt>
                      <c:pt idx="561">
                        <c:v>1.0140623145400596</c:v>
                      </c:pt>
                      <c:pt idx="562">
                        <c:v>1.0142047477744809</c:v>
                      </c:pt>
                      <c:pt idx="563">
                        <c:v>1.0143452027695352</c:v>
                      </c:pt>
                      <c:pt idx="564">
                        <c:v>1.0144935707220575</c:v>
                      </c:pt>
                      <c:pt idx="565">
                        <c:v>1.0146409495548963</c:v>
                      </c:pt>
                      <c:pt idx="566">
                        <c:v>1.0147972304648862</c:v>
                      </c:pt>
                      <c:pt idx="567">
                        <c:v>1.0149535113748764</c:v>
                      </c:pt>
                      <c:pt idx="568">
                        <c:v>1.0151167161226511</c:v>
                      </c:pt>
                      <c:pt idx="569">
                        <c:v>1.0152799208704255</c:v>
                      </c:pt>
                      <c:pt idx="570">
                        <c:v>1.0154530168150349</c:v>
                      </c:pt>
                      <c:pt idx="571">
                        <c:v>1.0156251236399605</c:v>
                      </c:pt>
                      <c:pt idx="572">
                        <c:v>1.015807121661721</c:v>
                      </c:pt>
                      <c:pt idx="573">
                        <c:v>1.0159891196834818</c:v>
                      </c:pt>
                      <c:pt idx="574">
                        <c:v>1.0161819980217608</c:v>
                      </c:pt>
                      <c:pt idx="575">
                        <c:v>1.0163748763600398</c:v>
                      </c:pt>
                      <c:pt idx="576">
                        <c:v>1.0165796241345204</c:v>
                      </c:pt>
                      <c:pt idx="577">
                        <c:v>1.0167833827893176</c:v>
                      </c:pt>
                      <c:pt idx="578">
                        <c:v>1.0170009891196836</c:v>
                      </c:pt>
                      <c:pt idx="579">
                        <c:v>1.0172185954500494</c:v>
                      </c:pt>
                      <c:pt idx="580">
                        <c:v>1.0174500494559844</c:v>
                      </c:pt>
                      <c:pt idx="581">
                        <c:v>1.0176805143422354</c:v>
                      </c:pt>
                      <c:pt idx="582">
                        <c:v>1.0179287833827895</c:v>
                      </c:pt>
                      <c:pt idx="583">
                        <c:v>1.0181750741839763</c:v>
                      </c:pt>
                      <c:pt idx="584">
                        <c:v>1.0184411473788328</c:v>
                      </c:pt>
                      <c:pt idx="585">
                        <c:v>1.0187052423343226</c:v>
                      </c:pt>
                      <c:pt idx="586">
                        <c:v>1.0189910979228487</c:v>
                      </c:pt>
                      <c:pt idx="587">
                        <c:v>1.0192759643916915</c:v>
                      </c:pt>
                      <c:pt idx="588">
                        <c:v>1.0195835806132543</c:v>
                      </c:pt>
                      <c:pt idx="589">
                        <c:v>1.019891196834817</c:v>
                      </c:pt>
                      <c:pt idx="590">
                        <c:v>1.0202245301681505</c:v>
                      </c:pt>
                      <c:pt idx="591">
                        <c:v>1.0205578635014838</c:v>
                      </c:pt>
                      <c:pt idx="592">
                        <c:v>1.0209218595450049</c:v>
                      </c:pt>
                      <c:pt idx="593">
                        <c:v>1.0212848664688428</c:v>
                      </c:pt>
                      <c:pt idx="594">
                        <c:v>1.0216824925816024</c:v>
                      </c:pt>
                      <c:pt idx="595">
                        <c:v>1.0220801186943622</c:v>
                      </c:pt>
                      <c:pt idx="596">
                        <c:v>1.0225192878338281</c:v>
                      </c:pt>
                      <c:pt idx="597">
                        <c:v>1.0229574678536104</c:v>
                      </c:pt>
                      <c:pt idx="598">
                        <c:v>1.0234441147378834</c:v>
                      </c:pt>
                      <c:pt idx="599">
                        <c:v>1.0239307616221562</c:v>
                      </c:pt>
                      <c:pt idx="600">
                        <c:v>1.0244747774480714</c:v>
                      </c:pt>
                      <c:pt idx="601">
                        <c:v>1.0250187932739863</c:v>
                      </c:pt>
                      <c:pt idx="602">
                        <c:v>1.0256340257171119</c:v>
                      </c:pt>
                      <c:pt idx="603">
                        <c:v>1.0262482690405539</c:v>
                      </c:pt>
                      <c:pt idx="604">
                        <c:v>1.026950544015826</c:v>
                      </c:pt>
                      <c:pt idx="605">
                        <c:v>1.0276528189910978</c:v>
                      </c:pt>
                      <c:pt idx="606">
                        <c:v>1.0284658753709199</c:v>
                      </c:pt>
                      <c:pt idx="607">
                        <c:v>1.029278931750742</c:v>
                      </c:pt>
                      <c:pt idx="608">
                        <c:v>1.0302373887240359</c:v>
                      </c:pt>
                      <c:pt idx="609">
                        <c:v>1.0311948565776459</c:v>
                      </c:pt>
                      <c:pt idx="610">
                        <c:v>1.0323491592482692</c:v>
                      </c:pt>
                      <c:pt idx="611">
                        <c:v>1.0335024727992088</c:v>
                      </c:pt>
                      <c:pt idx="612">
                        <c:v>1.0349337289812068</c:v>
                      </c:pt>
                      <c:pt idx="613">
                        <c:v>1.0363639960435214</c:v>
                      </c:pt>
                      <c:pt idx="614">
                        <c:v>1.0382037586547972</c:v>
                      </c:pt>
                      <c:pt idx="615">
                        <c:v>1.0400435212660735</c:v>
                      </c:pt>
                      <c:pt idx="616">
                        <c:v>1.04248862512364</c:v>
                      </c:pt>
                      <c:pt idx="617">
                        <c:v>1.0449327398615234</c:v>
                      </c:pt>
                      <c:pt idx="618">
                        <c:v>1.0476874381800199</c:v>
                      </c:pt>
                      <c:pt idx="619">
                        <c:v>1.0504421364985166</c:v>
                      </c:pt>
                      <c:pt idx="620">
                        <c:v>1.0509317507418399</c:v>
                      </c:pt>
                      <c:pt idx="621">
                        <c:v>1.0514213649851631</c:v>
                      </c:pt>
                      <c:pt idx="622">
                        <c:v>1.0421315529179032</c:v>
                      </c:pt>
                      <c:pt idx="623">
                        <c:v>1.0328427299703264</c:v>
                      </c:pt>
                      <c:pt idx="624">
                        <c:v>0.99163699307616238</c:v>
                      </c:pt>
                      <c:pt idx="625">
                        <c:v>0.95043184965380823</c:v>
                      </c:pt>
                      <c:pt idx="626">
                        <c:v>0.84030603363006928</c:v>
                      </c:pt>
                      <c:pt idx="627">
                        <c:v>0.73017932739861535</c:v>
                      </c:pt>
                      <c:pt idx="628">
                        <c:v>0.59875974282888234</c:v>
                      </c:pt>
                      <c:pt idx="629">
                        <c:v>0.48937359050445106</c:v>
                      </c:pt>
                      <c:pt idx="630">
                        <c:v>0.44158585558852625</c:v>
                      </c:pt>
                      <c:pt idx="631">
                        <c:v>0.39403343224530174</c:v>
                      </c:pt>
                      <c:pt idx="632">
                        <c:v>0.35322591493570726</c:v>
                      </c:pt>
                      <c:pt idx="633">
                        <c:v>0.31255914935707224</c:v>
                      </c:pt>
                      <c:pt idx="634">
                        <c:v>0.2780720079129575</c:v>
                      </c:pt>
                      <c:pt idx="635">
                        <c:v>0.2436679525222552</c:v>
                      </c:pt>
                      <c:pt idx="636">
                        <c:v>0.21468704253214643</c:v>
                      </c:pt>
                      <c:pt idx="637">
                        <c:v>0.1857547972304649</c:v>
                      </c:pt>
                      <c:pt idx="638">
                        <c:v>0.16147467853610289</c:v>
                      </c:pt>
                      <c:pt idx="639">
                        <c:v>0.13722284866468845</c:v>
                      </c:pt>
                      <c:pt idx="640">
                        <c:v>0.11691632047477746</c:v>
                      </c:pt>
                      <c:pt idx="641">
                        <c:v>9.6626389713155306E-2</c:v>
                      </c:pt>
                      <c:pt idx="642">
                        <c:v>7.9663877349159265E-2</c:v>
                      </c:pt>
                      <c:pt idx="643">
                        <c:v>6.271090999010881E-2</c:v>
                      </c:pt>
                      <c:pt idx="644">
                        <c:v>4.8548852621167163E-2</c:v>
                      </c:pt>
                      <c:pt idx="645">
                        <c:v>3.4392334322453019E-2</c:v>
                      </c:pt>
                      <c:pt idx="646">
                        <c:v>2.2573026706231458E-2</c:v>
                      </c:pt>
                      <c:pt idx="647">
                        <c:v>1.0756933728981207E-2</c:v>
                      </c:pt>
                      <c:pt idx="648">
                        <c:v>0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319678344"/>
        <c:scaling>
          <c:orientation val="minMax"/>
          <c:max val="3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y/d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276888"/>
        <c:crossesAt val="-0.60000000000000009"/>
        <c:crossBetween val="midCat"/>
      </c:valAx>
      <c:valAx>
        <c:axId val="3192768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&lt;u</a:t>
                </a:r>
                <a:r>
                  <a:rPr lang="en-US" sz="12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b="1" baseline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/U</a:t>
                </a:r>
                <a:r>
                  <a:rPr lang="en-US" sz="12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67834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46153846153846156"/>
          <c:y val="0.54455745115193932"/>
          <c:w val="0.49358974358974361"/>
          <c:h val="0.313662875473899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y_v!$B$2:$B$1171</c:f>
              <c:numCache>
                <c:formatCode>General</c:formatCode>
                <c:ptCount val="1170"/>
                <c:pt idx="0">
                  <c:v>0</c:v>
                </c:pt>
                <c:pt idx="1">
                  <c:v>0.50064666666666646</c:v>
                </c:pt>
                <c:pt idx="2">
                  <c:v>0.5010466666666662</c:v>
                </c:pt>
                <c:pt idx="3">
                  <c:v>0.50144666666666726</c:v>
                </c:pt>
                <c:pt idx="4">
                  <c:v>0.5019266666666663</c:v>
                </c:pt>
                <c:pt idx="5">
                  <c:v>0.50240666666666678</c:v>
                </c:pt>
                <c:pt idx="6">
                  <c:v>0.50298000000000032</c:v>
                </c:pt>
                <c:pt idx="7">
                  <c:v>0.50356000000000001</c:v>
                </c:pt>
                <c:pt idx="8">
                  <c:v>0.5042466666666664</c:v>
                </c:pt>
                <c:pt idx="9">
                  <c:v>0.50494000000000039</c:v>
                </c:pt>
                <c:pt idx="10">
                  <c:v>0.5057733333333333</c:v>
                </c:pt>
                <c:pt idx="11">
                  <c:v>0.50660000000000005</c:v>
                </c:pt>
                <c:pt idx="12">
                  <c:v>0.50760000000000072</c:v>
                </c:pt>
                <c:pt idx="13">
                  <c:v>0.50859333333333367</c:v>
                </c:pt>
                <c:pt idx="14">
                  <c:v>0.50978666666666661</c:v>
                </c:pt>
                <c:pt idx="15">
                  <c:v>0.51098000000000088</c:v>
                </c:pt>
                <c:pt idx="16">
                  <c:v>0.51241333333333328</c:v>
                </c:pt>
                <c:pt idx="17">
                  <c:v>0.51384666666666712</c:v>
                </c:pt>
                <c:pt idx="18">
                  <c:v>0.51556666666666628</c:v>
                </c:pt>
                <c:pt idx="19">
                  <c:v>0.51728666666666689</c:v>
                </c:pt>
                <c:pt idx="20">
                  <c:v>0.52685333333333406</c:v>
                </c:pt>
                <c:pt idx="21">
                  <c:v>0.53641999999999967</c:v>
                </c:pt>
                <c:pt idx="22">
                  <c:v>0.54338666666666757</c:v>
                </c:pt>
                <c:pt idx="23">
                  <c:v>0.55035333333333403</c:v>
                </c:pt>
                <c:pt idx="24">
                  <c:v>0.55698000000000025</c:v>
                </c:pt>
                <c:pt idx="25">
                  <c:v>0.56361333333333419</c:v>
                </c:pt>
                <c:pt idx="26">
                  <c:v>0.57013999999999976</c:v>
                </c:pt>
                <c:pt idx="27">
                  <c:v>0.57666666666666688</c:v>
                </c:pt>
                <c:pt idx="28">
                  <c:v>0.58318000000000025</c:v>
                </c:pt>
                <c:pt idx="29">
                  <c:v>0.58969999999999967</c:v>
                </c:pt>
                <c:pt idx="30">
                  <c:v>0.59623333333333295</c:v>
                </c:pt>
                <c:pt idx="31">
                  <c:v>0.60276666666666756</c:v>
                </c:pt>
                <c:pt idx="32">
                  <c:v>0.60931333333333304</c:v>
                </c:pt>
                <c:pt idx="33">
                  <c:v>0.61586666666666756</c:v>
                </c:pt>
                <c:pt idx="34">
                  <c:v>0.62243333333333284</c:v>
                </c:pt>
                <c:pt idx="35">
                  <c:v>0.62900666666666716</c:v>
                </c:pt>
                <c:pt idx="36">
                  <c:v>0.63558000000000003</c:v>
                </c:pt>
                <c:pt idx="37">
                  <c:v>0.64216000000000051</c:v>
                </c:pt>
                <c:pt idx="38">
                  <c:v>0.64873999999999954</c:v>
                </c:pt>
                <c:pt idx="39">
                  <c:v>0.65532000000000001</c:v>
                </c:pt>
                <c:pt idx="40">
                  <c:v>0.66190666666666664</c:v>
                </c:pt>
                <c:pt idx="41">
                  <c:v>0.66849333333333316</c:v>
                </c:pt>
                <c:pt idx="42">
                  <c:v>0.67508666666666739</c:v>
                </c:pt>
                <c:pt idx="43">
                  <c:v>0.68167333333333402</c:v>
                </c:pt>
                <c:pt idx="44">
                  <c:v>0.68826666666666669</c:v>
                </c:pt>
                <c:pt idx="45">
                  <c:v>0.69485333333333332</c:v>
                </c:pt>
                <c:pt idx="46">
                  <c:v>0.70143999999999984</c:v>
                </c:pt>
                <c:pt idx="47">
                  <c:v>0.70803333333333407</c:v>
                </c:pt>
                <c:pt idx="48">
                  <c:v>0.7146200000000007</c:v>
                </c:pt>
                <c:pt idx="49">
                  <c:v>0.72120666666666722</c:v>
                </c:pt>
                <c:pt idx="50">
                  <c:v>0.72779333333333385</c:v>
                </c:pt>
                <c:pt idx="51">
                  <c:v>0.73438000000000048</c:v>
                </c:pt>
                <c:pt idx="52">
                  <c:v>0.74096000000000095</c:v>
                </c:pt>
                <c:pt idx="53">
                  <c:v>0.74754666666666747</c:v>
                </c:pt>
                <c:pt idx="54">
                  <c:v>0.7541333333333341</c:v>
                </c:pt>
                <c:pt idx="55">
                  <c:v>0.76072000000000073</c:v>
                </c:pt>
                <c:pt idx="56">
                  <c:v>0.76730666666666725</c:v>
                </c:pt>
                <c:pt idx="57">
                  <c:v>0.77390000000000003</c:v>
                </c:pt>
                <c:pt idx="58">
                  <c:v>0.78049333333333415</c:v>
                </c:pt>
                <c:pt idx="59">
                  <c:v>0.78708000000000078</c:v>
                </c:pt>
                <c:pt idx="60">
                  <c:v>0.79367333333333345</c:v>
                </c:pt>
                <c:pt idx="61">
                  <c:v>0.80026000000000008</c:v>
                </c:pt>
                <c:pt idx="62">
                  <c:v>0.80685333333333431</c:v>
                </c:pt>
                <c:pt idx="63">
                  <c:v>0.81344666666666698</c:v>
                </c:pt>
                <c:pt idx="64">
                  <c:v>0.82003999999999966</c:v>
                </c:pt>
                <c:pt idx="65">
                  <c:v>0.82663333333333389</c:v>
                </c:pt>
                <c:pt idx="66">
                  <c:v>0.83322666666666656</c:v>
                </c:pt>
                <c:pt idx="67">
                  <c:v>0.83982000000000079</c:v>
                </c:pt>
                <c:pt idx="68">
                  <c:v>0.84641999999999962</c:v>
                </c:pt>
                <c:pt idx="69">
                  <c:v>0.85301333333333385</c:v>
                </c:pt>
                <c:pt idx="70">
                  <c:v>0.85960666666666652</c:v>
                </c:pt>
                <c:pt idx="71">
                  <c:v>0.86620000000000075</c:v>
                </c:pt>
                <c:pt idx="72">
                  <c:v>0.87278666666666727</c:v>
                </c:pt>
                <c:pt idx="73">
                  <c:v>0.8793733333333339</c:v>
                </c:pt>
                <c:pt idx="74">
                  <c:v>0.88596666666666657</c:v>
                </c:pt>
                <c:pt idx="75">
                  <c:v>0.89256666666666695</c:v>
                </c:pt>
                <c:pt idx="76">
                  <c:v>0.89915999999999963</c:v>
                </c:pt>
                <c:pt idx="77">
                  <c:v>0.90575333333333385</c:v>
                </c:pt>
                <c:pt idx="78">
                  <c:v>0.91234666666666653</c:v>
                </c:pt>
                <c:pt idx="79">
                  <c:v>0.91894000000000076</c:v>
                </c:pt>
                <c:pt idx="80">
                  <c:v>0.92553999999999959</c:v>
                </c:pt>
                <c:pt idx="81">
                  <c:v>0.9321333333333337</c:v>
                </c:pt>
                <c:pt idx="82">
                  <c:v>0.93873333333333409</c:v>
                </c:pt>
                <c:pt idx="83">
                  <c:v>0.94532666666666676</c:v>
                </c:pt>
                <c:pt idx="84">
                  <c:v>0.95192666666666703</c:v>
                </c:pt>
                <c:pt idx="85">
                  <c:v>0.95852666666666742</c:v>
                </c:pt>
                <c:pt idx="86">
                  <c:v>0.96512666666666624</c:v>
                </c:pt>
                <c:pt idx="87">
                  <c:v>0.97172000000000036</c:v>
                </c:pt>
                <c:pt idx="88">
                  <c:v>0.97832000000000074</c:v>
                </c:pt>
                <c:pt idx="89">
                  <c:v>0.98491999999999957</c:v>
                </c:pt>
                <c:pt idx="90">
                  <c:v>0.99152666666666744</c:v>
                </c:pt>
                <c:pt idx="91">
                  <c:v>0.99812666666666627</c:v>
                </c:pt>
                <c:pt idx="92">
                  <c:v>1.0047266666666665</c:v>
                </c:pt>
                <c:pt idx="93">
                  <c:v>1.0113266666666669</c:v>
                </c:pt>
                <c:pt idx="94">
                  <c:v>1.0179266666666673</c:v>
                </c:pt>
                <c:pt idx="95">
                  <c:v>1.0245333333333337</c:v>
                </c:pt>
                <c:pt idx="96">
                  <c:v>1.0311400000000002</c:v>
                </c:pt>
                <c:pt idx="97">
                  <c:v>1.0377466666666666</c:v>
                </c:pt>
                <c:pt idx="98">
                  <c:v>1.0443400000000007</c:v>
                </c:pt>
                <c:pt idx="99">
                  <c:v>1.0509399999999995</c:v>
                </c:pt>
                <c:pt idx="100">
                  <c:v>1.0575333333333337</c:v>
                </c:pt>
                <c:pt idx="101">
                  <c:v>1.064133333333334</c:v>
                </c:pt>
                <c:pt idx="102">
                  <c:v>1.0707400000000005</c:v>
                </c:pt>
                <c:pt idx="103">
                  <c:v>1.0773466666666669</c:v>
                </c:pt>
                <c:pt idx="104">
                  <c:v>1.0839466666666673</c:v>
                </c:pt>
                <c:pt idx="105">
                  <c:v>1.0905533333333337</c:v>
                </c:pt>
                <c:pt idx="106">
                  <c:v>1.0971600000000001</c:v>
                </c:pt>
                <c:pt idx="107">
                  <c:v>1.1037666666666666</c:v>
                </c:pt>
                <c:pt idx="108">
                  <c:v>1.110373333333333</c:v>
                </c:pt>
                <c:pt idx="109">
                  <c:v>1.1169800000000008</c:v>
                </c:pt>
                <c:pt idx="110">
                  <c:v>1.1235866666666672</c:v>
                </c:pt>
                <c:pt idx="111">
                  <c:v>1.1301933333333336</c:v>
                </c:pt>
                <c:pt idx="112">
                  <c:v>1.1367866666666664</c:v>
                </c:pt>
                <c:pt idx="113">
                  <c:v>1.1433866666666668</c:v>
                </c:pt>
                <c:pt idx="114">
                  <c:v>1.1499933333333332</c:v>
                </c:pt>
                <c:pt idx="115">
                  <c:v>1.1565999999999996</c:v>
                </c:pt>
                <c:pt idx="116">
                  <c:v>1.1632066666666674</c:v>
                </c:pt>
                <c:pt idx="117">
                  <c:v>1.1698133333333338</c:v>
                </c:pt>
                <c:pt idx="118">
                  <c:v>1.1764200000000002</c:v>
                </c:pt>
                <c:pt idx="119">
                  <c:v>1.1830333333333329</c:v>
                </c:pt>
                <c:pt idx="120">
                  <c:v>1.1896333333333331</c:v>
                </c:pt>
                <c:pt idx="121">
                  <c:v>1.1962333333333335</c:v>
                </c:pt>
                <c:pt idx="122">
                  <c:v>1.2028399999999999</c:v>
                </c:pt>
                <c:pt idx="123">
                  <c:v>1.2094466666666663</c:v>
                </c:pt>
                <c:pt idx="124">
                  <c:v>1.2160533333333343</c:v>
                </c:pt>
                <c:pt idx="125">
                  <c:v>1.2226600000000007</c:v>
                </c:pt>
                <c:pt idx="126">
                  <c:v>1.2292666666666672</c:v>
                </c:pt>
                <c:pt idx="127">
                  <c:v>1.2358733333333336</c:v>
                </c:pt>
                <c:pt idx="128">
                  <c:v>1.24248</c:v>
                </c:pt>
                <c:pt idx="129">
                  <c:v>1.2490866666666665</c:v>
                </c:pt>
                <c:pt idx="130">
                  <c:v>1.2556933333333342</c:v>
                </c:pt>
                <c:pt idx="131">
                  <c:v>1.2623066666666669</c:v>
                </c:pt>
                <c:pt idx="132">
                  <c:v>1.2688999999999995</c:v>
                </c:pt>
                <c:pt idx="133">
                  <c:v>1.2754999999999999</c:v>
                </c:pt>
                <c:pt idx="134">
                  <c:v>1.2821066666666663</c:v>
                </c:pt>
                <c:pt idx="135">
                  <c:v>1.2887200000000003</c:v>
                </c:pt>
                <c:pt idx="136">
                  <c:v>1.2953266666666667</c:v>
                </c:pt>
                <c:pt idx="137">
                  <c:v>1.3019333333333332</c:v>
                </c:pt>
                <c:pt idx="138">
                  <c:v>1.3085399999999996</c:v>
                </c:pt>
                <c:pt idx="139">
                  <c:v>1.3151533333333336</c:v>
                </c:pt>
                <c:pt idx="140">
                  <c:v>1.3217666666666676</c:v>
                </c:pt>
                <c:pt idx="141">
                  <c:v>1.3283800000000001</c:v>
                </c:pt>
                <c:pt idx="142">
                  <c:v>1.3349933333333341</c:v>
                </c:pt>
                <c:pt idx="143">
                  <c:v>1.3416000000000006</c:v>
                </c:pt>
                <c:pt idx="144">
                  <c:v>1.348206666666667</c:v>
                </c:pt>
                <c:pt idx="145">
                  <c:v>1.3548199999999997</c:v>
                </c:pt>
                <c:pt idx="146">
                  <c:v>1.3614333333333337</c:v>
                </c:pt>
                <c:pt idx="147">
                  <c:v>1.3680466666666662</c:v>
                </c:pt>
                <c:pt idx="148">
                  <c:v>1.3746600000000002</c:v>
                </c:pt>
                <c:pt idx="149">
                  <c:v>1.3812666666666666</c:v>
                </c:pt>
                <c:pt idx="150">
                  <c:v>1.3878866666666667</c:v>
                </c:pt>
                <c:pt idx="151">
                  <c:v>1.3945000000000007</c:v>
                </c:pt>
                <c:pt idx="152">
                  <c:v>1.4011066666666672</c:v>
                </c:pt>
                <c:pt idx="153">
                  <c:v>1.4077133333333336</c:v>
                </c:pt>
                <c:pt idx="154">
                  <c:v>1.4143266666666663</c:v>
                </c:pt>
                <c:pt idx="155">
                  <c:v>1.4209400000000003</c:v>
                </c:pt>
                <c:pt idx="156">
                  <c:v>1.4209400000000003</c:v>
                </c:pt>
                <c:pt idx="157">
                  <c:v>1.4275466666666667</c:v>
                </c:pt>
                <c:pt idx="158">
                  <c:v>1.4341533333333332</c:v>
                </c:pt>
                <c:pt idx="159">
                  <c:v>1.4407666666666672</c:v>
                </c:pt>
                <c:pt idx="160">
                  <c:v>1.4473799999999997</c:v>
                </c:pt>
                <c:pt idx="161">
                  <c:v>1.4539933333333337</c:v>
                </c:pt>
                <c:pt idx="162">
                  <c:v>1.4606066666666662</c:v>
                </c:pt>
                <c:pt idx="163">
                  <c:v>1.4606066666666662</c:v>
                </c:pt>
                <c:pt idx="164">
                  <c:v>1.4672266666666665</c:v>
                </c:pt>
                <c:pt idx="165">
                  <c:v>1.4738400000000005</c:v>
                </c:pt>
                <c:pt idx="166">
                  <c:v>1.480453333333333</c:v>
                </c:pt>
                <c:pt idx="167">
                  <c:v>1.487073333333333</c:v>
                </c:pt>
                <c:pt idx="168">
                  <c:v>1.4936866666666671</c:v>
                </c:pt>
                <c:pt idx="169">
                  <c:v>1.5002999999999997</c:v>
                </c:pt>
                <c:pt idx="170">
                  <c:v>1.5069199999999998</c:v>
                </c:pt>
                <c:pt idx="171">
                  <c:v>1.5135333333333338</c:v>
                </c:pt>
                <c:pt idx="172">
                  <c:v>1.5201533333333339</c:v>
                </c:pt>
                <c:pt idx="173">
                  <c:v>1.5267666666666666</c:v>
                </c:pt>
                <c:pt idx="174">
                  <c:v>1.5333800000000006</c:v>
                </c:pt>
                <c:pt idx="175">
                  <c:v>1.5399933333333331</c:v>
                </c:pt>
                <c:pt idx="176">
                  <c:v>1.5466066666666671</c:v>
                </c:pt>
                <c:pt idx="177">
                  <c:v>1.5532266666666672</c:v>
                </c:pt>
                <c:pt idx="178">
                  <c:v>1.5598333333333336</c:v>
                </c:pt>
                <c:pt idx="179">
                  <c:v>1.5664466666666663</c:v>
                </c:pt>
                <c:pt idx="180">
                  <c:v>1.5730666666666664</c:v>
                </c:pt>
                <c:pt idx="181">
                  <c:v>1.5796800000000004</c:v>
                </c:pt>
                <c:pt idx="182">
                  <c:v>1.5863000000000005</c:v>
                </c:pt>
                <c:pt idx="183">
                  <c:v>1.5929133333333332</c:v>
                </c:pt>
                <c:pt idx="184">
                  <c:v>1.5995333333333333</c:v>
                </c:pt>
                <c:pt idx="185">
                  <c:v>1.6061466666666673</c:v>
                </c:pt>
                <c:pt idx="186">
                  <c:v>1.6127666666666673</c:v>
                </c:pt>
                <c:pt idx="187">
                  <c:v>1.6193866666666676</c:v>
                </c:pt>
                <c:pt idx="188">
                  <c:v>1.6259933333333341</c:v>
                </c:pt>
                <c:pt idx="189">
                  <c:v>1.6326000000000005</c:v>
                </c:pt>
                <c:pt idx="190">
                  <c:v>1.6392266666666666</c:v>
                </c:pt>
                <c:pt idx="191">
                  <c:v>1.6458466666666669</c:v>
                </c:pt>
                <c:pt idx="192">
                  <c:v>1.652466666666667</c:v>
                </c:pt>
                <c:pt idx="193">
                  <c:v>1.6590799999999994</c:v>
                </c:pt>
                <c:pt idx="194">
                  <c:v>1.6656999999999997</c:v>
                </c:pt>
                <c:pt idx="195">
                  <c:v>1.6723199999999998</c:v>
                </c:pt>
                <c:pt idx="196">
                  <c:v>1.6789333333333338</c:v>
                </c:pt>
                <c:pt idx="197">
                  <c:v>1.6855466666666663</c:v>
                </c:pt>
                <c:pt idx="198">
                  <c:v>1.6921600000000003</c:v>
                </c:pt>
                <c:pt idx="199">
                  <c:v>1.698773333333333</c:v>
                </c:pt>
                <c:pt idx="200">
                  <c:v>1.7053933333333331</c:v>
                </c:pt>
                <c:pt idx="201">
                  <c:v>1.7120066666666671</c:v>
                </c:pt>
                <c:pt idx="202">
                  <c:v>1.7186199999999996</c:v>
                </c:pt>
                <c:pt idx="203">
                  <c:v>1.7252333333333336</c:v>
                </c:pt>
                <c:pt idx="204">
                  <c:v>1.7318533333333339</c:v>
                </c:pt>
                <c:pt idx="205">
                  <c:v>1.738473333333334</c:v>
                </c:pt>
                <c:pt idx="206">
                  <c:v>1.7450866666666665</c:v>
                </c:pt>
                <c:pt idx="207">
                  <c:v>1.7517066666666667</c:v>
                </c:pt>
                <c:pt idx="208">
                  <c:v>1.7583266666666668</c:v>
                </c:pt>
                <c:pt idx="209">
                  <c:v>1.7649466666666669</c:v>
                </c:pt>
                <c:pt idx="210">
                  <c:v>1.7715666666666672</c:v>
                </c:pt>
                <c:pt idx="211">
                  <c:v>1.7781866666666672</c:v>
                </c:pt>
                <c:pt idx="212">
                  <c:v>1.7848066666666673</c:v>
                </c:pt>
                <c:pt idx="213">
                  <c:v>1.7914266666666676</c:v>
                </c:pt>
                <c:pt idx="214">
                  <c:v>1.7980533333333337</c:v>
                </c:pt>
                <c:pt idx="215">
                  <c:v>1.804673333333334</c:v>
                </c:pt>
                <c:pt idx="216">
                  <c:v>1.8113000000000001</c:v>
                </c:pt>
                <c:pt idx="217">
                  <c:v>1.8179200000000004</c:v>
                </c:pt>
                <c:pt idx="218">
                  <c:v>1.8245266666666669</c:v>
                </c:pt>
                <c:pt idx="219">
                  <c:v>1.8311400000000009</c:v>
                </c:pt>
                <c:pt idx="220">
                  <c:v>1.8377533333333333</c:v>
                </c:pt>
                <c:pt idx="221">
                  <c:v>1.8443666666666674</c:v>
                </c:pt>
                <c:pt idx="222">
                  <c:v>1.8509866666666674</c:v>
                </c:pt>
                <c:pt idx="223">
                  <c:v>1.8576000000000001</c:v>
                </c:pt>
                <c:pt idx="224">
                  <c:v>1.8642200000000002</c:v>
                </c:pt>
                <c:pt idx="225">
                  <c:v>1.8708400000000003</c:v>
                </c:pt>
                <c:pt idx="226">
                  <c:v>1.8774600000000006</c:v>
                </c:pt>
                <c:pt idx="227">
                  <c:v>1.8840800000000006</c:v>
                </c:pt>
                <c:pt idx="228">
                  <c:v>1.8906933333333331</c:v>
                </c:pt>
                <c:pt idx="229">
                  <c:v>1.8973133333333334</c:v>
                </c:pt>
                <c:pt idx="230">
                  <c:v>1.9039399999999995</c:v>
                </c:pt>
                <c:pt idx="231">
                  <c:v>1.9105599999999998</c:v>
                </c:pt>
                <c:pt idx="232">
                  <c:v>1.9171799999999999</c:v>
                </c:pt>
                <c:pt idx="233">
                  <c:v>1.9238</c:v>
                </c:pt>
                <c:pt idx="234">
                  <c:v>1.9304266666666663</c:v>
                </c:pt>
                <c:pt idx="235">
                  <c:v>1.937053333333334</c:v>
                </c:pt>
                <c:pt idx="236">
                  <c:v>1.9436800000000003</c:v>
                </c:pt>
                <c:pt idx="237">
                  <c:v>1.9503000000000004</c:v>
                </c:pt>
                <c:pt idx="238">
                  <c:v>1.9569266666666667</c:v>
                </c:pt>
                <c:pt idx="239">
                  <c:v>1.963553333333333</c:v>
                </c:pt>
                <c:pt idx="240">
                  <c:v>1.9701800000000007</c:v>
                </c:pt>
                <c:pt idx="241">
                  <c:v>1.976806666666667</c:v>
                </c:pt>
                <c:pt idx="242">
                  <c:v>1.9834199999999995</c:v>
                </c:pt>
                <c:pt idx="243">
                  <c:v>1.9900333333333335</c:v>
                </c:pt>
                <c:pt idx="244">
                  <c:v>1.9966466666666676</c:v>
                </c:pt>
                <c:pt idx="245">
                  <c:v>2.0032666666666663</c:v>
                </c:pt>
                <c:pt idx="246">
                  <c:v>2.0098866666666666</c:v>
                </c:pt>
                <c:pt idx="247">
                  <c:v>2.0165066666666664</c:v>
                </c:pt>
                <c:pt idx="248">
                  <c:v>2.0231266666666667</c:v>
                </c:pt>
                <c:pt idx="249">
                  <c:v>2.0297533333333329</c:v>
                </c:pt>
                <c:pt idx="250">
                  <c:v>2.0297533333333329</c:v>
                </c:pt>
                <c:pt idx="251">
                  <c:v>2.0363733333333331</c:v>
                </c:pt>
                <c:pt idx="252">
                  <c:v>2.0429866666666672</c:v>
                </c:pt>
                <c:pt idx="253">
                  <c:v>2.0496066666666675</c:v>
                </c:pt>
                <c:pt idx="254">
                  <c:v>2.0562266666666673</c:v>
                </c:pt>
                <c:pt idx="255">
                  <c:v>2.0628466666666676</c:v>
                </c:pt>
                <c:pt idx="256">
                  <c:v>2.0694600000000003</c:v>
                </c:pt>
                <c:pt idx="257">
                  <c:v>2.0760866666666664</c:v>
                </c:pt>
                <c:pt idx="258">
                  <c:v>2.0827066666666667</c:v>
                </c:pt>
                <c:pt idx="259">
                  <c:v>2.0893266666666666</c:v>
                </c:pt>
                <c:pt idx="260">
                  <c:v>2.0959466666666668</c:v>
                </c:pt>
                <c:pt idx="261">
                  <c:v>2.102573333333333</c:v>
                </c:pt>
                <c:pt idx="262">
                  <c:v>2.1091933333333333</c:v>
                </c:pt>
                <c:pt idx="263">
                  <c:v>2.1158133333333335</c:v>
                </c:pt>
                <c:pt idx="264">
                  <c:v>2.1224333333333334</c:v>
                </c:pt>
                <c:pt idx="265">
                  <c:v>2.1290533333333337</c:v>
                </c:pt>
                <c:pt idx="266">
                  <c:v>2.1356666666666677</c:v>
                </c:pt>
                <c:pt idx="267">
                  <c:v>2.1422866666666662</c:v>
                </c:pt>
                <c:pt idx="268">
                  <c:v>2.1489133333333341</c:v>
                </c:pt>
                <c:pt idx="269">
                  <c:v>2.1555333333333344</c:v>
                </c:pt>
                <c:pt idx="270">
                  <c:v>2.1621533333333329</c:v>
                </c:pt>
                <c:pt idx="271">
                  <c:v>2.1687800000000008</c:v>
                </c:pt>
                <c:pt idx="272">
                  <c:v>2.1754000000000007</c:v>
                </c:pt>
                <c:pt idx="273">
                  <c:v>2.182020000000001</c:v>
                </c:pt>
                <c:pt idx="274">
                  <c:v>2.1886399999999995</c:v>
                </c:pt>
                <c:pt idx="275">
                  <c:v>2.1952599999999998</c:v>
                </c:pt>
                <c:pt idx="276">
                  <c:v>2.2018866666666677</c:v>
                </c:pt>
                <c:pt idx="277">
                  <c:v>2.2085133333333338</c:v>
                </c:pt>
                <c:pt idx="278">
                  <c:v>2.2151399999999999</c:v>
                </c:pt>
                <c:pt idx="279">
                  <c:v>2.2217666666666664</c:v>
                </c:pt>
                <c:pt idx="280">
                  <c:v>2.2284000000000002</c:v>
                </c:pt>
                <c:pt idx="281">
                  <c:v>2.2350333333333339</c:v>
                </c:pt>
                <c:pt idx="282">
                  <c:v>2.2416666666666663</c:v>
                </c:pt>
                <c:pt idx="283">
                  <c:v>2.2483000000000004</c:v>
                </c:pt>
                <c:pt idx="284">
                  <c:v>2.2549333333333341</c:v>
                </c:pt>
                <c:pt idx="285">
                  <c:v>2.2615600000000002</c:v>
                </c:pt>
                <c:pt idx="286">
                  <c:v>2.2681866666666668</c:v>
                </c:pt>
                <c:pt idx="287">
                  <c:v>2.2748133333333342</c:v>
                </c:pt>
                <c:pt idx="288">
                  <c:v>2.2814333333333332</c:v>
                </c:pt>
                <c:pt idx="289">
                  <c:v>2.2880533333333331</c:v>
                </c:pt>
                <c:pt idx="290">
                  <c:v>2.2946733333333333</c:v>
                </c:pt>
                <c:pt idx="291">
                  <c:v>2.3012999999999995</c:v>
                </c:pt>
                <c:pt idx="292">
                  <c:v>2.3079266666666673</c:v>
                </c:pt>
                <c:pt idx="293">
                  <c:v>2.3145466666666676</c:v>
                </c:pt>
                <c:pt idx="294">
                  <c:v>2.3211733333333338</c:v>
                </c:pt>
                <c:pt idx="295">
                  <c:v>2.327793333333334</c:v>
                </c:pt>
                <c:pt idx="296">
                  <c:v>2.3344200000000002</c:v>
                </c:pt>
                <c:pt idx="297">
                  <c:v>2.3410466666666663</c:v>
                </c:pt>
                <c:pt idx="298">
                  <c:v>2.3476800000000004</c:v>
                </c:pt>
                <c:pt idx="299">
                  <c:v>2.3543133333333341</c:v>
                </c:pt>
                <c:pt idx="300">
                  <c:v>2.3609466666666665</c:v>
                </c:pt>
                <c:pt idx="301">
                  <c:v>2.3675800000000002</c:v>
                </c:pt>
                <c:pt idx="302">
                  <c:v>2.3742200000000002</c:v>
                </c:pt>
                <c:pt idx="303">
                  <c:v>2.3808666666666665</c:v>
                </c:pt>
                <c:pt idx="304">
                  <c:v>2.387513333333334</c:v>
                </c:pt>
                <c:pt idx="305">
                  <c:v>2.3941666666666661</c:v>
                </c:pt>
                <c:pt idx="306">
                  <c:v>2.40082</c:v>
                </c:pt>
                <c:pt idx="307">
                  <c:v>2.4074799999999996</c:v>
                </c:pt>
                <c:pt idx="308">
                  <c:v>2.4141400000000011</c:v>
                </c:pt>
                <c:pt idx="309">
                  <c:v>2.420806666666667</c:v>
                </c:pt>
                <c:pt idx="310">
                  <c:v>2.4274733333333329</c:v>
                </c:pt>
                <c:pt idx="311">
                  <c:v>2.4341400000000002</c:v>
                </c:pt>
                <c:pt idx="312">
                  <c:v>2.4408133333333337</c:v>
                </c:pt>
                <c:pt idx="313">
                  <c:v>2.4474733333333338</c:v>
                </c:pt>
                <c:pt idx="314">
                  <c:v>2.4541333333333335</c:v>
                </c:pt>
                <c:pt idx="315">
                  <c:v>2.4607399999999999</c:v>
                </c:pt>
                <c:pt idx="316">
                  <c:v>2.467353333333334</c:v>
                </c:pt>
                <c:pt idx="317">
                  <c:v>2.4739600000000004</c:v>
                </c:pt>
                <c:pt idx="318">
                  <c:v>2.4805733333333331</c:v>
                </c:pt>
                <c:pt idx="319">
                  <c:v>2.4871866666666671</c:v>
                </c:pt>
                <c:pt idx="320">
                  <c:v>2.4937933333333335</c:v>
                </c:pt>
                <c:pt idx="321">
                  <c:v>2.5004</c:v>
                </c:pt>
                <c:pt idx="322">
                  <c:v>2.5070066666666677</c:v>
                </c:pt>
                <c:pt idx="323">
                  <c:v>2.5136133333333341</c:v>
                </c:pt>
                <c:pt idx="324">
                  <c:v>2.5202200000000006</c:v>
                </c:pt>
                <c:pt idx="325">
                  <c:v>2.5268066666666673</c:v>
                </c:pt>
                <c:pt idx="326">
                  <c:v>2.5333999999999999</c:v>
                </c:pt>
                <c:pt idx="327">
                  <c:v>2.5400399999999999</c:v>
                </c:pt>
                <c:pt idx="328">
                  <c:v>2.5466733333333336</c:v>
                </c:pt>
                <c:pt idx="329">
                  <c:v>2.5533399999999995</c:v>
                </c:pt>
                <c:pt idx="330">
                  <c:v>2.5600000000000009</c:v>
                </c:pt>
                <c:pt idx="331">
                  <c:v>2.5666666666666669</c:v>
                </c:pt>
                <c:pt idx="332">
                  <c:v>2.5733333333333341</c:v>
                </c:pt>
                <c:pt idx="333">
                  <c:v>2.58</c:v>
                </c:pt>
                <c:pt idx="334">
                  <c:v>2.5866666666666678</c:v>
                </c:pt>
                <c:pt idx="335">
                  <c:v>2.5933333333333337</c:v>
                </c:pt>
                <c:pt idx="336">
                  <c:v>2.600000000000001</c:v>
                </c:pt>
                <c:pt idx="337">
                  <c:v>2.6066666666666669</c:v>
                </c:pt>
                <c:pt idx="338">
                  <c:v>2.6133333333333342</c:v>
                </c:pt>
                <c:pt idx="339">
                  <c:v>2.62</c:v>
                </c:pt>
                <c:pt idx="340">
                  <c:v>2.6266666666666678</c:v>
                </c:pt>
                <c:pt idx="341">
                  <c:v>2.6333333333333337</c:v>
                </c:pt>
                <c:pt idx="342">
                  <c:v>2.640000000000001</c:v>
                </c:pt>
                <c:pt idx="343">
                  <c:v>2.6466666666666669</c:v>
                </c:pt>
                <c:pt idx="344">
                  <c:v>2.6533333333333342</c:v>
                </c:pt>
                <c:pt idx="345">
                  <c:v>2.66</c:v>
                </c:pt>
                <c:pt idx="346">
                  <c:v>2.6666666666666679</c:v>
                </c:pt>
                <c:pt idx="347">
                  <c:v>2.6733333333333338</c:v>
                </c:pt>
                <c:pt idx="348">
                  <c:v>2.680000000000001</c:v>
                </c:pt>
                <c:pt idx="349">
                  <c:v>2.686666666666667</c:v>
                </c:pt>
                <c:pt idx="350">
                  <c:v>2.6933333333333342</c:v>
                </c:pt>
                <c:pt idx="351">
                  <c:v>2.7</c:v>
                </c:pt>
                <c:pt idx="352">
                  <c:v>2.7066666666666661</c:v>
                </c:pt>
                <c:pt idx="353">
                  <c:v>2.7133333333333338</c:v>
                </c:pt>
                <c:pt idx="354">
                  <c:v>2.7199999999999998</c:v>
                </c:pt>
                <c:pt idx="355">
                  <c:v>2.726666666666667</c:v>
                </c:pt>
                <c:pt idx="356">
                  <c:v>2.7333333333333329</c:v>
                </c:pt>
                <c:pt idx="357">
                  <c:v>2.74</c:v>
                </c:pt>
                <c:pt idx="358">
                  <c:v>2.7466666666666661</c:v>
                </c:pt>
                <c:pt idx="359">
                  <c:v>2.7533333333333339</c:v>
                </c:pt>
                <c:pt idx="360">
                  <c:v>2.76</c:v>
                </c:pt>
                <c:pt idx="361">
                  <c:v>2.7666666666666671</c:v>
                </c:pt>
                <c:pt idx="362">
                  <c:v>2.773333333333333</c:v>
                </c:pt>
                <c:pt idx="363">
                  <c:v>2.7800000000000002</c:v>
                </c:pt>
                <c:pt idx="364">
                  <c:v>2.7866666666666662</c:v>
                </c:pt>
                <c:pt idx="365">
                  <c:v>2.7933333333333339</c:v>
                </c:pt>
                <c:pt idx="366">
                  <c:v>2.8</c:v>
                </c:pt>
                <c:pt idx="367">
                  <c:v>2.8066666666666671</c:v>
                </c:pt>
                <c:pt idx="368">
                  <c:v>2.813333333333333</c:v>
                </c:pt>
                <c:pt idx="369">
                  <c:v>2.8200000000000003</c:v>
                </c:pt>
                <c:pt idx="370">
                  <c:v>2.8266666666666662</c:v>
                </c:pt>
                <c:pt idx="371">
                  <c:v>2.8333333333333339</c:v>
                </c:pt>
                <c:pt idx="372">
                  <c:v>2.84</c:v>
                </c:pt>
                <c:pt idx="373">
                  <c:v>2.8466666666666671</c:v>
                </c:pt>
                <c:pt idx="374">
                  <c:v>2.8533333333333331</c:v>
                </c:pt>
                <c:pt idx="375">
                  <c:v>2.8600000000000003</c:v>
                </c:pt>
                <c:pt idx="376">
                  <c:v>2.8666666666666663</c:v>
                </c:pt>
                <c:pt idx="377">
                  <c:v>2.873333333333334</c:v>
                </c:pt>
                <c:pt idx="378">
                  <c:v>2.88</c:v>
                </c:pt>
                <c:pt idx="379">
                  <c:v>2.8866666666666672</c:v>
                </c:pt>
                <c:pt idx="380">
                  <c:v>2.8933333333333331</c:v>
                </c:pt>
                <c:pt idx="381">
                  <c:v>2.9000000000000004</c:v>
                </c:pt>
                <c:pt idx="382">
                  <c:v>2.9066666666666663</c:v>
                </c:pt>
                <c:pt idx="383">
                  <c:v>2.913333333333334</c:v>
                </c:pt>
                <c:pt idx="384">
                  <c:v>2.92</c:v>
                </c:pt>
                <c:pt idx="385">
                  <c:v>2.9266666666666672</c:v>
                </c:pt>
                <c:pt idx="386">
                  <c:v>2.9333333333333331</c:v>
                </c:pt>
                <c:pt idx="387">
                  <c:v>2.9400000000000004</c:v>
                </c:pt>
                <c:pt idx="388">
                  <c:v>2.9466666666666663</c:v>
                </c:pt>
                <c:pt idx="389">
                  <c:v>2.953333333333334</c:v>
                </c:pt>
                <c:pt idx="390">
                  <c:v>2.96</c:v>
                </c:pt>
                <c:pt idx="391">
                  <c:v>2.9666666666666672</c:v>
                </c:pt>
                <c:pt idx="392">
                  <c:v>2.9733333333333332</c:v>
                </c:pt>
                <c:pt idx="393">
                  <c:v>2.9800000000000004</c:v>
                </c:pt>
                <c:pt idx="394">
                  <c:v>2.9866666666666664</c:v>
                </c:pt>
                <c:pt idx="395">
                  <c:v>2.9933333333333341</c:v>
                </c:pt>
                <c:pt idx="396">
                  <c:v>3</c:v>
                </c:pt>
                <c:pt idx="397">
                  <c:v>3.0066666666666673</c:v>
                </c:pt>
                <c:pt idx="398">
                  <c:v>3.0133333333333332</c:v>
                </c:pt>
                <c:pt idx="399">
                  <c:v>3.0200000000000005</c:v>
                </c:pt>
                <c:pt idx="400">
                  <c:v>3.0266666666666664</c:v>
                </c:pt>
                <c:pt idx="401">
                  <c:v>3.0333333333333341</c:v>
                </c:pt>
                <c:pt idx="402">
                  <c:v>3.04</c:v>
                </c:pt>
                <c:pt idx="403">
                  <c:v>3.0466666666666673</c:v>
                </c:pt>
                <c:pt idx="404">
                  <c:v>3.0533333333333332</c:v>
                </c:pt>
                <c:pt idx="405">
                  <c:v>3.0600000000000005</c:v>
                </c:pt>
                <c:pt idx="406">
                  <c:v>3.0666666666666664</c:v>
                </c:pt>
                <c:pt idx="407">
                  <c:v>3.0733333333333341</c:v>
                </c:pt>
                <c:pt idx="408">
                  <c:v>3.08</c:v>
                </c:pt>
                <c:pt idx="409">
                  <c:v>3.0866666666666673</c:v>
                </c:pt>
                <c:pt idx="410">
                  <c:v>3.0933333333333333</c:v>
                </c:pt>
                <c:pt idx="411">
                  <c:v>3.1000000000000005</c:v>
                </c:pt>
                <c:pt idx="412">
                  <c:v>3.1066666666666665</c:v>
                </c:pt>
                <c:pt idx="413">
                  <c:v>3.1133333333333342</c:v>
                </c:pt>
                <c:pt idx="414">
                  <c:v>3.12</c:v>
                </c:pt>
                <c:pt idx="415">
                  <c:v>3.1266666666666674</c:v>
                </c:pt>
                <c:pt idx="416">
                  <c:v>3.1333333333333333</c:v>
                </c:pt>
                <c:pt idx="417">
                  <c:v>3.1400000000000006</c:v>
                </c:pt>
                <c:pt idx="418">
                  <c:v>3.1466666666666665</c:v>
                </c:pt>
                <c:pt idx="419">
                  <c:v>3.1533333333333342</c:v>
                </c:pt>
                <c:pt idx="420">
                  <c:v>3.16</c:v>
                </c:pt>
                <c:pt idx="421">
                  <c:v>3.1666666666666674</c:v>
                </c:pt>
                <c:pt idx="422">
                  <c:v>3.1733333333333333</c:v>
                </c:pt>
                <c:pt idx="423">
                  <c:v>3.1800000000000006</c:v>
                </c:pt>
                <c:pt idx="424">
                  <c:v>3.1866666666666665</c:v>
                </c:pt>
                <c:pt idx="425">
                  <c:v>3.1933333333333342</c:v>
                </c:pt>
                <c:pt idx="426">
                  <c:v>3.2</c:v>
                </c:pt>
                <c:pt idx="427">
                  <c:v>3.2066666666666674</c:v>
                </c:pt>
                <c:pt idx="428">
                  <c:v>3.2133333333333334</c:v>
                </c:pt>
                <c:pt idx="429">
                  <c:v>3.2200000000000006</c:v>
                </c:pt>
                <c:pt idx="430">
                  <c:v>3.2266666666666666</c:v>
                </c:pt>
                <c:pt idx="431">
                  <c:v>3.2333333333333343</c:v>
                </c:pt>
                <c:pt idx="432">
                  <c:v>3.24</c:v>
                </c:pt>
                <c:pt idx="433">
                  <c:v>3.2466666666666675</c:v>
                </c:pt>
                <c:pt idx="434">
                  <c:v>3.2533333333333334</c:v>
                </c:pt>
                <c:pt idx="435">
                  <c:v>3.2600000000000007</c:v>
                </c:pt>
                <c:pt idx="436">
                  <c:v>3.2666666666666666</c:v>
                </c:pt>
                <c:pt idx="437">
                  <c:v>3.2733333333333343</c:v>
                </c:pt>
                <c:pt idx="438">
                  <c:v>3.2800000000000002</c:v>
                </c:pt>
                <c:pt idx="439">
                  <c:v>3.2866666666666675</c:v>
                </c:pt>
                <c:pt idx="440">
                  <c:v>3.2933333333333334</c:v>
                </c:pt>
                <c:pt idx="441">
                  <c:v>3.3000000000000007</c:v>
                </c:pt>
                <c:pt idx="442">
                  <c:v>3.3066666666666666</c:v>
                </c:pt>
                <c:pt idx="443">
                  <c:v>3.3133333333333344</c:v>
                </c:pt>
                <c:pt idx="444">
                  <c:v>3.3200000000000003</c:v>
                </c:pt>
                <c:pt idx="445">
                  <c:v>3.3266666666666675</c:v>
                </c:pt>
                <c:pt idx="446">
                  <c:v>3.3333333333333335</c:v>
                </c:pt>
                <c:pt idx="447">
                  <c:v>3.3400000000000007</c:v>
                </c:pt>
                <c:pt idx="448">
                  <c:v>3.3466666666666667</c:v>
                </c:pt>
                <c:pt idx="449">
                  <c:v>3.3533333333333344</c:v>
                </c:pt>
                <c:pt idx="450">
                  <c:v>3.3600000000000003</c:v>
                </c:pt>
                <c:pt idx="451">
                  <c:v>3.3666666666666676</c:v>
                </c:pt>
                <c:pt idx="452">
                  <c:v>3.3733333333333335</c:v>
                </c:pt>
                <c:pt idx="453">
                  <c:v>3.3800000000000008</c:v>
                </c:pt>
                <c:pt idx="454">
                  <c:v>3.3866666666666667</c:v>
                </c:pt>
                <c:pt idx="455">
                  <c:v>3.3933333333333344</c:v>
                </c:pt>
                <c:pt idx="456">
                  <c:v>3.4000000000000004</c:v>
                </c:pt>
                <c:pt idx="457">
                  <c:v>3.4066666666666676</c:v>
                </c:pt>
                <c:pt idx="458">
                  <c:v>3.4133333333333336</c:v>
                </c:pt>
                <c:pt idx="459">
                  <c:v>3.4200000000000008</c:v>
                </c:pt>
                <c:pt idx="460">
                  <c:v>3.4266666666666667</c:v>
                </c:pt>
                <c:pt idx="461">
                  <c:v>3.4333333333333345</c:v>
                </c:pt>
                <c:pt idx="462">
                  <c:v>3.4400000000000004</c:v>
                </c:pt>
                <c:pt idx="463">
                  <c:v>3.4466666666666677</c:v>
                </c:pt>
                <c:pt idx="464">
                  <c:v>3.4533333333333336</c:v>
                </c:pt>
                <c:pt idx="465">
                  <c:v>3.4600000000000009</c:v>
                </c:pt>
                <c:pt idx="466">
                  <c:v>3.4666666666666668</c:v>
                </c:pt>
                <c:pt idx="467">
                  <c:v>3.4733333333333345</c:v>
                </c:pt>
                <c:pt idx="468">
                  <c:v>3.4800000000000004</c:v>
                </c:pt>
                <c:pt idx="469">
                  <c:v>3.4866666666666677</c:v>
                </c:pt>
                <c:pt idx="470">
                  <c:v>3.4933333333333336</c:v>
                </c:pt>
                <c:pt idx="471">
                  <c:v>3.5000000000000009</c:v>
                </c:pt>
                <c:pt idx="472">
                  <c:v>3.5066666666666668</c:v>
                </c:pt>
                <c:pt idx="473">
                  <c:v>3.5133333333333345</c:v>
                </c:pt>
                <c:pt idx="474">
                  <c:v>3.5200000000000005</c:v>
                </c:pt>
                <c:pt idx="475">
                  <c:v>3.5266666666666677</c:v>
                </c:pt>
                <c:pt idx="476">
                  <c:v>3.5333333333333337</c:v>
                </c:pt>
                <c:pt idx="477">
                  <c:v>3.5399999999999996</c:v>
                </c:pt>
                <c:pt idx="478">
                  <c:v>3.5466666666666669</c:v>
                </c:pt>
                <c:pt idx="479">
                  <c:v>3.5533333333333328</c:v>
                </c:pt>
                <c:pt idx="480">
                  <c:v>3.5600000000000005</c:v>
                </c:pt>
                <c:pt idx="481">
                  <c:v>3.5666666666666664</c:v>
                </c:pt>
                <c:pt idx="482">
                  <c:v>3.5733333333333337</c:v>
                </c:pt>
                <c:pt idx="483">
                  <c:v>3.5799999999999996</c:v>
                </c:pt>
                <c:pt idx="484">
                  <c:v>3.5866666666666669</c:v>
                </c:pt>
                <c:pt idx="485">
                  <c:v>3.5933333333333328</c:v>
                </c:pt>
                <c:pt idx="486">
                  <c:v>3.6000000000000005</c:v>
                </c:pt>
                <c:pt idx="487">
                  <c:v>3.6066666666666665</c:v>
                </c:pt>
                <c:pt idx="488">
                  <c:v>3.6133333333333337</c:v>
                </c:pt>
                <c:pt idx="489">
                  <c:v>3.6199999999999997</c:v>
                </c:pt>
                <c:pt idx="490">
                  <c:v>3.6266666666666669</c:v>
                </c:pt>
                <c:pt idx="491">
                  <c:v>3.6333333333333329</c:v>
                </c:pt>
                <c:pt idx="492">
                  <c:v>3.6400000000000006</c:v>
                </c:pt>
                <c:pt idx="493">
                  <c:v>3.6466666666666665</c:v>
                </c:pt>
                <c:pt idx="494">
                  <c:v>3.6533333333333338</c:v>
                </c:pt>
                <c:pt idx="495">
                  <c:v>3.6599999999999997</c:v>
                </c:pt>
                <c:pt idx="496">
                  <c:v>3.666666666666667</c:v>
                </c:pt>
                <c:pt idx="497">
                  <c:v>3.6733333333333329</c:v>
                </c:pt>
                <c:pt idx="498">
                  <c:v>3.6800000000000006</c:v>
                </c:pt>
                <c:pt idx="499">
                  <c:v>3.6866666666666665</c:v>
                </c:pt>
                <c:pt idx="500">
                  <c:v>3.6933333333333338</c:v>
                </c:pt>
                <c:pt idx="501">
                  <c:v>3.6999999999999997</c:v>
                </c:pt>
                <c:pt idx="502">
                  <c:v>3.706666666666667</c:v>
                </c:pt>
                <c:pt idx="503">
                  <c:v>3.7133333333333329</c:v>
                </c:pt>
                <c:pt idx="504">
                  <c:v>3.7200000000000006</c:v>
                </c:pt>
                <c:pt idx="505">
                  <c:v>3.7266666666666666</c:v>
                </c:pt>
                <c:pt idx="506">
                  <c:v>3.7333333333333338</c:v>
                </c:pt>
                <c:pt idx="507">
                  <c:v>3.7399999999999998</c:v>
                </c:pt>
                <c:pt idx="508">
                  <c:v>3.746666666666667</c:v>
                </c:pt>
                <c:pt idx="509">
                  <c:v>3.753333333333333</c:v>
                </c:pt>
                <c:pt idx="510">
                  <c:v>3.7600000000000007</c:v>
                </c:pt>
                <c:pt idx="511">
                  <c:v>3.7666666666666666</c:v>
                </c:pt>
                <c:pt idx="512">
                  <c:v>3.7733333333333339</c:v>
                </c:pt>
                <c:pt idx="513">
                  <c:v>3.78</c:v>
                </c:pt>
                <c:pt idx="514">
                  <c:v>3.7866666666666671</c:v>
                </c:pt>
                <c:pt idx="515">
                  <c:v>3.793333333333333</c:v>
                </c:pt>
                <c:pt idx="516">
                  <c:v>3.8000000000000007</c:v>
                </c:pt>
                <c:pt idx="517">
                  <c:v>3.8066666666666666</c:v>
                </c:pt>
                <c:pt idx="518">
                  <c:v>3.8133333333333339</c:v>
                </c:pt>
                <c:pt idx="519">
                  <c:v>3.82</c:v>
                </c:pt>
                <c:pt idx="520">
                  <c:v>3.8266666666666671</c:v>
                </c:pt>
                <c:pt idx="521">
                  <c:v>3.833333333333333</c:v>
                </c:pt>
                <c:pt idx="522">
                  <c:v>3.8400000000000007</c:v>
                </c:pt>
                <c:pt idx="523">
                  <c:v>3.8466666666666667</c:v>
                </c:pt>
                <c:pt idx="524">
                  <c:v>3.8533333333333339</c:v>
                </c:pt>
                <c:pt idx="525">
                  <c:v>3.86</c:v>
                </c:pt>
                <c:pt idx="526">
                  <c:v>3.8666666666666671</c:v>
                </c:pt>
                <c:pt idx="527">
                  <c:v>3.8733333333333331</c:v>
                </c:pt>
                <c:pt idx="528">
                  <c:v>3.8800000000000008</c:v>
                </c:pt>
                <c:pt idx="529">
                  <c:v>3.8866666666666667</c:v>
                </c:pt>
                <c:pt idx="530">
                  <c:v>3.893333333333334</c:v>
                </c:pt>
                <c:pt idx="531">
                  <c:v>3.9</c:v>
                </c:pt>
                <c:pt idx="532">
                  <c:v>3.9066666666666672</c:v>
                </c:pt>
                <c:pt idx="533">
                  <c:v>3.9133333333333331</c:v>
                </c:pt>
                <c:pt idx="534">
                  <c:v>3.9200000000000008</c:v>
                </c:pt>
                <c:pt idx="535">
                  <c:v>3.9266666666666667</c:v>
                </c:pt>
                <c:pt idx="536">
                  <c:v>3.933333333333334</c:v>
                </c:pt>
                <c:pt idx="537">
                  <c:v>3.94</c:v>
                </c:pt>
                <c:pt idx="538">
                  <c:v>3.9466666666666672</c:v>
                </c:pt>
                <c:pt idx="539">
                  <c:v>3.9533333333333331</c:v>
                </c:pt>
                <c:pt idx="540">
                  <c:v>3.9600000000000009</c:v>
                </c:pt>
                <c:pt idx="541">
                  <c:v>3.9666666666666668</c:v>
                </c:pt>
                <c:pt idx="542">
                  <c:v>3.973333333333334</c:v>
                </c:pt>
                <c:pt idx="543">
                  <c:v>3.98</c:v>
                </c:pt>
                <c:pt idx="544">
                  <c:v>3.9866666666666672</c:v>
                </c:pt>
                <c:pt idx="545">
                  <c:v>3.9933333333333332</c:v>
                </c:pt>
                <c:pt idx="546">
                  <c:v>4.0000000000000009</c:v>
                </c:pt>
                <c:pt idx="547">
                  <c:v>4.0066666666666668</c:v>
                </c:pt>
                <c:pt idx="548">
                  <c:v>4.0133333333333345</c:v>
                </c:pt>
                <c:pt idx="549">
                  <c:v>4.0200000000000005</c:v>
                </c:pt>
                <c:pt idx="550">
                  <c:v>4.0266666666666673</c:v>
                </c:pt>
                <c:pt idx="551">
                  <c:v>4.0333333333333332</c:v>
                </c:pt>
                <c:pt idx="552">
                  <c:v>4.0400000000000009</c:v>
                </c:pt>
                <c:pt idx="553">
                  <c:v>4.0466666666666669</c:v>
                </c:pt>
                <c:pt idx="554">
                  <c:v>4.0533333333333346</c:v>
                </c:pt>
                <c:pt idx="555">
                  <c:v>4.0600000000000005</c:v>
                </c:pt>
                <c:pt idx="556">
                  <c:v>4.0666666666666673</c:v>
                </c:pt>
                <c:pt idx="557">
                  <c:v>4.0666666666666673</c:v>
                </c:pt>
                <c:pt idx="558">
                  <c:v>4.0733333333333333</c:v>
                </c:pt>
                <c:pt idx="559">
                  <c:v>4.080000000000001</c:v>
                </c:pt>
                <c:pt idx="560">
                  <c:v>4.0866666666666669</c:v>
                </c:pt>
                <c:pt idx="561">
                  <c:v>4.0933333333333346</c:v>
                </c:pt>
                <c:pt idx="562">
                  <c:v>4.1000000000000005</c:v>
                </c:pt>
                <c:pt idx="563">
                  <c:v>4.1066666666666674</c:v>
                </c:pt>
                <c:pt idx="564">
                  <c:v>4.1133333333333333</c:v>
                </c:pt>
                <c:pt idx="565">
                  <c:v>4.120000000000001</c:v>
                </c:pt>
                <c:pt idx="566">
                  <c:v>4.1266666666666669</c:v>
                </c:pt>
                <c:pt idx="567">
                  <c:v>4.1333333333333346</c:v>
                </c:pt>
                <c:pt idx="568">
                  <c:v>4.1400000000000006</c:v>
                </c:pt>
                <c:pt idx="569">
                  <c:v>4.1466666666666674</c:v>
                </c:pt>
                <c:pt idx="570">
                  <c:v>4.1533333333333333</c:v>
                </c:pt>
                <c:pt idx="571">
                  <c:v>4.160000000000001</c:v>
                </c:pt>
                <c:pt idx="572">
                  <c:v>4.166666666666667</c:v>
                </c:pt>
                <c:pt idx="573">
                  <c:v>4.1733333333333347</c:v>
                </c:pt>
                <c:pt idx="574">
                  <c:v>4.1800000000000006</c:v>
                </c:pt>
                <c:pt idx="575">
                  <c:v>4.1866666666666674</c:v>
                </c:pt>
                <c:pt idx="576">
                  <c:v>4.1933333333333334</c:v>
                </c:pt>
                <c:pt idx="577">
                  <c:v>4.2000000000000011</c:v>
                </c:pt>
                <c:pt idx="578">
                  <c:v>4.206666666666667</c:v>
                </c:pt>
                <c:pt idx="579">
                  <c:v>4.2133333333333347</c:v>
                </c:pt>
                <c:pt idx="580">
                  <c:v>4.2200000000000006</c:v>
                </c:pt>
                <c:pt idx="581">
                  <c:v>4.2266666666666675</c:v>
                </c:pt>
                <c:pt idx="582">
                  <c:v>4.2333333333333334</c:v>
                </c:pt>
                <c:pt idx="583">
                  <c:v>4.2400000000000011</c:v>
                </c:pt>
                <c:pt idx="584">
                  <c:v>4.246666666666667</c:v>
                </c:pt>
                <c:pt idx="585">
                  <c:v>4.2533333333333347</c:v>
                </c:pt>
                <c:pt idx="586">
                  <c:v>4.2600000000000007</c:v>
                </c:pt>
                <c:pt idx="587">
                  <c:v>4.2666666666666675</c:v>
                </c:pt>
                <c:pt idx="588">
                  <c:v>4.2733333333333334</c:v>
                </c:pt>
                <c:pt idx="589">
                  <c:v>4.2800000000000011</c:v>
                </c:pt>
                <c:pt idx="590">
                  <c:v>4.2866666666666671</c:v>
                </c:pt>
                <c:pt idx="591">
                  <c:v>4.2933333333333348</c:v>
                </c:pt>
                <c:pt idx="592">
                  <c:v>4.3000000000000007</c:v>
                </c:pt>
                <c:pt idx="593">
                  <c:v>4.3066666666666675</c:v>
                </c:pt>
                <c:pt idx="594">
                  <c:v>4.3133333333333335</c:v>
                </c:pt>
                <c:pt idx="595">
                  <c:v>4.3200000000000012</c:v>
                </c:pt>
                <c:pt idx="596">
                  <c:v>4.3266666666666671</c:v>
                </c:pt>
                <c:pt idx="597">
                  <c:v>4.3333333333333348</c:v>
                </c:pt>
                <c:pt idx="598">
                  <c:v>4.3400000000000007</c:v>
                </c:pt>
                <c:pt idx="599">
                  <c:v>4.3466666666666676</c:v>
                </c:pt>
                <c:pt idx="600">
                  <c:v>4.3533333333333335</c:v>
                </c:pt>
                <c:pt idx="601">
                  <c:v>4.3600000000000012</c:v>
                </c:pt>
                <c:pt idx="602">
                  <c:v>4.3666666666666671</c:v>
                </c:pt>
                <c:pt idx="603">
                  <c:v>4.3733333333333331</c:v>
                </c:pt>
                <c:pt idx="604">
                  <c:v>4.3800000000000008</c:v>
                </c:pt>
                <c:pt idx="605">
                  <c:v>4.3866666666666667</c:v>
                </c:pt>
                <c:pt idx="606">
                  <c:v>4.3933333333333335</c:v>
                </c:pt>
                <c:pt idx="607">
                  <c:v>4.3999999999999995</c:v>
                </c:pt>
                <c:pt idx="608">
                  <c:v>4.4066666666666672</c:v>
                </c:pt>
                <c:pt idx="609">
                  <c:v>4.4133333333333331</c:v>
                </c:pt>
                <c:pt idx="610">
                  <c:v>4.4200000000000008</c:v>
                </c:pt>
                <c:pt idx="611">
                  <c:v>4.4266666666666667</c:v>
                </c:pt>
                <c:pt idx="612">
                  <c:v>4.4333333333333336</c:v>
                </c:pt>
                <c:pt idx="613">
                  <c:v>4.4399999999999995</c:v>
                </c:pt>
                <c:pt idx="614">
                  <c:v>4.4466666666666672</c:v>
                </c:pt>
                <c:pt idx="615">
                  <c:v>4.4533333333333331</c:v>
                </c:pt>
                <c:pt idx="616">
                  <c:v>4.4600000000000009</c:v>
                </c:pt>
                <c:pt idx="617">
                  <c:v>4.4666666666666668</c:v>
                </c:pt>
                <c:pt idx="618">
                  <c:v>4.4733333333333336</c:v>
                </c:pt>
                <c:pt idx="619">
                  <c:v>4.4799999999999995</c:v>
                </c:pt>
                <c:pt idx="620">
                  <c:v>4.4866666666666672</c:v>
                </c:pt>
                <c:pt idx="621">
                  <c:v>4.4933333333333332</c:v>
                </c:pt>
                <c:pt idx="622">
                  <c:v>4.5000000000000009</c:v>
                </c:pt>
                <c:pt idx="623">
                  <c:v>4.5066666666666668</c:v>
                </c:pt>
                <c:pt idx="624">
                  <c:v>4.5133333333333336</c:v>
                </c:pt>
                <c:pt idx="625">
                  <c:v>4.5199999999999996</c:v>
                </c:pt>
                <c:pt idx="626">
                  <c:v>4.5266666666666673</c:v>
                </c:pt>
                <c:pt idx="627">
                  <c:v>4.5333333333333332</c:v>
                </c:pt>
                <c:pt idx="628">
                  <c:v>4.5400000000000009</c:v>
                </c:pt>
                <c:pt idx="629">
                  <c:v>4.5466666666666669</c:v>
                </c:pt>
                <c:pt idx="630">
                  <c:v>4.5533333333333337</c:v>
                </c:pt>
                <c:pt idx="631">
                  <c:v>4.5599999999999996</c:v>
                </c:pt>
                <c:pt idx="632">
                  <c:v>4.5666666666666673</c:v>
                </c:pt>
                <c:pt idx="633">
                  <c:v>4.5733333333333333</c:v>
                </c:pt>
                <c:pt idx="634">
                  <c:v>4.580000000000001</c:v>
                </c:pt>
                <c:pt idx="635">
                  <c:v>4.5866666666666669</c:v>
                </c:pt>
                <c:pt idx="636">
                  <c:v>4.5933333333333337</c:v>
                </c:pt>
                <c:pt idx="637">
                  <c:v>4.5999999999999996</c:v>
                </c:pt>
                <c:pt idx="638">
                  <c:v>4.6066666666666674</c:v>
                </c:pt>
                <c:pt idx="639">
                  <c:v>4.6133333333333333</c:v>
                </c:pt>
                <c:pt idx="640">
                  <c:v>4.620000000000001</c:v>
                </c:pt>
                <c:pt idx="641">
                  <c:v>4.6266666666666669</c:v>
                </c:pt>
                <c:pt idx="642">
                  <c:v>4.6333333333333337</c:v>
                </c:pt>
                <c:pt idx="643">
                  <c:v>4.6399999999999997</c:v>
                </c:pt>
                <c:pt idx="644">
                  <c:v>4.6466666666666674</c:v>
                </c:pt>
                <c:pt idx="645">
                  <c:v>4.6533333333333333</c:v>
                </c:pt>
                <c:pt idx="646">
                  <c:v>4.660000000000001</c:v>
                </c:pt>
                <c:pt idx="647">
                  <c:v>4.666666666666667</c:v>
                </c:pt>
                <c:pt idx="648">
                  <c:v>4.6733333333333338</c:v>
                </c:pt>
                <c:pt idx="649">
                  <c:v>4.68</c:v>
                </c:pt>
                <c:pt idx="650">
                  <c:v>4.6866666666666674</c:v>
                </c:pt>
                <c:pt idx="651">
                  <c:v>4.6933333333333334</c:v>
                </c:pt>
                <c:pt idx="652">
                  <c:v>4.7000000000000011</c:v>
                </c:pt>
                <c:pt idx="653">
                  <c:v>4.706666666666667</c:v>
                </c:pt>
                <c:pt idx="654">
                  <c:v>4.7133333333333338</c:v>
                </c:pt>
                <c:pt idx="655">
                  <c:v>4.72</c:v>
                </c:pt>
                <c:pt idx="656">
                  <c:v>4.7266666666666675</c:v>
                </c:pt>
                <c:pt idx="657">
                  <c:v>4.7333333333333334</c:v>
                </c:pt>
                <c:pt idx="658">
                  <c:v>4.7400000000000011</c:v>
                </c:pt>
                <c:pt idx="659">
                  <c:v>4.746666666666667</c:v>
                </c:pt>
                <c:pt idx="660">
                  <c:v>4.7533333333333339</c:v>
                </c:pt>
                <c:pt idx="661">
                  <c:v>4.76</c:v>
                </c:pt>
                <c:pt idx="662">
                  <c:v>4.7666666666666675</c:v>
                </c:pt>
                <c:pt idx="663">
                  <c:v>4.7733333333333334</c:v>
                </c:pt>
                <c:pt idx="664">
                  <c:v>4.7800000000000011</c:v>
                </c:pt>
                <c:pt idx="665">
                  <c:v>4.7866666666666671</c:v>
                </c:pt>
                <c:pt idx="666">
                  <c:v>4.7933333333333339</c:v>
                </c:pt>
                <c:pt idx="667">
                  <c:v>4.8</c:v>
                </c:pt>
                <c:pt idx="668">
                  <c:v>4.8066666666666675</c:v>
                </c:pt>
                <c:pt idx="669">
                  <c:v>4.8133333333333335</c:v>
                </c:pt>
                <c:pt idx="670">
                  <c:v>4.8200000000000012</c:v>
                </c:pt>
                <c:pt idx="671">
                  <c:v>4.8266666666666671</c:v>
                </c:pt>
                <c:pt idx="672">
                  <c:v>4.8333333333333339</c:v>
                </c:pt>
                <c:pt idx="673">
                  <c:v>4.84</c:v>
                </c:pt>
                <c:pt idx="674">
                  <c:v>4.8466666666666676</c:v>
                </c:pt>
                <c:pt idx="675">
                  <c:v>4.8533333333333335</c:v>
                </c:pt>
                <c:pt idx="676">
                  <c:v>4.8600000000000012</c:v>
                </c:pt>
                <c:pt idx="677">
                  <c:v>4.8666666666666671</c:v>
                </c:pt>
                <c:pt idx="678">
                  <c:v>4.873333333333334</c:v>
                </c:pt>
                <c:pt idx="679">
                  <c:v>4.88</c:v>
                </c:pt>
                <c:pt idx="680">
                  <c:v>4.8866666666666676</c:v>
                </c:pt>
                <c:pt idx="681">
                  <c:v>4.8933333333333335</c:v>
                </c:pt>
                <c:pt idx="682">
                  <c:v>4.9000000000000012</c:v>
                </c:pt>
                <c:pt idx="683">
                  <c:v>4.9066666666666672</c:v>
                </c:pt>
                <c:pt idx="684">
                  <c:v>4.913333333333334</c:v>
                </c:pt>
                <c:pt idx="685">
                  <c:v>4.92</c:v>
                </c:pt>
                <c:pt idx="686">
                  <c:v>4.9266666666666676</c:v>
                </c:pt>
                <c:pt idx="687">
                  <c:v>4.9333333333333336</c:v>
                </c:pt>
                <c:pt idx="688">
                  <c:v>4.9400000000000013</c:v>
                </c:pt>
                <c:pt idx="689">
                  <c:v>4.9466666666666672</c:v>
                </c:pt>
                <c:pt idx="690">
                  <c:v>4.953333333333334</c:v>
                </c:pt>
                <c:pt idx="691">
                  <c:v>4.96</c:v>
                </c:pt>
                <c:pt idx="692">
                  <c:v>4.9666666666666677</c:v>
                </c:pt>
                <c:pt idx="693">
                  <c:v>4.9733333333333336</c:v>
                </c:pt>
                <c:pt idx="694">
                  <c:v>4.9800000000000013</c:v>
                </c:pt>
                <c:pt idx="695">
                  <c:v>4.9866666666666672</c:v>
                </c:pt>
                <c:pt idx="696">
                  <c:v>4.9866666666666672</c:v>
                </c:pt>
                <c:pt idx="697">
                  <c:v>4.9933333333333341</c:v>
                </c:pt>
                <c:pt idx="698">
                  <c:v>5</c:v>
                </c:pt>
                <c:pt idx="699">
                  <c:v>5.0066666666666677</c:v>
                </c:pt>
                <c:pt idx="700">
                  <c:v>5.0133333333333336</c:v>
                </c:pt>
                <c:pt idx="701">
                  <c:v>5.0200000000000014</c:v>
                </c:pt>
                <c:pt idx="702">
                  <c:v>5.0266666666666673</c:v>
                </c:pt>
                <c:pt idx="703">
                  <c:v>5.0333333333333341</c:v>
                </c:pt>
                <c:pt idx="704">
                  <c:v>5.04</c:v>
                </c:pt>
                <c:pt idx="705">
                  <c:v>5.0466666666666677</c:v>
                </c:pt>
                <c:pt idx="706">
                  <c:v>5.0533333333333337</c:v>
                </c:pt>
                <c:pt idx="707">
                  <c:v>5.0600000000000014</c:v>
                </c:pt>
                <c:pt idx="708">
                  <c:v>5.0666666666666673</c:v>
                </c:pt>
                <c:pt idx="709">
                  <c:v>5.0733333333333341</c:v>
                </c:pt>
                <c:pt idx="710">
                  <c:v>5.08</c:v>
                </c:pt>
                <c:pt idx="711">
                  <c:v>5.0866666666666678</c:v>
                </c:pt>
                <c:pt idx="712">
                  <c:v>5.0933333333333337</c:v>
                </c:pt>
                <c:pt idx="713">
                  <c:v>5.1000000000000014</c:v>
                </c:pt>
                <c:pt idx="714">
                  <c:v>5.1066666666666674</c:v>
                </c:pt>
                <c:pt idx="715">
                  <c:v>5.1133333333333342</c:v>
                </c:pt>
                <c:pt idx="716">
                  <c:v>5.12</c:v>
                </c:pt>
                <c:pt idx="717">
                  <c:v>5.1266666666666678</c:v>
                </c:pt>
                <c:pt idx="718">
                  <c:v>5.1333333333333337</c:v>
                </c:pt>
                <c:pt idx="719">
                  <c:v>5.1400000000000015</c:v>
                </c:pt>
                <c:pt idx="720">
                  <c:v>5.1466666666666674</c:v>
                </c:pt>
                <c:pt idx="721">
                  <c:v>5.1533333333333342</c:v>
                </c:pt>
                <c:pt idx="722">
                  <c:v>5.16</c:v>
                </c:pt>
                <c:pt idx="723">
                  <c:v>5.1666666666666679</c:v>
                </c:pt>
                <c:pt idx="724">
                  <c:v>5.1733333333333338</c:v>
                </c:pt>
                <c:pt idx="725">
                  <c:v>5.1800000000000015</c:v>
                </c:pt>
                <c:pt idx="726">
                  <c:v>5.1866666666666674</c:v>
                </c:pt>
                <c:pt idx="727">
                  <c:v>5.1933333333333342</c:v>
                </c:pt>
                <c:pt idx="728">
                  <c:v>5.2</c:v>
                </c:pt>
                <c:pt idx="729">
                  <c:v>5.2066666666666661</c:v>
                </c:pt>
                <c:pt idx="730">
                  <c:v>5.213333333333332</c:v>
                </c:pt>
                <c:pt idx="731">
                  <c:v>5.2200000000000015</c:v>
                </c:pt>
                <c:pt idx="732">
                  <c:v>5.2266666666666675</c:v>
                </c:pt>
                <c:pt idx="733">
                  <c:v>5.2333333333333334</c:v>
                </c:pt>
                <c:pt idx="734">
                  <c:v>5.2399999999999993</c:v>
                </c:pt>
                <c:pt idx="735">
                  <c:v>5.2466666666666679</c:v>
                </c:pt>
                <c:pt idx="736">
                  <c:v>5.2533333333333339</c:v>
                </c:pt>
                <c:pt idx="737">
                  <c:v>5.26</c:v>
                </c:pt>
                <c:pt idx="738">
                  <c:v>5.2666666666666657</c:v>
                </c:pt>
                <c:pt idx="739">
                  <c:v>5.2733333333333343</c:v>
                </c:pt>
                <c:pt idx="740">
                  <c:v>5.28</c:v>
                </c:pt>
                <c:pt idx="741">
                  <c:v>5.2866666666666662</c:v>
                </c:pt>
                <c:pt idx="742">
                  <c:v>5.2933333333333321</c:v>
                </c:pt>
                <c:pt idx="743">
                  <c:v>5.3000000000000016</c:v>
                </c:pt>
                <c:pt idx="744">
                  <c:v>5.3066666666666675</c:v>
                </c:pt>
                <c:pt idx="745">
                  <c:v>5.3133333333333335</c:v>
                </c:pt>
                <c:pt idx="746">
                  <c:v>5.3199999999999994</c:v>
                </c:pt>
                <c:pt idx="747">
                  <c:v>5.326666666666668</c:v>
                </c:pt>
                <c:pt idx="748">
                  <c:v>5.3333333333333339</c:v>
                </c:pt>
                <c:pt idx="749">
                  <c:v>5.34</c:v>
                </c:pt>
                <c:pt idx="750">
                  <c:v>5.3466666666666658</c:v>
                </c:pt>
                <c:pt idx="751">
                  <c:v>5.3533333333333344</c:v>
                </c:pt>
                <c:pt idx="752">
                  <c:v>5.36</c:v>
                </c:pt>
                <c:pt idx="753">
                  <c:v>5.3666666666666663</c:v>
                </c:pt>
                <c:pt idx="754">
                  <c:v>5.3733333333333322</c:v>
                </c:pt>
                <c:pt idx="755">
                  <c:v>5.3800000000000017</c:v>
                </c:pt>
                <c:pt idx="756">
                  <c:v>5.3866666666666676</c:v>
                </c:pt>
                <c:pt idx="757">
                  <c:v>5.3933333333333335</c:v>
                </c:pt>
                <c:pt idx="758">
                  <c:v>5.3999999999999995</c:v>
                </c:pt>
                <c:pt idx="759">
                  <c:v>5.4066666666666681</c:v>
                </c:pt>
                <c:pt idx="760">
                  <c:v>5.413333333333334</c:v>
                </c:pt>
                <c:pt idx="761">
                  <c:v>5.42</c:v>
                </c:pt>
                <c:pt idx="762">
                  <c:v>5.4266666666666659</c:v>
                </c:pt>
                <c:pt idx="763">
                  <c:v>5.4333333333333345</c:v>
                </c:pt>
                <c:pt idx="764">
                  <c:v>5.44</c:v>
                </c:pt>
                <c:pt idx="765">
                  <c:v>5.4466666666666663</c:v>
                </c:pt>
                <c:pt idx="766">
                  <c:v>5.4533333333333323</c:v>
                </c:pt>
                <c:pt idx="767">
                  <c:v>5.4600000000000017</c:v>
                </c:pt>
                <c:pt idx="768">
                  <c:v>5.4666666666666677</c:v>
                </c:pt>
                <c:pt idx="769">
                  <c:v>5.4733333333333336</c:v>
                </c:pt>
                <c:pt idx="770">
                  <c:v>5.4799999999999995</c:v>
                </c:pt>
                <c:pt idx="771">
                  <c:v>5.4866666666666681</c:v>
                </c:pt>
                <c:pt idx="772">
                  <c:v>5.4933333333333341</c:v>
                </c:pt>
                <c:pt idx="773">
                  <c:v>5.5</c:v>
                </c:pt>
                <c:pt idx="774">
                  <c:v>5.5066666666666659</c:v>
                </c:pt>
                <c:pt idx="775">
                  <c:v>5.5133333333333345</c:v>
                </c:pt>
                <c:pt idx="776">
                  <c:v>5.5200000000000005</c:v>
                </c:pt>
                <c:pt idx="777">
                  <c:v>5.5266666666666664</c:v>
                </c:pt>
                <c:pt idx="778">
                  <c:v>5.5333333333333323</c:v>
                </c:pt>
                <c:pt idx="779">
                  <c:v>5.5400000000000018</c:v>
                </c:pt>
                <c:pt idx="780">
                  <c:v>5.5466666666666677</c:v>
                </c:pt>
                <c:pt idx="781">
                  <c:v>5.5533333333333337</c:v>
                </c:pt>
                <c:pt idx="782">
                  <c:v>5.56</c:v>
                </c:pt>
                <c:pt idx="783">
                  <c:v>5.5666666666666682</c:v>
                </c:pt>
                <c:pt idx="784">
                  <c:v>5.5733333333333341</c:v>
                </c:pt>
                <c:pt idx="785">
                  <c:v>5.58</c:v>
                </c:pt>
                <c:pt idx="786">
                  <c:v>5.586666666666666</c:v>
                </c:pt>
                <c:pt idx="787">
                  <c:v>5.5933333333333346</c:v>
                </c:pt>
                <c:pt idx="788">
                  <c:v>5.6000000000000005</c:v>
                </c:pt>
                <c:pt idx="789">
                  <c:v>5.6066666666666665</c:v>
                </c:pt>
                <c:pt idx="790">
                  <c:v>5.6133333333333324</c:v>
                </c:pt>
                <c:pt idx="791">
                  <c:v>5.6200000000000019</c:v>
                </c:pt>
                <c:pt idx="792">
                  <c:v>5.6266666666666678</c:v>
                </c:pt>
                <c:pt idx="793">
                  <c:v>5.6333333333333337</c:v>
                </c:pt>
                <c:pt idx="794">
                  <c:v>5.64</c:v>
                </c:pt>
                <c:pt idx="795">
                  <c:v>5.6466666666666683</c:v>
                </c:pt>
                <c:pt idx="796">
                  <c:v>5.6533333333333342</c:v>
                </c:pt>
                <c:pt idx="797">
                  <c:v>5.66</c:v>
                </c:pt>
                <c:pt idx="798">
                  <c:v>5.6666666666666661</c:v>
                </c:pt>
                <c:pt idx="799">
                  <c:v>5.6733333333333347</c:v>
                </c:pt>
                <c:pt idx="800">
                  <c:v>5.6800000000000006</c:v>
                </c:pt>
                <c:pt idx="801">
                  <c:v>5.6866666666666665</c:v>
                </c:pt>
                <c:pt idx="802">
                  <c:v>5.6933333333333325</c:v>
                </c:pt>
                <c:pt idx="803">
                  <c:v>5.700000000000002</c:v>
                </c:pt>
                <c:pt idx="804">
                  <c:v>5.7066666666666679</c:v>
                </c:pt>
                <c:pt idx="805">
                  <c:v>5.7133333333333338</c:v>
                </c:pt>
                <c:pt idx="806">
                  <c:v>5.72</c:v>
                </c:pt>
                <c:pt idx="807">
                  <c:v>5.7266666666666683</c:v>
                </c:pt>
                <c:pt idx="808">
                  <c:v>5.7333333333333343</c:v>
                </c:pt>
                <c:pt idx="809">
                  <c:v>5.74</c:v>
                </c:pt>
                <c:pt idx="810">
                  <c:v>5.7466666666666661</c:v>
                </c:pt>
                <c:pt idx="811">
                  <c:v>5.7533333333333347</c:v>
                </c:pt>
                <c:pt idx="812">
                  <c:v>5.7600000000000007</c:v>
                </c:pt>
                <c:pt idx="813">
                  <c:v>5.7666666666666666</c:v>
                </c:pt>
                <c:pt idx="814">
                  <c:v>5.7733333333333325</c:v>
                </c:pt>
                <c:pt idx="815">
                  <c:v>5.780000000000002</c:v>
                </c:pt>
                <c:pt idx="816">
                  <c:v>5.786666666666668</c:v>
                </c:pt>
                <c:pt idx="817">
                  <c:v>5.7933333333333339</c:v>
                </c:pt>
                <c:pt idx="818">
                  <c:v>5.8</c:v>
                </c:pt>
                <c:pt idx="819">
                  <c:v>5.8066666666666684</c:v>
                </c:pt>
                <c:pt idx="820">
                  <c:v>5.8133333333333344</c:v>
                </c:pt>
                <c:pt idx="821">
                  <c:v>5.82</c:v>
                </c:pt>
                <c:pt idx="822">
                  <c:v>5.8266666666666662</c:v>
                </c:pt>
                <c:pt idx="823">
                  <c:v>5.8333333333333348</c:v>
                </c:pt>
                <c:pt idx="824">
                  <c:v>5.8400000000000007</c:v>
                </c:pt>
                <c:pt idx="825">
                  <c:v>5.8466666666666667</c:v>
                </c:pt>
                <c:pt idx="826">
                  <c:v>5.8533333333333326</c:v>
                </c:pt>
                <c:pt idx="827">
                  <c:v>5.8600000000000021</c:v>
                </c:pt>
                <c:pt idx="828">
                  <c:v>5.866666666666668</c:v>
                </c:pt>
                <c:pt idx="829">
                  <c:v>5.873333333333334</c:v>
                </c:pt>
                <c:pt idx="830">
                  <c:v>5.88</c:v>
                </c:pt>
                <c:pt idx="831">
                  <c:v>5.8866666666666685</c:v>
                </c:pt>
                <c:pt idx="832">
                  <c:v>5.8933333333333344</c:v>
                </c:pt>
                <c:pt idx="833">
                  <c:v>5.9</c:v>
                </c:pt>
                <c:pt idx="834">
                  <c:v>5.9066666666666663</c:v>
                </c:pt>
                <c:pt idx="835">
                  <c:v>5.9133333333333349</c:v>
                </c:pt>
                <c:pt idx="836">
                  <c:v>5.9200000000000008</c:v>
                </c:pt>
                <c:pt idx="837">
                  <c:v>5.9266666666666667</c:v>
                </c:pt>
                <c:pt idx="838">
                  <c:v>5.9333333333333327</c:v>
                </c:pt>
                <c:pt idx="839">
                  <c:v>5.9400000000000022</c:v>
                </c:pt>
                <c:pt idx="840">
                  <c:v>5.9466666666666681</c:v>
                </c:pt>
                <c:pt idx="841">
                  <c:v>5.953333333333334</c:v>
                </c:pt>
                <c:pt idx="842">
                  <c:v>5.96</c:v>
                </c:pt>
                <c:pt idx="843">
                  <c:v>5.9666666666666686</c:v>
                </c:pt>
                <c:pt idx="844">
                  <c:v>5.9733333333333345</c:v>
                </c:pt>
                <c:pt idx="845">
                  <c:v>5.98</c:v>
                </c:pt>
                <c:pt idx="846">
                  <c:v>5.9866666666666664</c:v>
                </c:pt>
                <c:pt idx="847">
                  <c:v>5.993333333333335</c:v>
                </c:pt>
                <c:pt idx="848">
                  <c:v>6.0000000000000009</c:v>
                </c:pt>
                <c:pt idx="849">
                  <c:v>6.0066666666666668</c:v>
                </c:pt>
                <c:pt idx="850">
                  <c:v>6.0133333333333328</c:v>
                </c:pt>
                <c:pt idx="851">
                  <c:v>6.0200000000000022</c:v>
                </c:pt>
                <c:pt idx="852">
                  <c:v>6.0266666666666682</c:v>
                </c:pt>
                <c:pt idx="853">
                  <c:v>6.0333333333333341</c:v>
                </c:pt>
                <c:pt idx="854">
                  <c:v>6.04</c:v>
                </c:pt>
                <c:pt idx="855">
                  <c:v>6.046666666666666</c:v>
                </c:pt>
                <c:pt idx="856">
                  <c:v>6.0533333333333346</c:v>
                </c:pt>
                <c:pt idx="857">
                  <c:v>6.0600000000000005</c:v>
                </c:pt>
                <c:pt idx="858">
                  <c:v>6.0666666666666664</c:v>
                </c:pt>
                <c:pt idx="859">
                  <c:v>6.0733333333333324</c:v>
                </c:pt>
                <c:pt idx="860">
                  <c:v>6.080000000000001</c:v>
                </c:pt>
                <c:pt idx="861">
                  <c:v>6.0866666666666669</c:v>
                </c:pt>
                <c:pt idx="862">
                  <c:v>6.0933333333333328</c:v>
                </c:pt>
                <c:pt idx="863">
                  <c:v>6.0999999999999988</c:v>
                </c:pt>
                <c:pt idx="864">
                  <c:v>6.1066666666666682</c:v>
                </c:pt>
                <c:pt idx="865">
                  <c:v>6.1133333333333342</c:v>
                </c:pt>
                <c:pt idx="866">
                  <c:v>6.12</c:v>
                </c:pt>
                <c:pt idx="867">
                  <c:v>6.126666666666666</c:v>
                </c:pt>
                <c:pt idx="868">
                  <c:v>6.1333333333333346</c:v>
                </c:pt>
                <c:pt idx="869">
                  <c:v>6.1400000000000006</c:v>
                </c:pt>
                <c:pt idx="870">
                  <c:v>6.1466666666666665</c:v>
                </c:pt>
                <c:pt idx="871">
                  <c:v>6.1533333333333324</c:v>
                </c:pt>
                <c:pt idx="872">
                  <c:v>6.160000000000001</c:v>
                </c:pt>
                <c:pt idx="873">
                  <c:v>6.166666666666667</c:v>
                </c:pt>
                <c:pt idx="874">
                  <c:v>6.1733333333333329</c:v>
                </c:pt>
                <c:pt idx="875">
                  <c:v>6.1799999999999988</c:v>
                </c:pt>
                <c:pt idx="876">
                  <c:v>6.1866666666666683</c:v>
                </c:pt>
                <c:pt idx="877">
                  <c:v>6.1933333333333342</c:v>
                </c:pt>
                <c:pt idx="878">
                  <c:v>6.2</c:v>
                </c:pt>
                <c:pt idx="879">
                  <c:v>6.2066666666666661</c:v>
                </c:pt>
                <c:pt idx="880">
                  <c:v>6.2133333333333347</c:v>
                </c:pt>
                <c:pt idx="881">
                  <c:v>6.2200000000000006</c:v>
                </c:pt>
                <c:pt idx="882">
                  <c:v>6.2266666666666666</c:v>
                </c:pt>
                <c:pt idx="883">
                  <c:v>6.2333333333333325</c:v>
                </c:pt>
                <c:pt idx="884">
                  <c:v>6.2400000000000011</c:v>
                </c:pt>
                <c:pt idx="885">
                  <c:v>6.246666666666667</c:v>
                </c:pt>
                <c:pt idx="886">
                  <c:v>6.253333333333333</c:v>
                </c:pt>
                <c:pt idx="887">
                  <c:v>6.2599999999999989</c:v>
                </c:pt>
                <c:pt idx="888">
                  <c:v>6.2666666666666684</c:v>
                </c:pt>
                <c:pt idx="889">
                  <c:v>6.2733333333333343</c:v>
                </c:pt>
                <c:pt idx="890">
                  <c:v>6.28</c:v>
                </c:pt>
                <c:pt idx="891">
                  <c:v>6.2866666666666662</c:v>
                </c:pt>
                <c:pt idx="892">
                  <c:v>6.2933333333333348</c:v>
                </c:pt>
                <c:pt idx="893">
                  <c:v>6.3000000000000007</c:v>
                </c:pt>
                <c:pt idx="894">
                  <c:v>6.3066666666666666</c:v>
                </c:pt>
                <c:pt idx="895">
                  <c:v>6.3133333333333326</c:v>
                </c:pt>
                <c:pt idx="896">
                  <c:v>6.3200000000000012</c:v>
                </c:pt>
                <c:pt idx="897">
                  <c:v>6.3266666666666671</c:v>
                </c:pt>
                <c:pt idx="898">
                  <c:v>6.333333333333333</c:v>
                </c:pt>
                <c:pt idx="899">
                  <c:v>6.339999999999999</c:v>
                </c:pt>
                <c:pt idx="900">
                  <c:v>6.3466666666666685</c:v>
                </c:pt>
                <c:pt idx="901">
                  <c:v>6.3533333333333344</c:v>
                </c:pt>
                <c:pt idx="902">
                  <c:v>6.36</c:v>
                </c:pt>
                <c:pt idx="903">
                  <c:v>6.3666666666666663</c:v>
                </c:pt>
                <c:pt idx="904">
                  <c:v>6.3733333333333348</c:v>
                </c:pt>
                <c:pt idx="905">
                  <c:v>6.3800000000000008</c:v>
                </c:pt>
                <c:pt idx="906">
                  <c:v>6.3866666666666667</c:v>
                </c:pt>
                <c:pt idx="907">
                  <c:v>6.3933333333333326</c:v>
                </c:pt>
                <c:pt idx="908">
                  <c:v>6.4000000000000012</c:v>
                </c:pt>
                <c:pt idx="909">
                  <c:v>6.4066666666666672</c:v>
                </c:pt>
                <c:pt idx="910">
                  <c:v>6.4133333333333331</c:v>
                </c:pt>
                <c:pt idx="911">
                  <c:v>6.419999999999999</c:v>
                </c:pt>
                <c:pt idx="912">
                  <c:v>6.4266666666666685</c:v>
                </c:pt>
                <c:pt idx="913">
                  <c:v>6.4333333333333345</c:v>
                </c:pt>
                <c:pt idx="914">
                  <c:v>6.44</c:v>
                </c:pt>
                <c:pt idx="915">
                  <c:v>6.4466666666666663</c:v>
                </c:pt>
                <c:pt idx="916">
                  <c:v>6.4533333333333349</c:v>
                </c:pt>
                <c:pt idx="917">
                  <c:v>6.4600000000000009</c:v>
                </c:pt>
                <c:pt idx="918">
                  <c:v>6.4666666666666668</c:v>
                </c:pt>
                <c:pt idx="919">
                  <c:v>6.4666666666666668</c:v>
                </c:pt>
                <c:pt idx="920">
                  <c:v>6.4733333333333327</c:v>
                </c:pt>
                <c:pt idx="921">
                  <c:v>6.4800000000000013</c:v>
                </c:pt>
                <c:pt idx="922">
                  <c:v>6.4866666666666672</c:v>
                </c:pt>
                <c:pt idx="923">
                  <c:v>6.4933333333333332</c:v>
                </c:pt>
                <c:pt idx="924">
                  <c:v>6.4999999999999991</c:v>
                </c:pt>
                <c:pt idx="925">
                  <c:v>6.5066666666666686</c:v>
                </c:pt>
                <c:pt idx="926">
                  <c:v>6.5133333333333345</c:v>
                </c:pt>
                <c:pt idx="927">
                  <c:v>6.5200000000000005</c:v>
                </c:pt>
                <c:pt idx="928">
                  <c:v>6.5266666666666664</c:v>
                </c:pt>
                <c:pt idx="929">
                  <c:v>6.533333333333335</c:v>
                </c:pt>
                <c:pt idx="930">
                  <c:v>6.5400000000000009</c:v>
                </c:pt>
                <c:pt idx="931">
                  <c:v>6.5466666666666669</c:v>
                </c:pt>
                <c:pt idx="932">
                  <c:v>6.5533333333333328</c:v>
                </c:pt>
                <c:pt idx="933">
                  <c:v>6.5600000000000014</c:v>
                </c:pt>
                <c:pt idx="934">
                  <c:v>6.5666666666666673</c:v>
                </c:pt>
                <c:pt idx="935">
                  <c:v>6.5733333333333333</c:v>
                </c:pt>
                <c:pt idx="936">
                  <c:v>6.5799999999999992</c:v>
                </c:pt>
                <c:pt idx="937">
                  <c:v>6.5866666666666687</c:v>
                </c:pt>
                <c:pt idx="938">
                  <c:v>6.5933333333333346</c:v>
                </c:pt>
                <c:pt idx="939">
                  <c:v>6.6000000000000005</c:v>
                </c:pt>
                <c:pt idx="940">
                  <c:v>6.6066666666666665</c:v>
                </c:pt>
                <c:pt idx="941">
                  <c:v>6.6133333333333351</c:v>
                </c:pt>
                <c:pt idx="942">
                  <c:v>6.620000000000001</c:v>
                </c:pt>
                <c:pt idx="943">
                  <c:v>6.6266666666666669</c:v>
                </c:pt>
                <c:pt idx="944">
                  <c:v>6.6333333333333329</c:v>
                </c:pt>
                <c:pt idx="945">
                  <c:v>6.6400000000000015</c:v>
                </c:pt>
                <c:pt idx="946">
                  <c:v>6.6466666666666674</c:v>
                </c:pt>
                <c:pt idx="947">
                  <c:v>6.6533333333333333</c:v>
                </c:pt>
                <c:pt idx="948">
                  <c:v>6.6599999999999993</c:v>
                </c:pt>
                <c:pt idx="949">
                  <c:v>6.6666666666666687</c:v>
                </c:pt>
                <c:pt idx="950">
                  <c:v>6.6733333333333347</c:v>
                </c:pt>
                <c:pt idx="951">
                  <c:v>6.6800000000000006</c:v>
                </c:pt>
                <c:pt idx="952">
                  <c:v>6.6866666666666665</c:v>
                </c:pt>
                <c:pt idx="953">
                  <c:v>6.6933333333333351</c:v>
                </c:pt>
                <c:pt idx="954">
                  <c:v>6.7000000000000011</c:v>
                </c:pt>
                <c:pt idx="955">
                  <c:v>6.706666666666667</c:v>
                </c:pt>
                <c:pt idx="956">
                  <c:v>6.7133333333333329</c:v>
                </c:pt>
                <c:pt idx="957">
                  <c:v>6.7200000000000015</c:v>
                </c:pt>
                <c:pt idx="958">
                  <c:v>6.7266666666666675</c:v>
                </c:pt>
                <c:pt idx="959">
                  <c:v>6.7333333333333334</c:v>
                </c:pt>
                <c:pt idx="960">
                  <c:v>6.7399999999999993</c:v>
                </c:pt>
                <c:pt idx="961">
                  <c:v>6.7466666666666688</c:v>
                </c:pt>
                <c:pt idx="962">
                  <c:v>6.7533333333333347</c:v>
                </c:pt>
                <c:pt idx="963">
                  <c:v>6.7600000000000007</c:v>
                </c:pt>
                <c:pt idx="964">
                  <c:v>6.7666666666666666</c:v>
                </c:pt>
                <c:pt idx="965">
                  <c:v>6.7733333333333352</c:v>
                </c:pt>
                <c:pt idx="966">
                  <c:v>6.7800000000000011</c:v>
                </c:pt>
                <c:pt idx="967">
                  <c:v>6.7866666666666671</c:v>
                </c:pt>
                <c:pt idx="968">
                  <c:v>6.793333333333333</c:v>
                </c:pt>
                <c:pt idx="969">
                  <c:v>6.8000000000000016</c:v>
                </c:pt>
                <c:pt idx="970">
                  <c:v>6.8066666666666675</c:v>
                </c:pt>
                <c:pt idx="971">
                  <c:v>6.8133333333333335</c:v>
                </c:pt>
                <c:pt idx="972">
                  <c:v>6.8199999999999994</c:v>
                </c:pt>
                <c:pt idx="973">
                  <c:v>6.8266666666666689</c:v>
                </c:pt>
                <c:pt idx="974">
                  <c:v>6.8333333333333348</c:v>
                </c:pt>
                <c:pt idx="975">
                  <c:v>6.8400000000000007</c:v>
                </c:pt>
                <c:pt idx="976">
                  <c:v>6.8466666666666667</c:v>
                </c:pt>
                <c:pt idx="977">
                  <c:v>6.8533333333333353</c:v>
                </c:pt>
                <c:pt idx="978">
                  <c:v>6.8600000000000012</c:v>
                </c:pt>
                <c:pt idx="979">
                  <c:v>6.8666666666666671</c:v>
                </c:pt>
                <c:pt idx="980">
                  <c:v>6.8733333333333331</c:v>
                </c:pt>
                <c:pt idx="981">
                  <c:v>6.879999999999999</c:v>
                </c:pt>
                <c:pt idx="982">
                  <c:v>6.8866666666666676</c:v>
                </c:pt>
                <c:pt idx="983">
                  <c:v>6.8933333333333335</c:v>
                </c:pt>
                <c:pt idx="984">
                  <c:v>6.8999999999999995</c:v>
                </c:pt>
                <c:pt idx="985">
                  <c:v>6.9066666666666654</c:v>
                </c:pt>
                <c:pt idx="986">
                  <c:v>6.9133333333333349</c:v>
                </c:pt>
                <c:pt idx="987">
                  <c:v>6.9200000000000008</c:v>
                </c:pt>
                <c:pt idx="988">
                  <c:v>6.9266666666666667</c:v>
                </c:pt>
                <c:pt idx="989">
                  <c:v>6.9333333333333327</c:v>
                </c:pt>
                <c:pt idx="990">
                  <c:v>6.9400000000000013</c:v>
                </c:pt>
                <c:pt idx="991">
                  <c:v>6.9466666666666672</c:v>
                </c:pt>
                <c:pt idx="992">
                  <c:v>6.9533333333333331</c:v>
                </c:pt>
                <c:pt idx="993">
                  <c:v>6.9599999999999991</c:v>
                </c:pt>
                <c:pt idx="994">
                  <c:v>6.9666666666666677</c:v>
                </c:pt>
                <c:pt idx="995">
                  <c:v>6.9733333333333336</c:v>
                </c:pt>
                <c:pt idx="996">
                  <c:v>6.9799999999999995</c:v>
                </c:pt>
                <c:pt idx="997">
                  <c:v>6.9866666666666655</c:v>
                </c:pt>
                <c:pt idx="998">
                  <c:v>6.993333333333335</c:v>
                </c:pt>
                <c:pt idx="999">
                  <c:v>7.0000000000000009</c:v>
                </c:pt>
                <c:pt idx="1000">
                  <c:v>7.0066666666666668</c:v>
                </c:pt>
                <c:pt idx="1001">
                  <c:v>7.0133333333333328</c:v>
                </c:pt>
                <c:pt idx="1002">
                  <c:v>7.0200000000000014</c:v>
                </c:pt>
                <c:pt idx="1003">
                  <c:v>7.0266666666666673</c:v>
                </c:pt>
                <c:pt idx="1004">
                  <c:v>7.0333333333333332</c:v>
                </c:pt>
                <c:pt idx="1005">
                  <c:v>7.0399999999999991</c:v>
                </c:pt>
                <c:pt idx="1006">
                  <c:v>7.0466666666666677</c:v>
                </c:pt>
                <c:pt idx="1007">
                  <c:v>7.0533333333333337</c:v>
                </c:pt>
                <c:pt idx="1008">
                  <c:v>7.06</c:v>
                </c:pt>
                <c:pt idx="1009">
                  <c:v>7.0666666666666655</c:v>
                </c:pt>
                <c:pt idx="1010">
                  <c:v>7.073333333333335</c:v>
                </c:pt>
                <c:pt idx="1011">
                  <c:v>7.080000000000001</c:v>
                </c:pt>
                <c:pt idx="1012">
                  <c:v>7.0866666666666669</c:v>
                </c:pt>
                <c:pt idx="1013">
                  <c:v>7.0933333333333328</c:v>
                </c:pt>
                <c:pt idx="1014">
                  <c:v>7.1000000000000014</c:v>
                </c:pt>
                <c:pt idx="1015">
                  <c:v>7.1066666666666674</c:v>
                </c:pt>
                <c:pt idx="1016">
                  <c:v>7.1133333333333333</c:v>
                </c:pt>
                <c:pt idx="1017">
                  <c:v>7.1199999999999992</c:v>
                </c:pt>
                <c:pt idx="1018">
                  <c:v>7.1266666666666678</c:v>
                </c:pt>
                <c:pt idx="1019">
                  <c:v>7.1333333333333337</c:v>
                </c:pt>
                <c:pt idx="1020">
                  <c:v>7.14</c:v>
                </c:pt>
                <c:pt idx="1021">
                  <c:v>7.1466666666666656</c:v>
                </c:pt>
                <c:pt idx="1022">
                  <c:v>7.1533333333333351</c:v>
                </c:pt>
                <c:pt idx="1023">
                  <c:v>7.160000000000001</c:v>
                </c:pt>
                <c:pt idx="1024">
                  <c:v>7.166666666666667</c:v>
                </c:pt>
                <c:pt idx="1025">
                  <c:v>7.1733333333333329</c:v>
                </c:pt>
                <c:pt idx="1026">
                  <c:v>7.1800000000000015</c:v>
                </c:pt>
                <c:pt idx="1027">
                  <c:v>7.1866666666666674</c:v>
                </c:pt>
                <c:pt idx="1028">
                  <c:v>7.1933333333333334</c:v>
                </c:pt>
                <c:pt idx="1029">
                  <c:v>7.1999999999999993</c:v>
                </c:pt>
                <c:pt idx="1030">
                  <c:v>7.2066666666666679</c:v>
                </c:pt>
                <c:pt idx="1031">
                  <c:v>7.2133333333333338</c:v>
                </c:pt>
                <c:pt idx="1032">
                  <c:v>7.22</c:v>
                </c:pt>
                <c:pt idx="1033">
                  <c:v>7.2266666666666657</c:v>
                </c:pt>
                <c:pt idx="1034">
                  <c:v>7.2333333333333352</c:v>
                </c:pt>
                <c:pt idx="1035">
                  <c:v>7.2400000000000011</c:v>
                </c:pt>
                <c:pt idx="1036">
                  <c:v>7.246666666666667</c:v>
                </c:pt>
                <c:pt idx="1037">
                  <c:v>7.253333333333333</c:v>
                </c:pt>
                <c:pt idx="1038">
                  <c:v>7.2600000000000016</c:v>
                </c:pt>
                <c:pt idx="1039">
                  <c:v>7.2666666666666675</c:v>
                </c:pt>
                <c:pt idx="1040">
                  <c:v>7.2733333333333334</c:v>
                </c:pt>
                <c:pt idx="1041">
                  <c:v>7.2799999999999994</c:v>
                </c:pt>
                <c:pt idx="1042">
                  <c:v>7.286666666666668</c:v>
                </c:pt>
                <c:pt idx="1043">
                  <c:v>7.2933333333333339</c:v>
                </c:pt>
                <c:pt idx="1044">
                  <c:v>7.3</c:v>
                </c:pt>
                <c:pt idx="1045">
                  <c:v>7.3066666666666658</c:v>
                </c:pt>
                <c:pt idx="1046">
                  <c:v>7.3133333333333352</c:v>
                </c:pt>
                <c:pt idx="1047">
                  <c:v>7.3200000000000012</c:v>
                </c:pt>
                <c:pt idx="1048">
                  <c:v>7.3266666666666671</c:v>
                </c:pt>
                <c:pt idx="1049">
                  <c:v>7.333333333333333</c:v>
                </c:pt>
                <c:pt idx="1050">
                  <c:v>7.3400000000000016</c:v>
                </c:pt>
                <c:pt idx="1051">
                  <c:v>7.3466666666666676</c:v>
                </c:pt>
                <c:pt idx="1052">
                  <c:v>7.3533333333333335</c:v>
                </c:pt>
                <c:pt idx="1053">
                  <c:v>7.3599999999999994</c:v>
                </c:pt>
                <c:pt idx="1054">
                  <c:v>7.366666666666668</c:v>
                </c:pt>
                <c:pt idx="1055">
                  <c:v>7.373333333333334</c:v>
                </c:pt>
                <c:pt idx="1056">
                  <c:v>7.38</c:v>
                </c:pt>
                <c:pt idx="1057">
                  <c:v>7.3866666666666658</c:v>
                </c:pt>
                <c:pt idx="1058">
                  <c:v>7.3933333333333353</c:v>
                </c:pt>
                <c:pt idx="1059">
                  <c:v>7.4000000000000012</c:v>
                </c:pt>
                <c:pt idx="1060">
                  <c:v>7.4066666666666672</c:v>
                </c:pt>
                <c:pt idx="1061">
                  <c:v>7.4133333333333331</c:v>
                </c:pt>
                <c:pt idx="1062">
                  <c:v>7.4200000000000017</c:v>
                </c:pt>
                <c:pt idx="1063">
                  <c:v>7.4266666666666676</c:v>
                </c:pt>
                <c:pt idx="1064">
                  <c:v>7.4333333333333336</c:v>
                </c:pt>
                <c:pt idx="1065">
                  <c:v>7.4399999999999995</c:v>
                </c:pt>
                <c:pt idx="1066">
                  <c:v>7.4466666666666681</c:v>
                </c:pt>
                <c:pt idx="1067">
                  <c:v>7.453333333333334</c:v>
                </c:pt>
                <c:pt idx="1068">
                  <c:v>7.46</c:v>
                </c:pt>
                <c:pt idx="1069">
                  <c:v>7.4666666666666659</c:v>
                </c:pt>
                <c:pt idx="1070">
                  <c:v>7.4733333333333354</c:v>
                </c:pt>
                <c:pt idx="1071">
                  <c:v>7.4800000000000013</c:v>
                </c:pt>
                <c:pt idx="1072">
                  <c:v>7.4866666666666672</c:v>
                </c:pt>
                <c:pt idx="1073">
                  <c:v>7.4933333333333332</c:v>
                </c:pt>
                <c:pt idx="1074">
                  <c:v>7.5000000000000018</c:v>
                </c:pt>
                <c:pt idx="1075">
                  <c:v>7.5066666666666677</c:v>
                </c:pt>
                <c:pt idx="1076">
                  <c:v>7.5133333333333336</c:v>
                </c:pt>
                <c:pt idx="1077">
                  <c:v>7.52</c:v>
                </c:pt>
                <c:pt idx="1078">
                  <c:v>7.5266666666666682</c:v>
                </c:pt>
                <c:pt idx="1079">
                  <c:v>7.5333333333333341</c:v>
                </c:pt>
                <c:pt idx="1080">
                  <c:v>7.54</c:v>
                </c:pt>
                <c:pt idx="1081">
                  <c:v>7.546666666666666</c:v>
                </c:pt>
                <c:pt idx="1082">
                  <c:v>7.5533333333333355</c:v>
                </c:pt>
                <c:pt idx="1083">
                  <c:v>7.5600000000000014</c:v>
                </c:pt>
                <c:pt idx="1084">
                  <c:v>7.5666666666666673</c:v>
                </c:pt>
                <c:pt idx="1085">
                  <c:v>7.5733333333333333</c:v>
                </c:pt>
                <c:pt idx="1086">
                  <c:v>7.5800000000000018</c:v>
                </c:pt>
                <c:pt idx="1087">
                  <c:v>7.5866666666666678</c:v>
                </c:pt>
                <c:pt idx="1088">
                  <c:v>7.5933333333333337</c:v>
                </c:pt>
                <c:pt idx="1089">
                  <c:v>7.6</c:v>
                </c:pt>
                <c:pt idx="1090">
                  <c:v>7.6066666666666682</c:v>
                </c:pt>
                <c:pt idx="1091">
                  <c:v>7.6133333333333342</c:v>
                </c:pt>
                <c:pt idx="1092">
                  <c:v>7.62</c:v>
                </c:pt>
                <c:pt idx="1093">
                  <c:v>7.626666666666666</c:v>
                </c:pt>
                <c:pt idx="1094">
                  <c:v>7.6333333333333355</c:v>
                </c:pt>
                <c:pt idx="1095">
                  <c:v>7.6400000000000015</c:v>
                </c:pt>
                <c:pt idx="1096">
                  <c:v>7.6466666666666674</c:v>
                </c:pt>
                <c:pt idx="1097">
                  <c:v>7.6533333333333333</c:v>
                </c:pt>
                <c:pt idx="1098">
                  <c:v>7.6600000000000019</c:v>
                </c:pt>
                <c:pt idx="1099">
                  <c:v>7.6666666666666679</c:v>
                </c:pt>
                <c:pt idx="1100">
                  <c:v>7.6733333333333338</c:v>
                </c:pt>
                <c:pt idx="1101">
                  <c:v>7.68</c:v>
                </c:pt>
                <c:pt idx="1102">
                  <c:v>7.6866666666666683</c:v>
                </c:pt>
                <c:pt idx="1103">
                  <c:v>7.6933333333333342</c:v>
                </c:pt>
                <c:pt idx="1104">
                  <c:v>7.7</c:v>
                </c:pt>
                <c:pt idx="1105">
                  <c:v>7.7066666666666661</c:v>
                </c:pt>
                <c:pt idx="1106">
                  <c:v>7.713333333333332</c:v>
                </c:pt>
                <c:pt idx="1107">
                  <c:v>7.7200000000000015</c:v>
                </c:pt>
                <c:pt idx="1108">
                  <c:v>7.7266666666666675</c:v>
                </c:pt>
                <c:pt idx="1109">
                  <c:v>7.7333333333333334</c:v>
                </c:pt>
                <c:pt idx="1110">
                  <c:v>7.7399999999999993</c:v>
                </c:pt>
                <c:pt idx="1111">
                  <c:v>7.7466666666666679</c:v>
                </c:pt>
                <c:pt idx="1112">
                  <c:v>7.7533333333333339</c:v>
                </c:pt>
                <c:pt idx="1113">
                  <c:v>7.76</c:v>
                </c:pt>
                <c:pt idx="1114">
                  <c:v>7.7666666666666657</c:v>
                </c:pt>
                <c:pt idx="1115">
                  <c:v>7.7733333333333343</c:v>
                </c:pt>
                <c:pt idx="1116">
                  <c:v>7.78</c:v>
                </c:pt>
                <c:pt idx="1117">
                  <c:v>7.7866666666666662</c:v>
                </c:pt>
                <c:pt idx="1118">
                  <c:v>7.7933333333333321</c:v>
                </c:pt>
                <c:pt idx="1119">
                  <c:v>7.8000000000000016</c:v>
                </c:pt>
                <c:pt idx="1120">
                  <c:v>7.8066666666666675</c:v>
                </c:pt>
                <c:pt idx="1121">
                  <c:v>7.8133333333333335</c:v>
                </c:pt>
                <c:pt idx="1122">
                  <c:v>7.8199999999999994</c:v>
                </c:pt>
                <c:pt idx="1123">
                  <c:v>7.826666666666668</c:v>
                </c:pt>
                <c:pt idx="1124">
                  <c:v>7.8333333333333339</c:v>
                </c:pt>
                <c:pt idx="1125">
                  <c:v>7.84</c:v>
                </c:pt>
                <c:pt idx="1126">
                  <c:v>7.8466666666666658</c:v>
                </c:pt>
                <c:pt idx="1127">
                  <c:v>7.8533333333333344</c:v>
                </c:pt>
                <c:pt idx="1128">
                  <c:v>7.86</c:v>
                </c:pt>
                <c:pt idx="1129">
                  <c:v>7.8666666666666663</c:v>
                </c:pt>
                <c:pt idx="1130">
                  <c:v>7.8733333333333322</c:v>
                </c:pt>
                <c:pt idx="1131">
                  <c:v>7.8800000000000017</c:v>
                </c:pt>
                <c:pt idx="1132">
                  <c:v>7.8866666666666676</c:v>
                </c:pt>
                <c:pt idx="1133">
                  <c:v>7.8933333333333335</c:v>
                </c:pt>
                <c:pt idx="1134">
                  <c:v>7.8999999999999995</c:v>
                </c:pt>
                <c:pt idx="1135">
                  <c:v>7.9066666666666681</c:v>
                </c:pt>
                <c:pt idx="1136">
                  <c:v>7.913333333333334</c:v>
                </c:pt>
                <c:pt idx="1137">
                  <c:v>7.92</c:v>
                </c:pt>
                <c:pt idx="1138">
                  <c:v>7.9266666666666659</c:v>
                </c:pt>
                <c:pt idx="1139">
                  <c:v>7.9333333333333345</c:v>
                </c:pt>
                <c:pt idx="1140">
                  <c:v>7.94</c:v>
                </c:pt>
                <c:pt idx="1141">
                  <c:v>7.9466666666666663</c:v>
                </c:pt>
                <c:pt idx="1142">
                  <c:v>7.9533333333333323</c:v>
                </c:pt>
                <c:pt idx="1143">
                  <c:v>7.9600000000000017</c:v>
                </c:pt>
                <c:pt idx="1144">
                  <c:v>7.9666666666666677</c:v>
                </c:pt>
                <c:pt idx="1145">
                  <c:v>7.9733333333333336</c:v>
                </c:pt>
                <c:pt idx="1146">
                  <c:v>7.9799999999999995</c:v>
                </c:pt>
                <c:pt idx="1147">
                  <c:v>7.9866666666666681</c:v>
                </c:pt>
                <c:pt idx="1148">
                  <c:v>7.9933333333333341</c:v>
                </c:pt>
                <c:pt idx="1149">
                  <c:v>8</c:v>
                </c:pt>
                <c:pt idx="1150">
                  <c:v>8.0066666666666659</c:v>
                </c:pt>
                <c:pt idx="1151">
                  <c:v>8.0133333333333354</c:v>
                </c:pt>
                <c:pt idx="1152">
                  <c:v>8.0200000000000014</c:v>
                </c:pt>
                <c:pt idx="1153">
                  <c:v>8.0266666666666673</c:v>
                </c:pt>
                <c:pt idx="1154">
                  <c:v>8.0333333333333332</c:v>
                </c:pt>
                <c:pt idx="1155">
                  <c:v>8.0400000000000009</c:v>
                </c:pt>
                <c:pt idx="1156">
                  <c:v>8.0466666666666669</c:v>
                </c:pt>
                <c:pt idx="1157">
                  <c:v>8.0533333333333328</c:v>
                </c:pt>
                <c:pt idx="1158">
                  <c:v>8.0599999999999987</c:v>
                </c:pt>
                <c:pt idx="1159">
                  <c:v>8.0666666666666682</c:v>
                </c:pt>
                <c:pt idx="1160">
                  <c:v>8.0733333333333341</c:v>
                </c:pt>
                <c:pt idx="1161">
                  <c:v>8.08</c:v>
                </c:pt>
                <c:pt idx="1162">
                  <c:v>8.086666666666666</c:v>
                </c:pt>
                <c:pt idx="1163">
                  <c:v>8.0933333333333355</c:v>
                </c:pt>
                <c:pt idx="1164">
                  <c:v>8.1000000000000014</c:v>
                </c:pt>
                <c:pt idx="1165">
                  <c:v>8.1066666666666674</c:v>
                </c:pt>
                <c:pt idx="1166">
                  <c:v>8.1133333333333333</c:v>
                </c:pt>
                <c:pt idx="1167">
                  <c:v>8.120000000000001</c:v>
                </c:pt>
                <c:pt idx="1168">
                  <c:v>8.1266666666666669</c:v>
                </c:pt>
                <c:pt idx="1169">
                  <c:v>8.1333333333333329</c:v>
                </c:pt>
              </c:numCache>
            </c:numRef>
          </c:xVal>
          <c:yVal>
            <c:numRef>
              <c:f>y_v!$D$2:$D$1171</c:f>
              <c:numCache>
                <c:formatCode>0.00E+00</c:formatCode>
                <c:ptCount val="1170"/>
                <c:pt idx="0" formatCode="General">
                  <c:v>0</c:v>
                </c:pt>
                <c:pt idx="1">
                  <c:v>6.5379090009891195E-5</c:v>
                </c:pt>
                <c:pt idx="2">
                  <c:v>1.2189277942631061E-4</c:v>
                </c:pt>
                <c:pt idx="3">
                  <c:v>2.5877596439169144E-4</c:v>
                </c:pt>
                <c:pt idx="4">
                  <c:v>4.231514342235411E-4</c:v>
                </c:pt>
                <c:pt idx="5">
                  <c:v>6.940762611275965E-4</c:v>
                </c:pt>
                <c:pt idx="6">
                  <c:v>1.0196607319485657E-3</c:v>
                </c:pt>
                <c:pt idx="7">
                  <c:v>1.4853254203758656E-3</c:v>
                </c:pt>
                <c:pt idx="8">
                  <c:v>2.0426597428288827E-3</c:v>
                </c:pt>
                <c:pt idx="9">
                  <c:v>2.7848733926805146E-3</c:v>
                </c:pt>
                <c:pt idx="10">
                  <c:v>3.6791711177052429E-3</c:v>
                </c:pt>
                <c:pt idx="11">
                  <c:v>4.8102096933728983E-3</c:v>
                </c:pt>
                <c:pt idx="12">
                  <c:v>6.172419386745797E-3</c:v>
                </c:pt>
                <c:pt idx="13">
                  <c:v>7.8189366963402583E-3</c:v>
                </c:pt>
                <c:pt idx="14">
                  <c:v>9.7973006923837789E-3</c:v>
                </c:pt>
                <c:pt idx="15">
                  <c:v>1.207654797230465E-2</c:v>
                </c:pt>
                <c:pt idx="16">
                  <c:v>1.4825667655786351E-2</c:v>
                </c:pt>
                <c:pt idx="17">
                  <c:v>1.7812304648862513E-2</c:v>
                </c:pt>
                <c:pt idx="18">
                  <c:v>2.1404381800197825E-2</c:v>
                </c:pt>
                <c:pt idx="19">
                  <c:v>2.4268644906033632E-2</c:v>
                </c:pt>
                <c:pt idx="20">
                  <c:v>4.378484668644906E-2</c:v>
                </c:pt>
                <c:pt idx="21">
                  <c:v>4.611659742828883E-2</c:v>
                </c:pt>
                <c:pt idx="22">
                  <c:v>4.8310118694362025E-2</c:v>
                </c:pt>
                <c:pt idx="23">
                  <c:v>4.7276300692383783E-2</c:v>
                </c:pt>
                <c:pt idx="24">
                  <c:v>4.6292858555885268E-2</c:v>
                </c:pt>
                <c:pt idx="25">
                  <c:v>4.5630069238377848E-2</c:v>
                </c:pt>
                <c:pt idx="26">
                  <c:v>4.4978090999010886E-2</c:v>
                </c:pt>
                <c:pt idx="27">
                  <c:v>4.4551374876360045E-2</c:v>
                </c:pt>
                <c:pt idx="28">
                  <c:v>4.4125548961424337E-2</c:v>
                </c:pt>
                <c:pt idx="29">
                  <c:v>4.1505806132542039E-2</c:v>
                </c:pt>
                <c:pt idx="30">
                  <c:v>3.8880306627101881E-2</c:v>
                </c:pt>
                <c:pt idx="31">
                  <c:v>3.4238981206726013E-2</c:v>
                </c:pt>
                <c:pt idx="32">
                  <c:v>2.9586716122650843E-2</c:v>
                </c:pt>
                <c:pt idx="33">
                  <c:v>2.3432749752720083E-2</c:v>
                </c:pt>
                <c:pt idx="34">
                  <c:v>1.7260909990108805E-2</c:v>
                </c:pt>
                <c:pt idx="35">
                  <c:v>1.1183966369930761E-2</c:v>
                </c:pt>
                <c:pt idx="36">
                  <c:v>5.105325420375866E-3</c:v>
                </c:pt>
                <c:pt idx="37">
                  <c:v>-2.0705202769535115E-3</c:v>
                </c:pt>
                <c:pt idx="38">
                  <c:v>-9.2367418397626133E-3</c:v>
                </c:pt>
                <c:pt idx="39">
                  <c:v>-1.6643768545994069E-2</c:v>
                </c:pt>
                <c:pt idx="40">
                  <c:v>-2.4073254203758658E-2</c:v>
                </c:pt>
                <c:pt idx="41">
                  <c:v>-3.0077289812067264E-2</c:v>
                </c:pt>
                <c:pt idx="42">
                  <c:v>-3.6095578635014836E-2</c:v>
                </c:pt>
                <c:pt idx="43">
                  <c:v>-4.0268991097922847E-2</c:v>
                </c:pt>
                <c:pt idx="44">
                  <c:v>-4.4451335311572707E-2</c:v>
                </c:pt>
                <c:pt idx="45">
                  <c:v>-4.7977012858555892E-2</c:v>
                </c:pt>
                <c:pt idx="46">
                  <c:v>-5.1512482690405544E-2</c:v>
                </c:pt>
                <c:pt idx="47">
                  <c:v>-5.4077616221562819E-2</c:v>
                </c:pt>
                <c:pt idx="48">
                  <c:v>-5.664778437190901E-2</c:v>
                </c:pt>
                <c:pt idx="49">
                  <c:v>-6.0217744807121665E-2</c:v>
                </c:pt>
                <c:pt idx="50">
                  <c:v>-6.3789198813056391E-2</c:v>
                </c:pt>
                <c:pt idx="51">
                  <c:v>-6.922566765578636E-2</c:v>
                </c:pt>
                <c:pt idx="52">
                  <c:v>-7.4659436201780421E-2</c:v>
                </c:pt>
                <c:pt idx="53">
                  <c:v>-8.0725034619188923E-2</c:v>
                </c:pt>
                <c:pt idx="54">
                  <c:v>-8.6791622156280918E-2</c:v>
                </c:pt>
                <c:pt idx="55">
                  <c:v>-9.6997181008902089E-2</c:v>
                </c:pt>
                <c:pt idx="56">
                  <c:v>-0.10719792284866471</c:v>
                </c:pt>
                <c:pt idx="57">
                  <c:v>-0.11800662710187934</c:v>
                </c:pt>
                <c:pt idx="58">
                  <c:v>-0.12879891196834817</c:v>
                </c:pt>
                <c:pt idx="59">
                  <c:v>-0.13902492581602374</c:v>
                </c:pt>
                <c:pt idx="60">
                  <c:v>-0.14924015825914938</c:v>
                </c:pt>
                <c:pt idx="61">
                  <c:v>-0.1571817012858556</c:v>
                </c:pt>
                <c:pt idx="62">
                  <c:v>-0.16512017804154303</c:v>
                </c:pt>
                <c:pt idx="63">
                  <c:v>-0.1701740850642928</c:v>
                </c:pt>
                <c:pt idx="64">
                  <c:v>-0.1752194856577646</c:v>
                </c:pt>
                <c:pt idx="65">
                  <c:v>-0.17864718100890209</c:v>
                </c:pt>
                <c:pt idx="66">
                  <c:v>-0.18206191889218598</c:v>
                </c:pt>
                <c:pt idx="67">
                  <c:v>-0.18655717111770526</c:v>
                </c:pt>
                <c:pt idx="68">
                  <c:v>-0.19104302670623147</c:v>
                </c:pt>
                <c:pt idx="69">
                  <c:v>-0.19696231454005936</c:v>
                </c:pt>
                <c:pt idx="70">
                  <c:v>-0.20288813056379823</c:v>
                </c:pt>
                <c:pt idx="71">
                  <c:v>-0.20930722057368945</c:v>
                </c:pt>
                <c:pt idx="72">
                  <c:v>-0.21573184965380812</c:v>
                </c:pt>
                <c:pt idx="73">
                  <c:v>-0.22044292779426314</c:v>
                </c:pt>
                <c:pt idx="74">
                  <c:v>-0.22517784371909003</c:v>
                </c:pt>
                <c:pt idx="75">
                  <c:v>-0.22795608308605342</c:v>
                </c:pt>
                <c:pt idx="76">
                  <c:v>-0.23076092977250248</c:v>
                </c:pt>
                <c:pt idx="77">
                  <c:v>-0.23148803165182991</c:v>
                </c:pt>
                <c:pt idx="78">
                  <c:v>-0.23224530168150351</c:v>
                </c:pt>
                <c:pt idx="79">
                  <c:v>-0.23163125618199804</c:v>
                </c:pt>
                <c:pt idx="80">
                  <c:v>-0.23104015825914939</c:v>
                </c:pt>
                <c:pt idx="81">
                  <c:v>-0.22988130563798223</c:v>
                </c:pt>
                <c:pt idx="82">
                  <c:v>-0.22873639960435216</c:v>
                </c:pt>
                <c:pt idx="83">
                  <c:v>-0.22706973293768548</c:v>
                </c:pt>
                <c:pt idx="84">
                  <c:v>-0.22540890207715134</c:v>
                </c:pt>
                <c:pt idx="85">
                  <c:v>-0.22491899109792285</c:v>
                </c:pt>
                <c:pt idx="86">
                  <c:v>-0.22442779426310586</c:v>
                </c:pt>
                <c:pt idx="87">
                  <c:v>-0.2255082096933729</c:v>
                </c:pt>
                <c:pt idx="88">
                  <c:v>-0.22658071216617212</c:v>
                </c:pt>
                <c:pt idx="89">
                  <c:v>-0.22876330365974284</c:v>
                </c:pt>
                <c:pt idx="90">
                  <c:v>-0.23093412462908014</c:v>
                </c:pt>
                <c:pt idx="91">
                  <c:v>-0.23577408506429282</c:v>
                </c:pt>
                <c:pt idx="92">
                  <c:v>-0.2406009891196835</c:v>
                </c:pt>
                <c:pt idx="93">
                  <c:v>-0.24857299703264099</c:v>
                </c:pt>
                <c:pt idx="94">
                  <c:v>-0.25654164193867462</c:v>
                </c:pt>
                <c:pt idx="95">
                  <c:v>-0.26471918892185958</c:v>
                </c:pt>
                <c:pt idx="96">
                  <c:v>-0.27289693372898122</c:v>
                </c:pt>
                <c:pt idx="97">
                  <c:v>-0.276790900098912</c:v>
                </c:pt>
                <c:pt idx="98">
                  <c:v>-0.28067764589515332</c:v>
                </c:pt>
                <c:pt idx="99">
                  <c:v>-0.28341918892185958</c:v>
                </c:pt>
                <c:pt idx="100">
                  <c:v>-0.28615529179030663</c:v>
                </c:pt>
                <c:pt idx="101">
                  <c:v>-0.2885262116716123</c:v>
                </c:pt>
                <c:pt idx="102">
                  <c:v>-0.29089841740850642</c:v>
                </c:pt>
                <c:pt idx="103">
                  <c:v>-0.29426795252225524</c:v>
                </c:pt>
                <c:pt idx="104">
                  <c:v>-0.29763155291790311</c:v>
                </c:pt>
                <c:pt idx="105">
                  <c:v>-0.30217883283877356</c:v>
                </c:pt>
                <c:pt idx="106">
                  <c:v>-0.30672166172106829</c:v>
                </c:pt>
                <c:pt idx="107">
                  <c:v>-0.31109218595450056</c:v>
                </c:pt>
                <c:pt idx="108">
                  <c:v>-0.3154559841740851</c:v>
                </c:pt>
                <c:pt idx="109">
                  <c:v>-0.3169568743818002</c:v>
                </c:pt>
                <c:pt idx="110">
                  <c:v>-0.3184451038575668</c:v>
                </c:pt>
                <c:pt idx="111">
                  <c:v>-0.31955756676557867</c:v>
                </c:pt>
                <c:pt idx="112">
                  <c:v>-0.32065212660731951</c:v>
                </c:pt>
                <c:pt idx="113">
                  <c:v>-0.32333402571711178</c:v>
                </c:pt>
                <c:pt idx="114">
                  <c:v>-0.32600089020771517</c:v>
                </c:pt>
                <c:pt idx="115">
                  <c:v>-0.33095192878338281</c:v>
                </c:pt>
                <c:pt idx="116">
                  <c:v>-0.33588189910979233</c:v>
                </c:pt>
                <c:pt idx="117">
                  <c:v>-0.34223847675568747</c:v>
                </c:pt>
                <c:pt idx="118">
                  <c:v>-0.34858041543026708</c:v>
                </c:pt>
                <c:pt idx="119">
                  <c:v>-0.35568536102868453</c:v>
                </c:pt>
                <c:pt idx="120">
                  <c:v>-0.3627674579624135</c:v>
                </c:pt>
                <c:pt idx="121">
                  <c:v>-0.37058931750741841</c:v>
                </c:pt>
                <c:pt idx="122">
                  <c:v>-0.37842156280909994</c:v>
                </c:pt>
                <c:pt idx="123">
                  <c:v>-0.38589436201780419</c:v>
                </c:pt>
                <c:pt idx="124">
                  <c:v>-0.39337279920870427</c:v>
                </c:pt>
                <c:pt idx="125">
                  <c:v>-0.39994164193867465</c:v>
                </c:pt>
                <c:pt idx="126">
                  <c:v>-0.40652413452027703</c:v>
                </c:pt>
                <c:pt idx="127">
                  <c:v>-0.41089208704253216</c:v>
                </c:pt>
                <c:pt idx="128">
                  <c:v>-0.41527992087042537</c:v>
                </c:pt>
                <c:pt idx="129">
                  <c:v>-0.4172105835806133</c:v>
                </c:pt>
                <c:pt idx="130">
                  <c:v>-0.4191565776458952</c:v>
                </c:pt>
                <c:pt idx="131">
                  <c:v>-0.42046468842729978</c:v>
                </c:pt>
                <c:pt idx="132">
                  <c:v>-0.42177537091988132</c:v>
                </c:pt>
                <c:pt idx="133">
                  <c:v>-0.42412601384767562</c:v>
                </c:pt>
                <c:pt idx="134">
                  <c:v>-0.42647833827893178</c:v>
                </c:pt>
                <c:pt idx="135">
                  <c:v>-0.42853738872403568</c:v>
                </c:pt>
                <c:pt idx="136">
                  <c:v>-0.43058971315529182</c:v>
                </c:pt>
                <c:pt idx="137">
                  <c:v>-0.4320054401582592</c:v>
                </c:pt>
                <c:pt idx="138">
                  <c:v>-0.43341503461918895</c:v>
                </c:pt>
                <c:pt idx="139">
                  <c:v>-0.43456211671612271</c:v>
                </c:pt>
                <c:pt idx="140">
                  <c:v>-0.43570267062314544</c:v>
                </c:pt>
                <c:pt idx="141">
                  <c:v>-0.43729090009891203</c:v>
                </c:pt>
                <c:pt idx="142">
                  <c:v>-0.43887586547972307</c:v>
                </c:pt>
                <c:pt idx="143">
                  <c:v>-0.44023738872403562</c:v>
                </c:pt>
                <c:pt idx="144">
                  <c:v>-0.4416031651829872</c:v>
                </c:pt>
                <c:pt idx="145">
                  <c:v>-0.44367754698318501</c:v>
                </c:pt>
                <c:pt idx="146">
                  <c:v>-0.44576627101879335</c:v>
                </c:pt>
                <c:pt idx="147">
                  <c:v>-0.44797181008902082</c:v>
                </c:pt>
                <c:pt idx="148">
                  <c:v>-0.45019851632047486</c:v>
                </c:pt>
                <c:pt idx="149">
                  <c:v>-0.45056112759643924</c:v>
                </c:pt>
                <c:pt idx="150">
                  <c:v>-0.4509452027695352</c:v>
                </c:pt>
                <c:pt idx="151">
                  <c:v>-0.4480446092977251</c:v>
                </c:pt>
                <c:pt idx="152">
                  <c:v>-0.44516449060336305</c:v>
                </c:pt>
                <c:pt idx="153">
                  <c:v>-0.44103204747774483</c:v>
                </c:pt>
                <c:pt idx="154">
                  <c:v>-0.43690000000000001</c:v>
                </c:pt>
                <c:pt idx="155">
                  <c:v>-0.42892462908011875</c:v>
                </c:pt>
                <c:pt idx="156">
                  <c:v>-0.43689317507418401</c:v>
                </c:pt>
                <c:pt idx="157">
                  <c:v>-0.4289027695351138</c:v>
                </c:pt>
                <c:pt idx="158">
                  <c:v>-0.42577220573689423</c:v>
                </c:pt>
                <c:pt idx="159">
                  <c:v>-0.4226188921859545</c:v>
                </c:pt>
                <c:pt idx="160">
                  <c:v>-0.42076033630069243</c:v>
                </c:pt>
                <c:pt idx="161">
                  <c:v>-0.41888536102868451</c:v>
                </c:pt>
                <c:pt idx="162">
                  <c:v>-0.41890257171117712</c:v>
                </c:pt>
                <c:pt idx="163">
                  <c:v>-0.41889485657764597</c:v>
                </c:pt>
                <c:pt idx="164">
                  <c:v>-0.41889910979228495</c:v>
                </c:pt>
                <c:pt idx="165">
                  <c:v>-0.41908427299703271</c:v>
                </c:pt>
                <c:pt idx="166">
                  <c:v>-0.41925994065281907</c:v>
                </c:pt>
                <c:pt idx="167">
                  <c:v>-0.42011107814045506</c:v>
                </c:pt>
                <c:pt idx="168">
                  <c:v>-0.42095440158259151</c:v>
                </c:pt>
                <c:pt idx="169">
                  <c:v>-0.42094599406528194</c:v>
                </c:pt>
                <c:pt idx="170">
                  <c:v>-0.42093204747774488</c:v>
                </c:pt>
                <c:pt idx="171">
                  <c:v>-0.41945113748763602</c:v>
                </c:pt>
                <c:pt idx="172">
                  <c:v>-0.41796874381800203</c:v>
                </c:pt>
                <c:pt idx="173">
                  <c:v>-0.41447091988130569</c:v>
                </c:pt>
                <c:pt idx="174">
                  <c:v>-0.41097645895153317</c:v>
                </c:pt>
                <c:pt idx="175">
                  <c:v>-0.40646389713155295</c:v>
                </c:pt>
                <c:pt idx="176">
                  <c:v>-0.40195608308605346</c:v>
                </c:pt>
                <c:pt idx="177">
                  <c:v>-0.39822522255192883</c:v>
                </c:pt>
                <c:pt idx="178">
                  <c:v>-0.39449376854599411</c:v>
                </c:pt>
                <c:pt idx="179">
                  <c:v>-0.3918289812067261</c:v>
                </c:pt>
                <c:pt idx="180">
                  <c:v>-0.38915084075173101</c:v>
                </c:pt>
                <c:pt idx="181">
                  <c:v>-0.38614470820969343</c:v>
                </c:pt>
                <c:pt idx="182">
                  <c:v>-0.38312987141444116</c:v>
                </c:pt>
                <c:pt idx="183">
                  <c:v>-0.37688931750741844</c:v>
                </c:pt>
                <c:pt idx="184">
                  <c:v>-0.37064362017804159</c:v>
                </c:pt>
                <c:pt idx="185">
                  <c:v>-0.3601539070227498</c:v>
                </c:pt>
                <c:pt idx="186">
                  <c:v>-0.3496546983184966</c:v>
                </c:pt>
                <c:pt idx="187">
                  <c:v>-0.33651186943620182</c:v>
                </c:pt>
                <c:pt idx="188">
                  <c:v>-0.32336795252225525</c:v>
                </c:pt>
                <c:pt idx="189">
                  <c:v>-0.311495450049456</c:v>
                </c:pt>
                <c:pt idx="190">
                  <c:v>-0.29958021760633041</c:v>
                </c:pt>
                <c:pt idx="191">
                  <c:v>-0.28894253214638976</c:v>
                </c:pt>
                <c:pt idx="192">
                  <c:v>-0.27830326409495554</c:v>
                </c:pt>
                <c:pt idx="193">
                  <c:v>-0.26882729970326408</c:v>
                </c:pt>
                <c:pt idx="194">
                  <c:v>-0.25933501483679527</c:v>
                </c:pt>
                <c:pt idx="195">
                  <c:v>-0.25195796241345203</c:v>
                </c:pt>
                <c:pt idx="196">
                  <c:v>-0.24456251236399607</c:v>
                </c:pt>
                <c:pt idx="197">
                  <c:v>-0.23987843719090013</c:v>
                </c:pt>
                <c:pt idx="198">
                  <c:v>-0.23518714144411476</c:v>
                </c:pt>
                <c:pt idx="199">
                  <c:v>-0.2319962413452028</c:v>
                </c:pt>
                <c:pt idx="200">
                  <c:v>-0.22879821958456975</c:v>
                </c:pt>
                <c:pt idx="201">
                  <c:v>-0.22609841740850645</c:v>
                </c:pt>
                <c:pt idx="202">
                  <c:v>-0.22339594460929776</c:v>
                </c:pt>
                <c:pt idx="203">
                  <c:v>-0.22004035608308606</c:v>
                </c:pt>
                <c:pt idx="204">
                  <c:v>-0.21668506429277945</c:v>
                </c:pt>
                <c:pt idx="205">
                  <c:v>-0.20843521266073198</c:v>
                </c:pt>
                <c:pt idx="206">
                  <c:v>-0.2001899109792285</c:v>
                </c:pt>
                <c:pt idx="207">
                  <c:v>-0.18992957467853611</c:v>
                </c:pt>
                <c:pt idx="208">
                  <c:v>-0.17966656775469833</c:v>
                </c:pt>
                <c:pt idx="209">
                  <c:v>-0.17039950544015828</c:v>
                </c:pt>
                <c:pt idx="210">
                  <c:v>-0.16112749752720079</c:v>
                </c:pt>
                <c:pt idx="211">
                  <c:v>-0.15510385756676559</c:v>
                </c:pt>
                <c:pt idx="212">
                  <c:v>-0.14907250247279921</c:v>
                </c:pt>
                <c:pt idx="213">
                  <c:v>-0.1447662710187933</c:v>
                </c:pt>
                <c:pt idx="214">
                  <c:v>-0.14045044510385757</c:v>
                </c:pt>
                <c:pt idx="215">
                  <c:v>-0.13716864490603364</c:v>
                </c:pt>
                <c:pt idx="216">
                  <c:v>-0.13388160237388727</c:v>
                </c:pt>
                <c:pt idx="217">
                  <c:v>-0.12971097922848665</c:v>
                </c:pt>
                <c:pt idx="218">
                  <c:v>-0.12554619188921859</c:v>
                </c:pt>
                <c:pt idx="219">
                  <c:v>-0.11936013847675571</c:v>
                </c:pt>
                <c:pt idx="220">
                  <c:v>-0.11316538081107816</c:v>
                </c:pt>
                <c:pt idx="221">
                  <c:v>-0.10706251236399605</c:v>
                </c:pt>
                <c:pt idx="222">
                  <c:v>-0.10095885262116717</c:v>
                </c:pt>
                <c:pt idx="223">
                  <c:v>-9.7199218595450054E-2</c:v>
                </c:pt>
                <c:pt idx="224">
                  <c:v>-9.3438951533135514E-2</c:v>
                </c:pt>
                <c:pt idx="225">
                  <c:v>-9.1910425321463901E-2</c:v>
                </c:pt>
                <c:pt idx="226">
                  <c:v>-9.0384045499505447E-2</c:v>
                </c:pt>
                <c:pt idx="227">
                  <c:v>-9.1693570722057374E-2</c:v>
                </c:pt>
                <c:pt idx="228">
                  <c:v>-9.3000316518298723E-2</c:v>
                </c:pt>
                <c:pt idx="229">
                  <c:v>-8.9696429277942635E-2</c:v>
                </c:pt>
                <c:pt idx="230">
                  <c:v>-8.6388110781404556E-2</c:v>
                </c:pt>
                <c:pt idx="231">
                  <c:v>-7.8007448071216623E-2</c:v>
                </c:pt>
                <c:pt idx="232">
                  <c:v>-6.9632185954500506E-2</c:v>
                </c:pt>
                <c:pt idx="233">
                  <c:v>-6.5162472799208712E-2</c:v>
                </c:pt>
                <c:pt idx="234">
                  <c:v>-6.0689762611275969E-2</c:v>
                </c:pt>
                <c:pt idx="235">
                  <c:v>-6.0459792284866476E-2</c:v>
                </c:pt>
                <c:pt idx="236">
                  <c:v>-6.0230128585558859E-2</c:v>
                </c:pt>
                <c:pt idx="237">
                  <c:v>-5.9000969337289814E-2</c:v>
                </c:pt>
                <c:pt idx="238">
                  <c:v>-5.7768872403560836E-2</c:v>
                </c:pt>
                <c:pt idx="239">
                  <c:v>-5.5016181998021767E-2</c:v>
                </c:pt>
                <c:pt idx="240">
                  <c:v>-5.2261899109792287E-2</c:v>
                </c:pt>
                <c:pt idx="241">
                  <c:v>-4.6094767556874389E-2</c:v>
                </c:pt>
                <c:pt idx="242">
                  <c:v>-3.9935232443125621E-2</c:v>
                </c:pt>
                <c:pt idx="243">
                  <c:v>-2.9858308605341246E-2</c:v>
                </c:pt>
                <c:pt idx="244">
                  <c:v>-1.9774688427299705E-2</c:v>
                </c:pt>
                <c:pt idx="245">
                  <c:v>-4.9691938674579625E-3</c:v>
                </c:pt>
                <c:pt idx="246">
                  <c:v>9.8360395647873414E-3</c:v>
                </c:pt>
                <c:pt idx="247">
                  <c:v>2.4779861523244313E-2</c:v>
                </c:pt>
                <c:pt idx="248">
                  <c:v>3.973372898120673E-2</c:v>
                </c:pt>
                <c:pt idx="249">
                  <c:v>3.9721839762611282E-2</c:v>
                </c:pt>
                <c:pt idx="250">
                  <c:v>6.5526092977250247E-2</c:v>
                </c:pt>
                <c:pt idx="251">
                  <c:v>6.5543679525222567E-2</c:v>
                </c:pt>
                <c:pt idx="252">
                  <c:v>7.7750652818991101E-2</c:v>
                </c:pt>
                <c:pt idx="253">
                  <c:v>8.9968061325420387E-2</c:v>
                </c:pt>
                <c:pt idx="254">
                  <c:v>0.10400286844708211</c:v>
                </c:pt>
                <c:pt idx="255">
                  <c:v>0.11803590504451041</c:v>
                </c:pt>
                <c:pt idx="256">
                  <c:v>0.13136468842729973</c:v>
                </c:pt>
                <c:pt idx="257">
                  <c:v>0.14469841740850645</c:v>
                </c:pt>
                <c:pt idx="258">
                  <c:v>0.15734886251236399</c:v>
                </c:pt>
                <c:pt idx="259">
                  <c:v>0.16999248269040557</c:v>
                </c:pt>
                <c:pt idx="260">
                  <c:v>0.18209366963402573</c:v>
                </c:pt>
                <c:pt idx="261">
                  <c:v>0.19420454995054404</c:v>
                </c:pt>
                <c:pt idx="262">
                  <c:v>0.2048414441147379</c:v>
                </c:pt>
                <c:pt idx="263">
                  <c:v>0.21547418397626114</c:v>
                </c:pt>
                <c:pt idx="264">
                  <c:v>0.22471088031651831</c:v>
                </c:pt>
                <c:pt idx="265">
                  <c:v>0.23394322453016816</c:v>
                </c:pt>
                <c:pt idx="266">
                  <c:v>0.24223847675568747</c:v>
                </c:pt>
                <c:pt idx="267">
                  <c:v>0.25054015825914938</c:v>
                </c:pt>
                <c:pt idx="268">
                  <c:v>0.25788565776458955</c:v>
                </c:pt>
                <c:pt idx="269">
                  <c:v>0.26523155291790307</c:v>
                </c:pt>
                <c:pt idx="270">
                  <c:v>0.27172957467853609</c:v>
                </c:pt>
                <c:pt idx="271">
                  <c:v>0.27822937685459942</c:v>
                </c:pt>
                <c:pt idx="272">
                  <c:v>0.28384876360039568</c:v>
                </c:pt>
                <c:pt idx="273">
                  <c:v>0.28946528189910981</c:v>
                </c:pt>
                <c:pt idx="274">
                  <c:v>0.29468090999010882</c:v>
                </c:pt>
                <c:pt idx="275">
                  <c:v>0.29989930761622158</c:v>
                </c:pt>
                <c:pt idx="276">
                  <c:v>0.3051675568743818</c:v>
                </c:pt>
                <c:pt idx="277">
                  <c:v>0.31043847675568748</c:v>
                </c:pt>
                <c:pt idx="278">
                  <c:v>0.31599060336300694</c:v>
                </c:pt>
                <c:pt idx="279">
                  <c:v>0.32154559841740854</c:v>
                </c:pt>
                <c:pt idx="280">
                  <c:v>0.32704718100890212</c:v>
                </c:pt>
                <c:pt idx="281">
                  <c:v>0.33255143422354105</c:v>
                </c:pt>
                <c:pt idx="282">
                  <c:v>0.33766844708209698</c:v>
                </c:pt>
                <c:pt idx="283">
                  <c:v>0.34278516320474783</c:v>
                </c:pt>
                <c:pt idx="284">
                  <c:v>0.34751048466864493</c:v>
                </c:pt>
                <c:pt idx="285">
                  <c:v>0.3522727992087043</c:v>
                </c:pt>
                <c:pt idx="286">
                  <c:v>0.35638892185954502</c:v>
                </c:pt>
                <c:pt idx="287">
                  <c:v>0.36054658753709207</c:v>
                </c:pt>
                <c:pt idx="288">
                  <c:v>0.36364332344213657</c:v>
                </c:pt>
                <c:pt idx="289">
                  <c:v>0.36673808110781408</c:v>
                </c:pt>
                <c:pt idx="290">
                  <c:v>0.36883095944609301</c:v>
                </c:pt>
                <c:pt idx="291">
                  <c:v>0.37092591493570726</c:v>
                </c:pt>
                <c:pt idx="292">
                  <c:v>0.37222680514342243</c:v>
                </c:pt>
                <c:pt idx="293">
                  <c:v>0.37352700296735913</c:v>
                </c:pt>
                <c:pt idx="294">
                  <c:v>0.37376834817012861</c:v>
                </c:pt>
                <c:pt idx="295">
                  <c:v>0.3740095944609298</c:v>
                </c:pt>
                <c:pt idx="296">
                  <c:v>0.37365548961424333</c:v>
                </c:pt>
                <c:pt idx="297">
                  <c:v>0.37330108803165185</c:v>
                </c:pt>
                <c:pt idx="298">
                  <c:v>0.37303936696340262</c:v>
                </c:pt>
                <c:pt idx="299">
                  <c:v>0.37277754698318499</c:v>
                </c:pt>
                <c:pt idx="300">
                  <c:v>0.3737647873392681</c:v>
                </c:pt>
                <c:pt idx="301">
                  <c:v>0.37475262116716129</c:v>
                </c:pt>
                <c:pt idx="302">
                  <c:v>0.37770069238377851</c:v>
                </c:pt>
                <c:pt idx="303">
                  <c:v>0.38065321463897139</c:v>
                </c:pt>
                <c:pt idx="304">
                  <c:v>0.38397408506429281</c:v>
                </c:pt>
                <c:pt idx="305">
                  <c:v>0.38729821958456973</c:v>
                </c:pt>
                <c:pt idx="306">
                  <c:v>0.39000079129574683</c:v>
                </c:pt>
                <c:pt idx="307">
                  <c:v>0.39270613254203762</c:v>
                </c:pt>
                <c:pt idx="308">
                  <c:v>0.39533768545994069</c:v>
                </c:pt>
                <c:pt idx="309">
                  <c:v>0.39797121661721074</c:v>
                </c:pt>
                <c:pt idx="310">
                  <c:v>0.40065400593471817</c:v>
                </c:pt>
                <c:pt idx="311">
                  <c:v>0.40333946587537095</c:v>
                </c:pt>
                <c:pt idx="312">
                  <c:v>0.40594045499505443</c:v>
                </c:pt>
                <c:pt idx="313">
                  <c:v>0.40853669634025724</c:v>
                </c:pt>
                <c:pt idx="314">
                  <c:v>0.41127190900098914</c:v>
                </c:pt>
                <c:pt idx="315">
                  <c:v>0.41398763600395655</c:v>
                </c:pt>
                <c:pt idx="316">
                  <c:v>0.4170575667655787</c:v>
                </c:pt>
                <c:pt idx="317">
                  <c:v>0.42012898120672604</c:v>
                </c:pt>
                <c:pt idx="318">
                  <c:v>0.4241456973293769</c:v>
                </c:pt>
                <c:pt idx="319">
                  <c:v>0.42816854599406534</c:v>
                </c:pt>
                <c:pt idx="320">
                  <c:v>0.43335647873392685</c:v>
                </c:pt>
                <c:pt idx="321">
                  <c:v>0.43857784371909009</c:v>
                </c:pt>
                <c:pt idx="322">
                  <c:v>0.444681800197824</c:v>
                </c:pt>
                <c:pt idx="323">
                  <c:v>0.45081127596439174</c:v>
                </c:pt>
                <c:pt idx="324">
                  <c:v>0.45732492581602374</c:v>
                </c:pt>
                <c:pt idx="325">
                  <c:v>0.46383758654797236</c:v>
                </c:pt>
                <c:pt idx="326">
                  <c:v>0.47061137487636007</c:v>
                </c:pt>
                <c:pt idx="327">
                  <c:v>0.47741918892185958</c:v>
                </c:pt>
                <c:pt idx="328">
                  <c:v>0.48412680514342243</c:v>
                </c:pt>
                <c:pt idx="329">
                  <c:v>0.49081661721068254</c:v>
                </c:pt>
                <c:pt idx="330">
                  <c:v>0.49742314540059351</c:v>
                </c:pt>
                <c:pt idx="331">
                  <c:v>0.50400346191889223</c:v>
                </c:pt>
                <c:pt idx="332">
                  <c:v>0.51001503461918896</c:v>
                </c:pt>
                <c:pt idx="333">
                  <c:v>0.51599841740850649</c:v>
                </c:pt>
                <c:pt idx="334">
                  <c:v>0.52127497527200795</c:v>
                </c:pt>
                <c:pt idx="335">
                  <c:v>0.52652403560830863</c:v>
                </c:pt>
                <c:pt idx="336">
                  <c:v>0.53111305637982209</c:v>
                </c:pt>
                <c:pt idx="337">
                  <c:v>0.53567339268051439</c:v>
                </c:pt>
                <c:pt idx="338">
                  <c:v>0.53915618199802184</c:v>
                </c:pt>
                <c:pt idx="339">
                  <c:v>0.54260781404549963</c:v>
                </c:pt>
                <c:pt idx="340">
                  <c:v>0.54533471810089018</c:v>
                </c:pt>
                <c:pt idx="341">
                  <c:v>0.54802601384767557</c:v>
                </c:pt>
                <c:pt idx="342">
                  <c:v>0.55010197823936702</c:v>
                </c:pt>
                <c:pt idx="343">
                  <c:v>0.55213610286844717</c:v>
                </c:pt>
                <c:pt idx="344">
                  <c:v>0.55392917903066274</c:v>
                </c:pt>
                <c:pt idx="345">
                  <c:v>0.55567309594460945</c:v>
                </c:pt>
                <c:pt idx="346">
                  <c:v>0.55736429277942645</c:v>
                </c:pt>
                <c:pt idx="347">
                  <c:v>0.55899940652818991</c:v>
                </c:pt>
                <c:pt idx="348">
                  <c:v>0.56081849653808113</c:v>
                </c:pt>
                <c:pt idx="349">
                  <c:v>0.56257616221562812</c:v>
                </c:pt>
                <c:pt idx="350">
                  <c:v>0.56436884272997045</c:v>
                </c:pt>
                <c:pt idx="351">
                  <c:v>0.56609673590504461</c:v>
                </c:pt>
                <c:pt idx="352">
                  <c:v>0.56781463897131557</c:v>
                </c:pt>
                <c:pt idx="353">
                  <c:v>0.56946627101879332</c:v>
                </c:pt>
                <c:pt idx="354">
                  <c:v>0.57108852621167172</c:v>
                </c:pt>
                <c:pt idx="355">
                  <c:v>0.57264510385756684</c:v>
                </c:pt>
                <c:pt idx="356">
                  <c:v>0.57423738872403574</c:v>
                </c:pt>
                <c:pt idx="357">
                  <c:v>0.57576676557863504</c:v>
                </c:pt>
                <c:pt idx="358">
                  <c:v>0.57729020771513351</c:v>
                </c:pt>
                <c:pt idx="359">
                  <c:v>0.57875499505440164</c:v>
                </c:pt>
                <c:pt idx="360">
                  <c:v>0.5802776458951534</c:v>
                </c:pt>
                <c:pt idx="361">
                  <c:v>0.5817463897131554</c:v>
                </c:pt>
                <c:pt idx="362">
                  <c:v>0.58333501483679528</c:v>
                </c:pt>
                <c:pt idx="363">
                  <c:v>0.58487467853610298</c:v>
                </c:pt>
                <c:pt idx="364">
                  <c:v>0.58648180019782403</c:v>
                </c:pt>
                <c:pt idx="365">
                  <c:v>0.58804530168150349</c:v>
                </c:pt>
                <c:pt idx="366">
                  <c:v>0.58974520276953513</c:v>
                </c:pt>
                <c:pt idx="367">
                  <c:v>0.59140682492581609</c:v>
                </c:pt>
                <c:pt idx="368">
                  <c:v>0.59311266073194868</c:v>
                </c:pt>
                <c:pt idx="369">
                  <c:v>0.59478506429277955</c:v>
                </c:pt>
                <c:pt idx="370">
                  <c:v>0.59658872403560836</c:v>
                </c:pt>
                <c:pt idx="371">
                  <c:v>0.59836330365974288</c:v>
                </c:pt>
                <c:pt idx="372">
                  <c:v>0.60023481701285863</c:v>
                </c:pt>
                <c:pt idx="373">
                  <c:v>0.60208081107814049</c:v>
                </c:pt>
                <c:pt idx="374">
                  <c:v>0.6040825914935708</c:v>
                </c:pt>
                <c:pt idx="375">
                  <c:v>0.60606172106824929</c:v>
                </c:pt>
                <c:pt idx="376">
                  <c:v>0.60823303659742833</c:v>
                </c:pt>
                <c:pt idx="377">
                  <c:v>0.6103841740850644</c:v>
                </c:pt>
                <c:pt idx="378">
                  <c:v>0.61268536102868443</c:v>
                </c:pt>
                <c:pt idx="379">
                  <c:v>0.61496824925816029</c:v>
                </c:pt>
                <c:pt idx="380">
                  <c:v>0.61738625123639967</c:v>
                </c:pt>
                <c:pt idx="381">
                  <c:v>0.61978733926805152</c:v>
                </c:pt>
                <c:pt idx="382">
                  <c:v>0.62225202769535126</c:v>
                </c:pt>
                <c:pt idx="383">
                  <c:v>0.62470098911968353</c:v>
                </c:pt>
                <c:pt idx="384">
                  <c:v>0.62723016815034627</c:v>
                </c:pt>
                <c:pt idx="385">
                  <c:v>0.62974470820969342</c:v>
                </c:pt>
                <c:pt idx="386">
                  <c:v>0.63238555885262115</c:v>
                </c:pt>
                <c:pt idx="387">
                  <c:v>0.6350128585558853</c:v>
                </c:pt>
                <c:pt idx="388">
                  <c:v>0.63776518298714158</c:v>
                </c:pt>
                <c:pt idx="389">
                  <c:v>0.64050514342235421</c:v>
                </c:pt>
                <c:pt idx="390">
                  <c:v>0.64337586547972303</c:v>
                </c:pt>
                <c:pt idx="391">
                  <c:v>0.64623590504451045</c:v>
                </c:pt>
                <c:pt idx="392">
                  <c:v>0.64922720079129581</c:v>
                </c:pt>
                <c:pt idx="393">
                  <c:v>0.65220949554896146</c:v>
                </c:pt>
                <c:pt idx="394">
                  <c:v>0.65518506429277956</c:v>
                </c:pt>
                <c:pt idx="395">
                  <c:v>0.65815341246290804</c:v>
                </c:pt>
                <c:pt idx="396">
                  <c:v>0.66094154302670627</c:v>
                </c:pt>
                <c:pt idx="397">
                  <c:v>0.66372413452027701</c:v>
                </c:pt>
                <c:pt idx="398">
                  <c:v>0.66623006923837791</c:v>
                </c:pt>
                <c:pt idx="399">
                  <c:v>0.66873194856577656</c:v>
                </c:pt>
                <c:pt idx="400">
                  <c:v>0.67087497527200801</c:v>
                </c:pt>
                <c:pt idx="401">
                  <c:v>0.67301523244312567</c:v>
                </c:pt>
                <c:pt idx="402">
                  <c:v>0.67479218595450052</c:v>
                </c:pt>
                <c:pt idx="403">
                  <c:v>0.67656735905044518</c:v>
                </c:pt>
                <c:pt idx="404">
                  <c:v>0.67797546983184964</c:v>
                </c:pt>
                <c:pt idx="405">
                  <c:v>0.67938249258160244</c:v>
                </c:pt>
                <c:pt idx="406">
                  <c:v>0.68047665677546987</c:v>
                </c:pt>
                <c:pt idx="407">
                  <c:v>0.68157062314540062</c:v>
                </c:pt>
                <c:pt idx="408">
                  <c:v>0.68242354104846703</c:v>
                </c:pt>
                <c:pt idx="409">
                  <c:v>0.68327725024728003</c:v>
                </c:pt>
                <c:pt idx="410">
                  <c:v>0.68404431256182008</c:v>
                </c:pt>
                <c:pt idx="411">
                  <c:v>0.68481285855588536</c:v>
                </c:pt>
                <c:pt idx="412">
                  <c:v>0.68558180019782411</c:v>
                </c:pt>
                <c:pt idx="413">
                  <c:v>0.68635262116716123</c:v>
                </c:pt>
                <c:pt idx="414">
                  <c:v>0.68727477744807131</c:v>
                </c:pt>
                <c:pt idx="415">
                  <c:v>0.68819891196834826</c:v>
                </c:pt>
                <c:pt idx="416">
                  <c:v>0.68941147378832845</c:v>
                </c:pt>
                <c:pt idx="417">
                  <c:v>0.69062601384767563</c:v>
                </c:pt>
                <c:pt idx="418">
                  <c:v>0.6921804154302672</c:v>
                </c:pt>
                <c:pt idx="419">
                  <c:v>0.69373689416419393</c:v>
                </c:pt>
                <c:pt idx="420">
                  <c:v>0.69558160237388733</c:v>
                </c:pt>
                <c:pt idx="421">
                  <c:v>0.697428387734916</c:v>
                </c:pt>
                <c:pt idx="422">
                  <c:v>0.6994002967359052</c:v>
                </c:pt>
                <c:pt idx="423">
                  <c:v>0.70137408506429277</c:v>
                </c:pt>
                <c:pt idx="424">
                  <c:v>0.70338991097922854</c:v>
                </c:pt>
                <c:pt idx="425">
                  <c:v>0.70540731948565782</c:v>
                </c:pt>
                <c:pt idx="426">
                  <c:v>0.70742472799208711</c:v>
                </c:pt>
                <c:pt idx="427">
                  <c:v>0.70944381800197831</c:v>
                </c:pt>
                <c:pt idx="428">
                  <c:v>0.71142413452027708</c:v>
                </c:pt>
                <c:pt idx="429">
                  <c:v>0.71340623145400606</c:v>
                </c:pt>
                <c:pt idx="430">
                  <c:v>0.71517754698318503</c:v>
                </c:pt>
                <c:pt idx="431">
                  <c:v>0.71694975272007921</c:v>
                </c:pt>
                <c:pt idx="432">
                  <c:v>0.71866676557863518</c:v>
                </c:pt>
                <c:pt idx="433">
                  <c:v>0.7203839762611276</c:v>
                </c:pt>
                <c:pt idx="434">
                  <c:v>0.72220286844708226</c:v>
                </c:pt>
                <c:pt idx="435">
                  <c:v>0.72402235410484683</c:v>
                </c:pt>
                <c:pt idx="436">
                  <c:v>0.72590098911968348</c:v>
                </c:pt>
                <c:pt idx="437">
                  <c:v>0.72778130563798227</c:v>
                </c:pt>
                <c:pt idx="438">
                  <c:v>0.72969604352126605</c:v>
                </c:pt>
                <c:pt idx="439">
                  <c:v>0.73161374876360041</c:v>
                </c:pt>
                <c:pt idx="440">
                  <c:v>0.7336248269040555</c:v>
                </c:pt>
                <c:pt idx="441">
                  <c:v>0.73563986152324434</c:v>
                </c:pt>
                <c:pt idx="442">
                  <c:v>0.73771078140455004</c:v>
                </c:pt>
                <c:pt idx="443">
                  <c:v>0.7397864490603363</c:v>
                </c:pt>
                <c:pt idx="444">
                  <c:v>0.74180128585558869</c:v>
                </c:pt>
                <c:pt idx="445">
                  <c:v>0.74382166172106834</c:v>
                </c:pt>
                <c:pt idx="446">
                  <c:v>0.74564441147378835</c:v>
                </c:pt>
                <c:pt idx="447">
                  <c:v>0.74747378832838784</c:v>
                </c:pt>
                <c:pt idx="448">
                  <c:v>0.74905074183976261</c:v>
                </c:pt>
                <c:pt idx="449">
                  <c:v>0.75063501483679529</c:v>
                </c:pt>
                <c:pt idx="450">
                  <c:v>0.75193481701285858</c:v>
                </c:pt>
                <c:pt idx="451">
                  <c:v>0.75324233432245302</c:v>
                </c:pt>
                <c:pt idx="452">
                  <c:v>0.754330662710188</c:v>
                </c:pt>
                <c:pt idx="453">
                  <c:v>0.75542710187932749</c:v>
                </c:pt>
                <c:pt idx="454">
                  <c:v>0.75634035608308603</c:v>
                </c:pt>
                <c:pt idx="455">
                  <c:v>0.75726201780415436</c:v>
                </c:pt>
                <c:pt idx="456">
                  <c:v>0.75805113748763608</c:v>
                </c:pt>
                <c:pt idx="457">
                  <c:v>0.75884896142433245</c:v>
                </c:pt>
                <c:pt idx="458">
                  <c:v>0.7595468842729971</c:v>
                </c:pt>
                <c:pt idx="459">
                  <c:v>0.76025380811078147</c:v>
                </c:pt>
                <c:pt idx="460">
                  <c:v>0.76089060336300696</c:v>
                </c:pt>
                <c:pt idx="461">
                  <c:v>0.76153639960435227</c:v>
                </c:pt>
                <c:pt idx="462">
                  <c:v>0.76211938674579627</c:v>
                </c:pt>
                <c:pt idx="463">
                  <c:v>0.7627112759643917</c:v>
                </c:pt>
                <c:pt idx="464">
                  <c:v>0.76328545994065289</c:v>
                </c:pt>
                <c:pt idx="465">
                  <c:v>0.76386815034619193</c:v>
                </c:pt>
                <c:pt idx="466">
                  <c:v>0.7644733926805144</c:v>
                </c:pt>
                <c:pt idx="467">
                  <c:v>0.76508664688427308</c:v>
                </c:pt>
                <c:pt idx="468">
                  <c:v>0.76575717111770536</c:v>
                </c:pt>
                <c:pt idx="469">
                  <c:v>0.76643491592482693</c:v>
                </c:pt>
                <c:pt idx="470">
                  <c:v>0.7671636993076163</c:v>
                </c:pt>
                <c:pt idx="471">
                  <c:v>0.76789881305637997</c:v>
                </c:pt>
                <c:pt idx="472">
                  <c:v>0.76870000000000005</c:v>
                </c:pt>
                <c:pt idx="473">
                  <c:v>0.76950652818991105</c:v>
                </c:pt>
                <c:pt idx="474">
                  <c:v>0.7703980217606331</c:v>
                </c:pt>
                <c:pt idx="475">
                  <c:v>0.77129396636993086</c:v>
                </c:pt>
                <c:pt idx="476">
                  <c:v>0.7722480712166172</c:v>
                </c:pt>
                <c:pt idx="477">
                  <c:v>0.7732055390702276</c:v>
                </c:pt>
                <c:pt idx="478">
                  <c:v>0.774130959446093</c:v>
                </c:pt>
                <c:pt idx="479">
                  <c:v>0.77505914935707221</c:v>
                </c:pt>
                <c:pt idx="480">
                  <c:v>0.77598862512363997</c:v>
                </c:pt>
                <c:pt idx="481">
                  <c:v>0.77692027695351151</c:v>
                </c:pt>
                <c:pt idx="482">
                  <c:v>0.77776557863501494</c:v>
                </c:pt>
                <c:pt idx="483">
                  <c:v>0.77861285855588536</c:v>
                </c:pt>
                <c:pt idx="484">
                  <c:v>0.77937645895153329</c:v>
                </c:pt>
                <c:pt idx="485">
                  <c:v>0.78014203758654799</c:v>
                </c:pt>
                <c:pt idx="486">
                  <c:v>0.78079366963402586</c:v>
                </c:pt>
                <c:pt idx="487">
                  <c:v>0.78144727992087049</c:v>
                </c:pt>
                <c:pt idx="488">
                  <c:v>0.78201968348170137</c:v>
                </c:pt>
                <c:pt idx="489">
                  <c:v>0.78259337289812081</c:v>
                </c:pt>
                <c:pt idx="490">
                  <c:v>0.78306686449060336</c:v>
                </c:pt>
                <c:pt idx="491">
                  <c:v>0.78354154302670631</c:v>
                </c:pt>
                <c:pt idx="492">
                  <c:v>0.78392670623145411</c:v>
                </c:pt>
                <c:pt idx="493">
                  <c:v>0.78431266073194872</c:v>
                </c:pt>
                <c:pt idx="494">
                  <c:v>0.78460247279920881</c:v>
                </c:pt>
                <c:pt idx="495">
                  <c:v>0.78489258160237396</c:v>
                </c:pt>
                <c:pt idx="496">
                  <c:v>0.78509357072205743</c:v>
                </c:pt>
                <c:pt idx="497">
                  <c:v>0.78529416419386755</c:v>
                </c:pt>
                <c:pt idx="498">
                  <c:v>0.78540919881305649</c:v>
                </c:pt>
                <c:pt idx="499">
                  <c:v>0.78552304648862514</c:v>
                </c:pt>
                <c:pt idx="500">
                  <c:v>0.78558783382789332</c:v>
                </c:pt>
                <c:pt idx="501">
                  <c:v>0.78565014836795255</c:v>
                </c:pt>
                <c:pt idx="502">
                  <c:v>0.78568635014836807</c:v>
                </c:pt>
                <c:pt idx="503">
                  <c:v>0.78571889218595459</c:v>
                </c:pt>
                <c:pt idx="504">
                  <c:v>0.7857832838773493</c:v>
                </c:pt>
                <c:pt idx="505">
                  <c:v>0.78584302670623152</c:v>
                </c:pt>
                <c:pt idx="506">
                  <c:v>0.78592106824925823</c:v>
                </c:pt>
                <c:pt idx="507">
                  <c:v>0.78599347181008905</c:v>
                </c:pt>
                <c:pt idx="508">
                  <c:v>0.78614154302670636</c:v>
                </c:pt>
                <c:pt idx="509">
                  <c:v>0.78628318496538097</c:v>
                </c:pt>
                <c:pt idx="510">
                  <c:v>0.78648793273986162</c:v>
                </c:pt>
                <c:pt idx="511">
                  <c:v>0.78668595450049461</c:v>
                </c:pt>
                <c:pt idx="512">
                  <c:v>0.78700474777448082</c:v>
                </c:pt>
                <c:pt idx="513">
                  <c:v>0.78731671612265097</c:v>
                </c:pt>
                <c:pt idx="514">
                  <c:v>0.78772344213649859</c:v>
                </c:pt>
                <c:pt idx="515">
                  <c:v>0.78812334322453026</c:v>
                </c:pt>
                <c:pt idx="516">
                  <c:v>0.7886669634025717</c:v>
                </c:pt>
                <c:pt idx="517">
                  <c:v>0.78920395647873398</c:v>
                </c:pt>
                <c:pt idx="518">
                  <c:v>0.7898568743818003</c:v>
                </c:pt>
                <c:pt idx="519">
                  <c:v>0.79050356083086071</c:v>
                </c:pt>
                <c:pt idx="520">
                  <c:v>0.79128585558852627</c:v>
                </c:pt>
                <c:pt idx="521">
                  <c:v>0.79206241345202777</c:v>
                </c:pt>
                <c:pt idx="522">
                  <c:v>0.79292581602373902</c:v>
                </c:pt>
                <c:pt idx="523">
                  <c:v>0.79378407517309613</c:v>
                </c:pt>
                <c:pt idx="524">
                  <c:v>0.79473600395647881</c:v>
                </c:pt>
                <c:pt idx="525">
                  <c:v>0.79568358061325428</c:v>
                </c:pt>
                <c:pt idx="526">
                  <c:v>0.79666538081107818</c:v>
                </c:pt>
                <c:pt idx="527">
                  <c:v>0.7976434223541049</c:v>
                </c:pt>
                <c:pt idx="528">
                  <c:v>0.79865499505440174</c:v>
                </c:pt>
                <c:pt idx="529">
                  <c:v>0.79966320474777453</c:v>
                </c:pt>
                <c:pt idx="530">
                  <c:v>0.80065281899109797</c:v>
                </c:pt>
                <c:pt idx="531">
                  <c:v>0.8016398615232444</c:v>
                </c:pt>
                <c:pt idx="532">
                  <c:v>0.80261661721068256</c:v>
                </c:pt>
                <c:pt idx="533">
                  <c:v>0.80359129574678545</c:v>
                </c:pt>
                <c:pt idx="534">
                  <c:v>0.80451008902077159</c:v>
                </c:pt>
                <c:pt idx="535">
                  <c:v>0.80542720079129582</c:v>
                </c:pt>
                <c:pt idx="536">
                  <c:v>0.80629634025717123</c:v>
                </c:pt>
                <c:pt idx="537">
                  <c:v>0.80716419386745797</c:v>
                </c:pt>
                <c:pt idx="538">
                  <c:v>0.80792749752720083</c:v>
                </c:pt>
                <c:pt idx="539">
                  <c:v>0.80868911968348178</c:v>
                </c:pt>
                <c:pt idx="540">
                  <c:v>0.80938783382789325</c:v>
                </c:pt>
                <c:pt idx="541">
                  <c:v>0.81008753709198822</c:v>
                </c:pt>
                <c:pt idx="542">
                  <c:v>0.81064460929772508</c:v>
                </c:pt>
                <c:pt idx="543">
                  <c:v>0.81120781404549958</c:v>
                </c:pt>
                <c:pt idx="544">
                  <c:v>0.81170682492581614</c:v>
                </c:pt>
                <c:pt idx="545">
                  <c:v>0.8122112759643918</c:v>
                </c:pt>
                <c:pt idx="546">
                  <c:v>0.81253452027695361</c:v>
                </c:pt>
                <c:pt idx="547">
                  <c:v>0.81286449060336308</c:v>
                </c:pt>
                <c:pt idx="548">
                  <c:v>0.8131548961424333</c:v>
                </c:pt>
                <c:pt idx="549">
                  <c:v>0.8134529179030664</c:v>
                </c:pt>
                <c:pt idx="550">
                  <c:v>0.81357270029673601</c:v>
                </c:pt>
                <c:pt idx="551">
                  <c:v>0.81370098911968358</c:v>
                </c:pt>
                <c:pt idx="552">
                  <c:v>0.81381236399604362</c:v>
                </c:pt>
                <c:pt idx="553">
                  <c:v>0.8139352126607321</c:v>
                </c:pt>
                <c:pt idx="554">
                  <c:v>0.8138761622156282</c:v>
                </c:pt>
                <c:pt idx="555">
                  <c:v>0.81386765578635023</c:v>
                </c:pt>
                <c:pt idx="556">
                  <c:v>0.81390118694362035</c:v>
                </c:pt>
                <c:pt idx="557">
                  <c:v>0.81373283877349167</c:v>
                </c:pt>
                <c:pt idx="558">
                  <c:v>0.81374015825914947</c:v>
                </c:pt>
                <c:pt idx="559">
                  <c:v>0.81361533135509412</c:v>
                </c:pt>
                <c:pt idx="560">
                  <c:v>0.81349634025717121</c:v>
                </c:pt>
                <c:pt idx="561">
                  <c:v>0.81336666666666679</c:v>
                </c:pt>
                <c:pt idx="562">
                  <c:v>0.81324292779426322</c:v>
                </c:pt>
                <c:pt idx="563">
                  <c:v>0.81311355093966375</c:v>
                </c:pt>
                <c:pt idx="564">
                  <c:v>0.8129878338278933</c:v>
                </c:pt>
                <c:pt idx="565">
                  <c:v>0.81290544015825927</c:v>
                </c:pt>
                <c:pt idx="566">
                  <c:v>0.8128243323442137</c:v>
                </c:pt>
                <c:pt idx="567">
                  <c:v>0.81277171117705249</c:v>
                </c:pt>
                <c:pt idx="568">
                  <c:v>0.8127181008902078</c:v>
                </c:pt>
                <c:pt idx="569">
                  <c:v>0.81271918892185957</c:v>
                </c:pt>
                <c:pt idx="570">
                  <c:v>0.81271780415430284</c:v>
                </c:pt>
                <c:pt idx="571">
                  <c:v>0.81275113748763606</c:v>
                </c:pt>
                <c:pt idx="572">
                  <c:v>0.81278110781404556</c:v>
                </c:pt>
                <c:pt idx="573">
                  <c:v>0.81285687438180021</c:v>
                </c:pt>
                <c:pt idx="574">
                  <c:v>0.81292779426310591</c:v>
                </c:pt>
                <c:pt idx="575">
                  <c:v>0.81304263105835817</c:v>
                </c:pt>
                <c:pt idx="576">
                  <c:v>0.81315440158259156</c:v>
                </c:pt>
                <c:pt idx="577">
                  <c:v>0.81331374876360052</c:v>
                </c:pt>
                <c:pt idx="578">
                  <c:v>0.8134719090009892</c:v>
                </c:pt>
                <c:pt idx="579">
                  <c:v>0.81367883283877362</c:v>
                </c:pt>
                <c:pt idx="580">
                  <c:v>0.81388407517309602</c:v>
                </c:pt>
                <c:pt idx="581">
                  <c:v>0.81414401582591511</c:v>
                </c:pt>
                <c:pt idx="582">
                  <c:v>0.81440247279920874</c:v>
                </c:pt>
                <c:pt idx="583">
                  <c:v>0.81473778437190914</c:v>
                </c:pt>
                <c:pt idx="584">
                  <c:v>0.81507190900098914</c:v>
                </c:pt>
                <c:pt idx="585">
                  <c:v>0.81548872403560835</c:v>
                </c:pt>
                <c:pt idx="586">
                  <c:v>0.81590474777448074</c:v>
                </c:pt>
                <c:pt idx="587">
                  <c:v>0.81641780415430276</c:v>
                </c:pt>
                <c:pt idx="588">
                  <c:v>0.81693026706231464</c:v>
                </c:pt>
                <c:pt idx="589">
                  <c:v>0.8175392680514344</c:v>
                </c:pt>
                <c:pt idx="590">
                  <c:v>0.81814817012858565</c:v>
                </c:pt>
                <c:pt idx="591">
                  <c:v>0.81886181998021768</c:v>
                </c:pt>
                <c:pt idx="592">
                  <c:v>0.81957566765578638</c:v>
                </c:pt>
                <c:pt idx="593">
                  <c:v>0.82038437190900115</c:v>
                </c:pt>
                <c:pt idx="594">
                  <c:v>0.82119347181008917</c:v>
                </c:pt>
                <c:pt idx="595">
                  <c:v>0.82210356083086067</c:v>
                </c:pt>
                <c:pt idx="596">
                  <c:v>0.82301454005934727</c:v>
                </c:pt>
                <c:pt idx="597">
                  <c:v>0.82400999010880327</c:v>
                </c:pt>
                <c:pt idx="598">
                  <c:v>0.82500672601384772</c:v>
                </c:pt>
                <c:pt idx="599">
                  <c:v>0.8260733926805145</c:v>
                </c:pt>
                <c:pt idx="600">
                  <c:v>0.82714183976261135</c:v>
                </c:pt>
                <c:pt idx="601">
                  <c:v>0.82826063303659758</c:v>
                </c:pt>
                <c:pt idx="602">
                  <c:v>0.82938180019782393</c:v>
                </c:pt>
                <c:pt idx="603">
                  <c:v>0.83053036597428298</c:v>
                </c:pt>
                <c:pt idx="604">
                  <c:v>0.83168160237388733</c:v>
                </c:pt>
                <c:pt idx="605">
                  <c:v>0.83284282888229488</c:v>
                </c:pt>
                <c:pt idx="606">
                  <c:v>0.83400722057368948</c:v>
                </c:pt>
                <c:pt idx="607">
                  <c:v>0.83516033630069253</c:v>
                </c:pt>
                <c:pt idx="608">
                  <c:v>0.83631721068249265</c:v>
                </c:pt>
                <c:pt idx="609">
                  <c:v>0.83744975272007915</c:v>
                </c:pt>
                <c:pt idx="610">
                  <c:v>0.83858644906033641</c:v>
                </c:pt>
                <c:pt idx="611">
                  <c:v>0.83967843719090018</c:v>
                </c:pt>
                <c:pt idx="612">
                  <c:v>0.84077507418397635</c:v>
                </c:pt>
                <c:pt idx="613">
                  <c:v>0.84182522255192893</c:v>
                </c:pt>
                <c:pt idx="614">
                  <c:v>0.84288041543026715</c:v>
                </c:pt>
                <c:pt idx="615">
                  <c:v>0.84386824925816029</c:v>
                </c:pt>
                <c:pt idx="616">
                  <c:v>0.84486152324431263</c:v>
                </c:pt>
                <c:pt idx="617">
                  <c:v>0.84579535113748772</c:v>
                </c:pt>
                <c:pt idx="618">
                  <c:v>0.84673481701285869</c:v>
                </c:pt>
                <c:pt idx="619">
                  <c:v>0.84759436201780425</c:v>
                </c:pt>
                <c:pt idx="620">
                  <c:v>0.84845994065281916</c:v>
                </c:pt>
                <c:pt idx="621">
                  <c:v>0.84926231454005952</c:v>
                </c:pt>
                <c:pt idx="622">
                  <c:v>0.85007111770524235</c:v>
                </c:pt>
                <c:pt idx="623">
                  <c:v>0.85079515331355104</c:v>
                </c:pt>
                <c:pt idx="624">
                  <c:v>0.85152591493570728</c:v>
                </c:pt>
                <c:pt idx="625">
                  <c:v>0.85218288822947585</c:v>
                </c:pt>
                <c:pt idx="626">
                  <c:v>0.85284698318496543</c:v>
                </c:pt>
                <c:pt idx="627">
                  <c:v>0.85342116716122662</c:v>
                </c:pt>
                <c:pt idx="628">
                  <c:v>0.85400286844708218</c:v>
                </c:pt>
                <c:pt idx="629">
                  <c:v>0.8545021760633037</c:v>
                </c:pt>
                <c:pt idx="630">
                  <c:v>0.85500949554896155</c:v>
                </c:pt>
                <c:pt idx="631">
                  <c:v>0.85541899109792285</c:v>
                </c:pt>
                <c:pt idx="632">
                  <c:v>0.85583669634025727</c:v>
                </c:pt>
                <c:pt idx="633">
                  <c:v>0.85615905044510399</c:v>
                </c:pt>
                <c:pt idx="634">
                  <c:v>0.85648991097922866</c:v>
                </c:pt>
                <c:pt idx="635">
                  <c:v>0.85672393669634028</c:v>
                </c:pt>
                <c:pt idx="636">
                  <c:v>0.85696676557863505</c:v>
                </c:pt>
                <c:pt idx="637">
                  <c:v>0.85711078140454999</c:v>
                </c:pt>
                <c:pt idx="638">
                  <c:v>0.85726399604352133</c:v>
                </c:pt>
                <c:pt idx="639">
                  <c:v>0.85733728981206736</c:v>
                </c:pt>
                <c:pt idx="640">
                  <c:v>0.85741978239366978</c:v>
                </c:pt>
                <c:pt idx="641">
                  <c:v>0.8574332344213651</c:v>
                </c:pt>
                <c:pt idx="642">
                  <c:v>0.85745628090999015</c:v>
                </c:pt>
                <c:pt idx="643">
                  <c:v>0.85745262116716137</c:v>
                </c:pt>
                <c:pt idx="644">
                  <c:v>0.85745875370919888</c:v>
                </c:pt>
                <c:pt idx="645">
                  <c:v>0.85745578635014841</c:v>
                </c:pt>
                <c:pt idx="646">
                  <c:v>0.85746290801186953</c:v>
                </c:pt>
                <c:pt idx="647">
                  <c:v>0.85749762611275981</c:v>
                </c:pt>
                <c:pt idx="648">
                  <c:v>0.85754253214638976</c:v>
                </c:pt>
                <c:pt idx="649">
                  <c:v>0.85762245301681517</c:v>
                </c:pt>
                <c:pt idx="650">
                  <c:v>0.85771266073194863</c:v>
                </c:pt>
                <c:pt idx="651">
                  <c:v>0.85786251236399613</c:v>
                </c:pt>
                <c:pt idx="652">
                  <c:v>0.8580226508407518</c:v>
                </c:pt>
                <c:pt idx="653">
                  <c:v>0.85821988130563809</c:v>
                </c:pt>
                <c:pt idx="654">
                  <c:v>0.85842739861523254</c:v>
                </c:pt>
                <c:pt idx="655">
                  <c:v>0.85869327398615247</c:v>
                </c:pt>
                <c:pt idx="656">
                  <c:v>0.85896933728981217</c:v>
                </c:pt>
                <c:pt idx="657">
                  <c:v>0.8592606330365975</c:v>
                </c:pt>
                <c:pt idx="658">
                  <c:v>0.85956172106824935</c:v>
                </c:pt>
                <c:pt idx="659">
                  <c:v>0.85991246290801193</c:v>
                </c:pt>
                <c:pt idx="660">
                  <c:v>0.86027270029673597</c:v>
                </c:pt>
                <c:pt idx="661">
                  <c:v>0.86063630069238384</c:v>
                </c:pt>
                <c:pt idx="662">
                  <c:v>0.8610090999010882</c:v>
                </c:pt>
                <c:pt idx="663">
                  <c:v>0.86143976261127608</c:v>
                </c:pt>
                <c:pt idx="664">
                  <c:v>0.8618791295746786</c:v>
                </c:pt>
                <c:pt idx="665">
                  <c:v>0.86231196834817014</c:v>
                </c:pt>
                <c:pt idx="666">
                  <c:v>0.86275321463897137</c:v>
                </c:pt>
                <c:pt idx="667">
                  <c:v>0.86325875370919891</c:v>
                </c:pt>
                <c:pt idx="668">
                  <c:v>0.86377230464886257</c:v>
                </c:pt>
                <c:pt idx="669">
                  <c:v>0.86429010880316526</c:v>
                </c:pt>
                <c:pt idx="670">
                  <c:v>0.86481543026706242</c:v>
                </c:pt>
                <c:pt idx="671">
                  <c:v>0.86542156280909999</c:v>
                </c:pt>
                <c:pt idx="672">
                  <c:v>0.86603471810089028</c:v>
                </c:pt>
                <c:pt idx="673">
                  <c:v>0.8666657764589516</c:v>
                </c:pt>
                <c:pt idx="674">
                  <c:v>0.8673033630069239</c:v>
                </c:pt>
                <c:pt idx="675">
                  <c:v>0.86802809099901101</c:v>
                </c:pt>
                <c:pt idx="676">
                  <c:v>0.86875895153313565</c:v>
                </c:pt>
                <c:pt idx="677">
                  <c:v>0.86950573689416422</c:v>
                </c:pt>
                <c:pt idx="678">
                  <c:v>0.87025845697329385</c:v>
                </c:pt>
                <c:pt idx="679">
                  <c:v>0.87107972304648873</c:v>
                </c:pt>
                <c:pt idx="680">
                  <c:v>0.87190593471810096</c:v>
                </c:pt>
                <c:pt idx="681">
                  <c:v>0.87272274975272013</c:v>
                </c:pt>
                <c:pt idx="682">
                  <c:v>0.87354441147378836</c:v>
                </c:pt>
                <c:pt idx="683">
                  <c:v>0.87438358061325427</c:v>
                </c:pt>
                <c:pt idx="684">
                  <c:v>0.87522720079129579</c:v>
                </c:pt>
                <c:pt idx="685">
                  <c:v>0.87599960435212665</c:v>
                </c:pt>
                <c:pt idx="686">
                  <c:v>0.87677616221562815</c:v>
                </c:pt>
                <c:pt idx="687">
                  <c:v>0.87749683481701302</c:v>
                </c:pt>
                <c:pt idx="688">
                  <c:v>0.87822215628091005</c:v>
                </c:pt>
                <c:pt idx="689">
                  <c:v>0.87881711177052435</c:v>
                </c:pt>
                <c:pt idx="690">
                  <c:v>0.87941859545004952</c:v>
                </c:pt>
                <c:pt idx="691">
                  <c:v>0.87991849653808119</c:v>
                </c:pt>
                <c:pt idx="692">
                  <c:v>0.88191177052423353</c:v>
                </c:pt>
                <c:pt idx="693">
                  <c:v>0.88076528189910985</c:v>
                </c:pt>
                <c:pt idx="694">
                  <c:v>0.88111562809099908</c:v>
                </c:pt>
                <c:pt idx="695">
                  <c:v>0.88158803165182986</c:v>
                </c:pt>
                <c:pt idx="696">
                  <c:v>0.88112156280910003</c:v>
                </c:pt>
                <c:pt idx="697">
                  <c:v>0.88158991097922856</c:v>
                </c:pt>
                <c:pt idx="698">
                  <c:v>0.8816995054401584</c:v>
                </c:pt>
                <c:pt idx="699">
                  <c:v>0.88181167161226515</c:v>
                </c:pt>
                <c:pt idx="700">
                  <c:v>0.88183105835806141</c:v>
                </c:pt>
                <c:pt idx="701">
                  <c:v>0.88184718100890225</c:v>
                </c:pt>
                <c:pt idx="702">
                  <c:v>0.88178585558852629</c:v>
                </c:pt>
                <c:pt idx="703">
                  <c:v>0.8817240356083087</c:v>
                </c:pt>
                <c:pt idx="704">
                  <c:v>0.8816149357072206</c:v>
                </c:pt>
                <c:pt idx="705">
                  <c:v>0.88150593471810101</c:v>
                </c:pt>
                <c:pt idx="706">
                  <c:v>0.88136587537092004</c:v>
                </c:pt>
                <c:pt idx="707">
                  <c:v>0.88122561819980227</c:v>
                </c:pt>
                <c:pt idx="708">
                  <c:v>0.8810854599406529</c:v>
                </c:pt>
                <c:pt idx="709">
                  <c:v>0.88094451038575672</c:v>
                </c:pt>
                <c:pt idx="710">
                  <c:v>0.88082195845697342</c:v>
                </c:pt>
                <c:pt idx="711">
                  <c:v>0.88069802176063305</c:v>
                </c:pt>
                <c:pt idx="712">
                  <c:v>0.88062324431256189</c:v>
                </c:pt>
                <c:pt idx="713">
                  <c:v>0.88054668644906042</c:v>
                </c:pt>
                <c:pt idx="714">
                  <c:v>0.8805378832838775</c:v>
                </c:pt>
                <c:pt idx="715">
                  <c:v>0.88052660731948573</c:v>
                </c:pt>
                <c:pt idx="716">
                  <c:v>0.88060870425321469</c:v>
                </c:pt>
                <c:pt idx="717">
                  <c:v>0.88068763600395661</c:v>
                </c:pt>
                <c:pt idx="718">
                  <c:v>0.88087131552917908</c:v>
                </c:pt>
                <c:pt idx="719">
                  <c:v>0.88105133531157276</c:v>
                </c:pt>
                <c:pt idx="720">
                  <c:v>0.8813453016815036</c:v>
                </c:pt>
                <c:pt idx="721">
                  <c:v>0.88163511374876369</c:v>
                </c:pt>
                <c:pt idx="722">
                  <c:v>0.88203194856577649</c:v>
                </c:pt>
                <c:pt idx="723">
                  <c:v>0.88242324431256192</c:v>
                </c:pt>
                <c:pt idx="724">
                  <c:v>0.88291671612265088</c:v>
                </c:pt>
                <c:pt idx="725">
                  <c:v>0.88340425321463911</c:v>
                </c:pt>
                <c:pt idx="726">
                  <c:v>0.88397893175074194</c:v>
                </c:pt>
                <c:pt idx="727">
                  <c:v>0.88454718100890217</c:v>
                </c:pt>
                <c:pt idx="728">
                  <c:v>0.88518595450049464</c:v>
                </c:pt>
                <c:pt idx="729">
                  <c:v>0.88581780415430267</c:v>
                </c:pt>
                <c:pt idx="730">
                  <c:v>0.88650286844708215</c:v>
                </c:pt>
                <c:pt idx="731">
                  <c:v>0.88718041543026716</c:v>
                </c:pt>
                <c:pt idx="732">
                  <c:v>0.88789109792284882</c:v>
                </c:pt>
                <c:pt idx="733">
                  <c:v>0.88859386745796243</c:v>
                </c:pt>
                <c:pt idx="734">
                  <c:v>0.88932324431256182</c:v>
                </c:pt>
                <c:pt idx="735">
                  <c:v>0.89004401582591497</c:v>
                </c:pt>
                <c:pt idx="736">
                  <c:v>0.89077922848664692</c:v>
                </c:pt>
                <c:pt idx="737">
                  <c:v>0.89150544015825928</c:v>
                </c:pt>
                <c:pt idx="738">
                  <c:v>0.8922500494559843</c:v>
                </c:pt>
                <c:pt idx="739">
                  <c:v>0.89298575667655788</c:v>
                </c:pt>
                <c:pt idx="740">
                  <c:v>0.89373570722057383</c:v>
                </c:pt>
                <c:pt idx="741">
                  <c:v>0.8944761622156282</c:v>
                </c:pt>
                <c:pt idx="742">
                  <c:v>0.89524371909000999</c:v>
                </c:pt>
                <c:pt idx="743">
                  <c:v>0.89600168150346204</c:v>
                </c:pt>
                <c:pt idx="744">
                  <c:v>0.89678921859545013</c:v>
                </c:pt>
                <c:pt idx="745">
                  <c:v>0.89756686449060341</c:v>
                </c:pt>
                <c:pt idx="746">
                  <c:v>0.89839119683481705</c:v>
                </c:pt>
                <c:pt idx="747">
                  <c:v>0.89920563798219588</c:v>
                </c:pt>
                <c:pt idx="748">
                  <c:v>0.90006686449060347</c:v>
                </c:pt>
                <c:pt idx="749">
                  <c:v>0.90091819980217613</c:v>
                </c:pt>
                <c:pt idx="750">
                  <c:v>0.90182640949554904</c:v>
                </c:pt>
                <c:pt idx="751">
                  <c:v>0.90272482690405542</c:v>
                </c:pt>
                <c:pt idx="752">
                  <c:v>0.90367161226508419</c:v>
                </c:pt>
                <c:pt idx="753">
                  <c:v>0.9046089020771515</c:v>
                </c:pt>
                <c:pt idx="754">
                  <c:v>0.90559455984174098</c:v>
                </c:pt>
                <c:pt idx="755">
                  <c:v>0.90657072205736899</c:v>
                </c:pt>
                <c:pt idx="756">
                  <c:v>0.90758377843719107</c:v>
                </c:pt>
                <c:pt idx="757">
                  <c:v>0.90858753709198825</c:v>
                </c:pt>
                <c:pt idx="758">
                  <c:v>0.90962937685459955</c:v>
                </c:pt>
                <c:pt idx="759">
                  <c:v>0.91066231454005953</c:v>
                </c:pt>
                <c:pt idx="760">
                  <c:v>0.91171869436201791</c:v>
                </c:pt>
                <c:pt idx="761">
                  <c:v>0.9127668644906034</c:v>
                </c:pt>
                <c:pt idx="762">
                  <c:v>0.91383946587537102</c:v>
                </c:pt>
                <c:pt idx="763">
                  <c:v>0.91490435212660737</c:v>
                </c:pt>
                <c:pt idx="764">
                  <c:v>0.91597616221562828</c:v>
                </c:pt>
                <c:pt idx="765">
                  <c:v>0.91704085064292795</c:v>
                </c:pt>
                <c:pt idx="766">
                  <c:v>0.91810890207715146</c:v>
                </c:pt>
                <c:pt idx="767">
                  <c:v>0.91917042532146398</c:v>
                </c:pt>
                <c:pt idx="768">
                  <c:v>0.92020880316518305</c:v>
                </c:pt>
                <c:pt idx="769">
                  <c:v>0.92124134520276957</c:v>
                </c:pt>
                <c:pt idx="770">
                  <c:v>0.92224460929772512</c:v>
                </c:pt>
                <c:pt idx="771">
                  <c:v>0.92324263105835813</c:v>
                </c:pt>
                <c:pt idx="772">
                  <c:v>0.92418852621167169</c:v>
                </c:pt>
                <c:pt idx="773">
                  <c:v>0.92512997032640953</c:v>
                </c:pt>
                <c:pt idx="774">
                  <c:v>0.9260258160237389</c:v>
                </c:pt>
                <c:pt idx="775">
                  <c:v>0.92691770524233441</c:v>
                </c:pt>
                <c:pt idx="776">
                  <c:v>0.92775004945598427</c:v>
                </c:pt>
                <c:pt idx="777">
                  <c:v>0.92857932739861526</c:v>
                </c:pt>
                <c:pt idx="778">
                  <c:v>0.9293646884272998</c:v>
                </c:pt>
                <c:pt idx="779">
                  <c:v>0.93014787339268068</c:v>
                </c:pt>
                <c:pt idx="780">
                  <c:v>0.93088100890207726</c:v>
                </c:pt>
                <c:pt idx="781">
                  <c:v>0.93161256181998031</c:v>
                </c:pt>
                <c:pt idx="782">
                  <c:v>0.93231236399604356</c:v>
                </c:pt>
                <c:pt idx="783">
                  <c:v>0.93301127596439171</c:v>
                </c:pt>
                <c:pt idx="784">
                  <c:v>0.93367438180019791</c:v>
                </c:pt>
                <c:pt idx="785">
                  <c:v>0.93433738872403571</c:v>
                </c:pt>
                <c:pt idx="786">
                  <c:v>0.93497873392680531</c:v>
                </c:pt>
                <c:pt idx="787">
                  <c:v>0.93562057368941653</c:v>
                </c:pt>
                <c:pt idx="788">
                  <c:v>0.93623768545994079</c:v>
                </c:pt>
                <c:pt idx="789">
                  <c:v>0.93685588526211683</c:v>
                </c:pt>
                <c:pt idx="790">
                  <c:v>0.9374564787339269</c:v>
                </c:pt>
                <c:pt idx="791">
                  <c:v>0.93805885262116728</c:v>
                </c:pt>
                <c:pt idx="792">
                  <c:v>0.93864124629080137</c:v>
                </c:pt>
                <c:pt idx="793">
                  <c:v>0.93922601384767568</c:v>
                </c:pt>
                <c:pt idx="794">
                  <c:v>0.93979643916913957</c:v>
                </c:pt>
                <c:pt idx="795">
                  <c:v>0.94036963402571716</c:v>
                </c:pt>
                <c:pt idx="796">
                  <c:v>0.94092720079129588</c:v>
                </c:pt>
                <c:pt idx="797">
                  <c:v>0.94148793273986164</c:v>
                </c:pt>
                <c:pt idx="798">
                  <c:v>0.94203184965380815</c:v>
                </c:pt>
                <c:pt idx="799">
                  <c:v>0.94257952522255195</c:v>
                </c:pt>
                <c:pt idx="800">
                  <c:v>0.94311730959446105</c:v>
                </c:pt>
                <c:pt idx="801">
                  <c:v>0.94365905044510401</c:v>
                </c:pt>
                <c:pt idx="802">
                  <c:v>0.94418427299703267</c:v>
                </c:pt>
                <c:pt idx="803">
                  <c:v>0.94471374876360048</c:v>
                </c:pt>
                <c:pt idx="804">
                  <c:v>0.94523570722057382</c:v>
                </c:pt>
                <c:pt idx="805">
                  <c:v>0.94576231454005943</c:v>
                </c:pt>
                <c:pt idx="806">
                  <c:v>0.94627091988130574</c:v>
                </c:pt>
                <c:pt idx="807">
                  <c:v>0.94678437190900111</c:v>
                </c:pt>
                <c:pt idx="808">
                  <c:v>0.94729327398615237</c:v>
                </c:pt>
                <c:pt idx="809">
                  <c:v>0.94780722057368949</c:v>
                </c:pt>
                <c:pt idx="810">
                  <c:v>0.94830089020771524</c:v>
                </c:pt>
                <c:pt idx="811">
                  <c:v>0.94879970326409513</c:v>
                </c:pt>
                <c:pt idx="812">
                  <c:v>0.9492967359050446</c:v>
                </c:pt>
                <c:pt idx="813">
                  <c:v>0.94979910979228499</c:v>
                </c:pt>
                <c:pt idx="814">
                  <c:v>0.95027754698318501</c:v>
                </c:pt>
                <c:pt idx="815">
                  <c:v>0.95076142433234423</c:v>
                </c:pt>
                <c:pt idx="816">
                  <c:v>0.95124401582591511</c:v>
                </c:pt>
                <c:pt idx="817">
                  <c:v>0.95173224530168166</c:v>
                </c:pt>
                <c:pt idx="818">
                  <c:v>0.95219119683481701</c:v>
                </c:pt>
                <c:pt idx="819">
                  <c:v>0.95265578635014847</c:v>
                </c:pt>
                <c:pt idx="820">
                  <c:v>0.95311760633036613</c:v>
                </c:pt>
                <c:pt idx="821">
                  <c:v>0.95358526211671613</c:v>
                </c:pt>
                <c:pt idx="822">
                  <c:v>0.95401661721068254</c:v>
                </c:pt>
                <c:pt idx="823">
                  <c:v>0.95445380811078151</c:v>
                </c:pt>
                <c:pt idx="824">
                  <c:v>0.95488456973293778</c:v>
                </c:pt>
                <c:pt idx="825">
                  <c:v>0.9553212660731949</c:v>
                </c:pt>
                <c:pt idx="826">
                  <c:v>0.95571374876360049</c:v>
                </c:pt>
                <c:pt idx="827">
                  <c:v>0.95611216617210693</c:v>
                </c:pt>
                <c:pt idx="828">
                  <c:v>0.95650000000000013</c:v>
                </c:pt>
                <c:pt idx="829">
                  <c:v>0.95689366963402578</c:v>
                </c:pt>
                <c:pt idx="830">
                  <c:v>0.95723887240356098</c:v>
                </c:pt>
                <c:pt idx="831">
                  <c:v>0.95759000989119691</c:v>
                </c:pt>
                <c:pt idx="832">
                  <c:v>0.95792453016815038</c:v>
                </c:pt>
                <c:pt idx="833">
                  <c:v>0.95826508407517319</c:v>
                </c:pt>
                <c:pt idx="834">
                  <c:v>0.95855489614243339</c:v>
                </c:pt>
                <c:pt idx="835">
                  <c:v>0.95885054401582603</c:v>
                </c:pt>
                <c:pt idx="836">
                  <c:v>0.9591314540059348</c:v>
                </c:pt>
                <c:pt idx="837">
                  <c:v>0.95941819980217624</c:v>
                </c:pt>
                <c:pt idx="838">
                  <c:v>0.959652818991098</c:v>
                </c:pt>
                <c:pt idx="839">
                  <c:v>0.95989317507418404</c:v>
                </c:pt>
                <c:pt idx="840">
                  <c:v>0.96011226508407521</c:v>
                </c:pt>
                <c:pt idx="841">
                  <c:v>0.96033689416419399</c:v>
                </c:pt>
                <c:pt idx="842">
                  <c:v>0.96051315529179038</c:v>
                </c:pt>
                <c:pt idx="843">
                  <c:v>0.96069485657764597</c:v>
                </c:pt>
                <c:pt idx="844">
                  <c:v>0.96085301681503477</c:v>
                </c:pt>
                <c:pt idx="845">
                  <c:v>0.96101632047477759</c:v>
                </c:pt>
                <c:pt idx="846">
                  <c:v>0.96113125618199802</c:v>
                </c:pt>
                <c:pt idx="847">
                  <c:v>0.96125123639960453</c:v>
                </c:pt>
                <c:pt idx="848">
                  <c:v>0.96134352126607325</c:v>
                </c:pt>
                <c:pt idx="849">
                  <c:v>0.96144055390702288</c:v>
                </c:pt>
                <c:pt idx="850">
                  <c:v>0.96148822947576662</c:v>
                </c:pt>
                <c:pt idx="851">
                  <c:v>0.96154045499505447</c:v>
                </c:pt>
                <c:pt idx="852">
                  <c:v>0.96156083086053412</c:v>
                </c:pt>
                <c:pt idx="853">
                  <c:v>0.96158536102868453</c:v>
                </c:pt>
                <c:pt idx="854">
                  <c:v>0.96155875370919897</c:v>
                </c:pt>
                <c:pt idx="855">
                  <c:v>0.96153610286844715</c:v>
                </c:pt>
                <c:pt idx="856">
                  <c:v>0.96147685459940668</c:v>
                </c:pt>
                <c:pt idx="857">
                  <c:v>0.96142136498516328</c:v>
                </c:pt>
                <c:pt idx="858">
                  <c:v>0.96131454005934724</c:v>
                </c:pt>
                <c:pt idx="859">
                  <c:v>0.96121107814045503</c:v>
                </c:pt>
                <c:pt idx="860">
                  <c:v>0.96107032640949563</c:v>
                </c:pt>
                <c:pt idx="861">
                  <c:v>0.9609325420375866</c:v>
                </c:pt>
                <c:pt idx="862">
                  <c:v>0.96074540059347191</c:v>
                </c:pt>
                <c:pt idx="863">
                  <c:v>0.96056092977250263</c:v>
                </c:pt>
                <c:pt idx="864">
                  <c:v>0.96034272997032655</c:v>
                </c:pt>
                <c:pt idx="865">
                  <c:v>0.96012670623145413</c:v>
                </c:pt>
                <c:pt idx="866">
                  <c:v>0.9598663699307618</c:v>
                </c:pt>
                <c:pt idx="867">
                  <c:v>0.95960830860534141</c:v>
                </c:pt>
                <c:pt idx="868">
                  <c:v>0.95932482690405552</c:v>
                </c:pt>
                <c:pt idx="869">
                  <c:v>0.95904530168150359</c:v>
                </c:pt>
                <c:pt idx="870">
                  <c:v>0.95872403560830866</c:v>
                </c:pt>
                <c:pt idx="871">
                  <c:v>0.9584093966369932</c:v>
                </c:pt>
                <c:pt idx="872">
                  <c:v>0.95807546983184977</c:v>
                </c:pt>
                <c:pt idx="873">
                  <c:v>0.9577390702274976</c:v>
                </c:pt>
                <c:pt idx="874">
                  <c:v>0.9573821958456975</c:v>
                </c:pt>
                <c:pt idx="875">
                  <c:v>0.95702809099901098</c:v>
                </c:pt>
                <c:pt idx="876">
                  <c:v>0.95665539070227512</c:v>
                </c:pt>
                <c:pt idx="877">
                  <c:v>0.95628516320474777</c:v>
                </c:pt>
                <c:pt idx="878">
                  <c:v>0.95590148367952532</c:v>
                </c:pt>
                <c:pt idx="879">
                  <c:v>0.95551988130563803</c:v>
                </c:pt>
                <c:pt idx="880">
                  <c:v>0.95512937685459953</c:v>
                </c:pt>
                <c:pt idx="881">
                  <c:v>0.9547409495548963</c:v>
                </c:pt>
                <c:pt idx="882">
                  <c:v>0.95434549950544023</c:v>
                </c:pt>
                <c:pt idx="883">
                  <c:v>0.95395192878338286</c:v>
                </c:pt>
                <c:pt idx="884">
                  <c:v>0.95355479723046499</c:v>
                </c:pt>
                <c:pt idx="885">
                  <c:v>0.95315964391691399</c:v>
                </c:pt>
                <c:pt idx="886">
                  <c:v>0.95276033630069246</c:v>
                </c:pt>
                <c:pt idx="887">
                  <c:v>0.95236310583580619</c:v>
                </c:pt>
                <c:pt idx="888">
                  <c:v>0.95196508407517322</c:v>
                </c:pt>
                <c:pt idx="889">
                  <c:v>0.9515692383778438</c:v>
                </c:pt>
                <c:pt idx="890">
                  <c:v>0.95117636003956485</c:v>
                </c:pt>
                <c:pt idx="891">
                  <c:v>0.95079109792284877</c:v>
                </c:pt>
                <c:pt idx="892">
                  <c:v>0.95040544015825923</c:v>
                </c:pt>
                <c:pt idx="893">
                  <c:v>0.95003264094955497</c:v>
                </c:pt>
                <c:pt idx="894">
                  <c:v>0.94966261127596452</c:v>
                </c:pt>
                <c:pt idx="895">
                  <c:v>0.94930573689416431</c:v>
                </c:pt>
                <c:pt idx="896">
                  <c:v>0.94895657764589525</c:v>
                </c:pt>
                <c:pt idx="897">
                  <c:v>0.94862067260138483</c:v>
                </c:pt>
                <c:pt idx="898">
                  <c:v>0.9482967359050446</c:v>
                </c:pt>
                <c:pt idx="899">
                  <c:v>0.947986053412463</c:v>
                </c:pt>
                <c:pt idx="900">
                  <c:v>0.94769109792284878</c:v>
                </c:pt>
                <c:pt idx="901">
                  <c:v>0.9474093966369932</c:v>
                </c:pt>
                <c:pt idx="902">
                  <c:v>0.94714945598417422</c:v>
                </c:pt>
                <c:pt idx="903">
                  <c:v>0.94690267062314548</c:v>
                </c:pt>
                <c:pt idx="904">
                  <c:v>0.94667754698318507</c:v>
                </c:pt>
                <c:pt idx="905">
                  <c:v>0.9464655786350149</c:v>
                </c:pt>
                <c:pt idx="906">
                  <c:v>0.94627596439169148</c:v>
                </c:pt>
                <c:pt idx="907">
                  <c:v>0.94609940652819002</c:v>
                </c:pt>
                <c:pt idx="908">
                  <c:v>0.94593897131552929</c:v>
                </c:pt>
                <c:pt idx="909">
                  <c:v>0.94579139465875373</c:v>
                </c:pt>
                <c:pt idx="910">
                  <c:v>0.94565321463897145</c:v>
                </c:pt>
                <c:pt idx="911">
                  <c:v>0.94552789317507424</c:v>
                </c:pt>
                <c:pt idx="912">
                  <c:v>0.94540069238377855</c:v>
                </c:pt>
                <c:pt idx="913">
                  <c:v>0.94528635014836815</c:v>
                </c:pt>
                <c:pt idx="914">
                  <c:v>0.94515964391691398</c:v>
                </c:pt>
                <c:pt idx="915">
                  <c:v>0.9450460929772504</c:v>
                </c:pt>
                <c:pt idx="916">
                  <c:v>0.94490989119683488</c:v>
                </c:pt>
                <c:pt idx="917">
                  <c:v>0.94478714144411491</c:v>
                </c:pt>
                <c:pt idx="918">
                  <c:v>0.94448941641938688</c:v>
                </c:pt>
                <c:pt idx="919">
                  <c:v>0.94477784371909013</c:v>
                </c:pt>
                <c:pt idx="920">
                  <c:v>0.94448951533135517</c:v>
                </c:pt>
                <c:pt idx="921">
                  <c:v>0.9443221562809101</c:v>
                </c:pt>
                <c:pt idx="922">
                  <c:v>0.94415628090999015</c:v>
                </c:pt>
                <c:pt idx="923">
                  <c:v>0.94396785361028701</c:v>
                </c:pt>
                <c:pt idx="924">
                  <c:v>0.94378081107814049</c:v>
                </c:pt>
                <c:pt idx="925">
                  <c:v>0.94357319485657776</c:v>
                </c:pt>
                <c:pt idx="926">
                  <c:v>0.94336666666666669</c:v>
                </c:pt>
                <c:pt idx="927">
                  <c:v>0.9431450049455985</c:v>
                </c:pt>
                <c:pt idx="928">
                  <c:v>0.94292453016815048</c:v>
                </c:pt>
                <c:pt idx="929">
                  <c:v>0.94269554896142438</c:v>
                </c:pt>
                <c:pt idx="930">
                  <c:v>0.94246755687438188</c:v>
                </c:pt>
                <c:pt idx="931">
                  <c:v>0.94223738872403562</c:v>
                </c:pt>
                <c:pt idx="932">
                  <c:v>0.94200811078140456</c:v>
                </c:pt>
                <c:pt idx="933">
                  <c:v>0.94178565776458956</c:v>
                </c:pt>
                <c:pt idx="934">
                  <c:v>0.94156379821958469</c:v>
                </c:pt>
                <c:pt idx="935">
                  <c:v>0.94135489614243339</c:v>
                </c:pt>
                <c:pt idx="936">
                  <c:v>0.94114629080118706</c:v>
                </c:pt>
                <c:pt idx="937">
                  <c:v>0.94095895153313558</c:v>
                </c:pt>
                <c:pt idx="938">
                  <c:v>0.94077190900098917</c:v>
                </c:pt>
                <c:pt idx="939">
                  <c:v>0.9406100890207717</c:v>
                </c:pt>
                <c:pt idx="940">
                  <c:v>0.94044817012858561</c:v>
                </c:pt>
                <c:pt idx="941">
                  <c:v>0.9403183976261128</c:v>
                </c:pt>
                <c:pt idx="942">
                  <c:v>0.94018842729970331</c:v>
                </c:pt>
                <c:pt idx="943">
                  <c:v>0.94009238377843729</c:v>
                </c:pt>
                <c:pt idx="944">
                  <c:v>0.93999584569732941</c:v>
                </c:pt>
                <c:pt idx="945">
                  <c:v>0.93993788328387751</c:v>
                </c:pt>
                <c:pt idx="946">
                  <c:v>0.93987932739861535</c:v>
                </c:pt>
                <c:pt idx="947">
                  <c:v>0.93986003956478736</c:v>
                </c:pt>
                <c:pt idx="948">
                  <c:v>0.93983996043521267</c:v>
                </c:pt>
                <c:pt idx="949">
                  <c:v>0.93986221562809114</c:v>
                </c:pt>
                <c:pt idx="950">
                  <c:v>0.9398833827893176</c:v>
                </c:pt>
                <c:pt idx="951">
                  <c:v>0.93994767556874392</c:v>
                </c:pt>
                <c:pt idx="952">
                  <c:v>0.94001078140455008</c:v>
                </c:pt>
                <c:pt idx="953">
                  <c:v>0.94011928783382792</c:v>
                </c:pt>
                <c:pt idx="954">
                  <c:v>0.94022631058358075</c:v>
                </c:pt>
                <c:pt idx="955">
                  <c:v>0.94038051434223546</c:v>
                </c:pt>
                <c:pt idx="956">
                  <c:v>0.94053303659742837</c:v>
                </c:pt>
                <c:pt idx="957">
                  <c:v>0.94073363006923849</c:v>
                </c:pt>
                <c:pt idx="958">
                  <c:v>0.9409324431256183</c:v>
                </c:pt>
                <c:pt idx="959">
                  <c:v>0.94118189910979233</c:v>
                </c:pt>
                <c:pt idx="960">
                  <c:v>0.94142957467853616</c:v>
                </c:pt>
                <c:pt idx="961">
                  <c:v>0.94172759643916926</c:v>
                </c:pt>
                <c:pt idx="962">
                  <c:v>0.94202354104846686</c:v>
                </c:pt>
                <c:pt idx="963">
                  <c:v>0.94237220573689429</c:v>
                </c:pt>
                <c:pt idx="964">
                  <c:v>0.94271869436201783</c:v>
                </c:pt>
                <c:pt idx="965">
                  <c:v>0.94311483679525232</c:v>
                </c:pt>
                <c:pt idx="966">
                  <c:v>0.94350850642927797</c:v>
                </c:pt>
                <c:pt idx="967">
                  <c:v>0.94395400593471812</c:v>
                </c:pt>
                <c:pt idx="968">
                  <c:v>0.94439693372898126</c:v>
                </c:pt>
                <c:pt idx="969">
                  <c:v>0.94488625123639969</c:v>
                </c:pt>
                <c:pt idx="970">
                  <c:v>0.94537309594460939</c:v>
                </c:pt>
                <c:pt idx="971">
                  <c:v>0.94590237388724041</c:v>
                </c:pt>
                <c:pt idx="972">
                  <c:v>0.94642908011869442</c:v>
                </c:pt>
                <c:pt idx="973">
                  <c:v>0.94699980217606339</c:v>
                </c:pt>
                <c:pt idx="974">
                  <c:v>0.94756775469831866</c:v>
                </c:pt>
                <c:pt idx="975">
                  <c:v>0.94817942631058361</c:v>
                </c:pt>
                <c:pt idx="976">
                  <c:v>0.94878822947576669</c:v>
                </c:pt>
                <c:pt idx="977">
                  <c:v>0.9494193867457964</c:v>
                </c:pt>
                <c:pt idx="978">
                  <c:v>0.95004737883283885</c:v>
                </c:pt>
                <c:pt idx="979">
                  <c:v>0.95069525222551932</c:v>
                </c:pt>
                <c:pt idx="980">
                  <c:v>0.95133996043521274</c:v>
                </c:pt>
                <c:pt idx="981">
                  <c:v>0.95200079129574688</c:v>
                </c:pt>
                <c:pt idx="982">
                  <c:v>0.9526582591493572</c:v>
                </c:pt>
                <c:pt idx="983">
                  <c:v>0.95332235410484678</c:v>
                </c:pt>
                <c:pt idx="984">
                  <c:v>0.95398298714144425</c:v>
                </c:pt>
                <c:pt idx="985">
                  <c:v>0.95464381800197828</c:v>
                </c:pt>
                <c:pt idx="986">
                  <c:v>0.95530118694362021</c:v>
                </c:pt>
                <c:pt idx="987">
                  <c:v>0.9559470820969338</c:v>
                </c:pt>
                <c:pt idx="988">
                  <c:v>0.95658941641938688</c:v>
                </c:pt>
                <c:pt idx="989">
                  <c:v>0.95721355093966376</c:v>
                </c:pt>
                <c:pt idx="990">
                  <c:v>0.95783412462908024</c:v>
                </c:pt>
                <c:pt idx="991">
                  <c:v>0.95842720079129584</c:v>
                </c:pt>
                <c:pt idx="992">
                  <c:v>0.95901661721068265</c:v>
                </c:pt>
                <c:pt idx="993">
                  <c:v>0.95957546983184971</c:v>
                </c:pt>
                <c:pt idx="994">
                  <c:v>0.9601305637982197</c:v>
                </c:pt>
                <c:pt idx="995">
                  <c:v>0.96064589515331367</c:v>
                </c:pt>
                <c:pt idx="996">
                  <c:v>0.96115756676557873</c:v>
                </c:pt>
                <c:pt idx="997">
                  <c:v>0.96163244312561835</c:v>
                </c:pt>
                <c:pt idx="998">
                  <c:v>0.96210385756676564</c:v>
                </c:pt>
                <c:pt idx="999">
                  <c:v>0.96252937685459949</c:v>
                </c:pt>
                <c:pt idx="1000">
                  <c:v>0.96295133531157273</c:v>
                </c:pt>
                <c:pt idx="1001">
                  <c:v>0.96333758654797241</c:v>
                </c:pt>
                <c:pt idx="1002">
                  <c:v>0.96372037586547976</c:v>
                </c:pt>
                <c:pt idx="1003">
                  <c:v>0.96405776458951542</c:v>
                </c:pt>
                <c:pt idx="1004">
                  <c:v>0.96439169139465886</c:v>
                </c:pt>
                <c:pt idx="1005">
                  <c:v>0.96469634025717121</c:v>
                </c:pt>
                <c:pt idx="1006">
                  <c:v>0.96499752720079135</c:v>
                </c:pt>
                <c:pt idx="1007">
                  <c:v>0.96525727002967365</c:v>
                </c:pt>
                <c:pt idx="1008">
                  <c:v>0.96551355093966373</c:v>
                </c:pt>
                <c:pt idx="1009">
                  <c:v>0.96574906033630081</c:v>
                </c:pt>
                <c:pt idx="1010">
                  <c:v>0.96598100890207728</c:v>
                </c:pt>
                <c:pt idx="1011">
                  <c:v>0.96617537091988148</c:v>
                </c:pt>
                <c:pt idx="1012">
                  <c:v>0.96636627101879335</c:v>
                </c:pt>
                <c:pt idx="1013">
                  <c:v>0.96654322453016828</c:v>
                </c:pt>
                <c:pt idx="1014">
                  <c:v>0.96671671612265087</c:v>
                </c:pt>
                <c:pt idx="1015">
                  <c:v>0.96685469831849669</c:v>
                </c:pt>
                <c:pt idx="1016">
                  <c:v>0.96698911968348178</c:v>
                </c:pt>
                <c:pt idx="1017">
                  <c:v>0.96711355093966378</c:v>
                </c:pt>
                <c:pt idx="1018">
                  <c:v>0.96723452027695356</c:v>
                </c:pt>
                <c:pt idx="1019">
                  <c:v>0.96731800197823947</c:v>
                </c:pt>
                <c:pt idx="1020">
                  <c:v>0.96739802176063316</c:v>
                </c:pt>
                <c:pt idx="1021">
                  <c:v>0.96746923837784382</c:v>
                </c:pt>
                <c:pt idx="1022">
                  <c:v>0.96753679525222558</c:v>
                </c:pt>
                <c:pt idx="1023">
                  <c:v>0.96756696340257187</c:v>
                </c:pt>
                <c:pt idx="1024">
                  <c:v>0.96759357072205743</c:v>
                </c:pt>
                <c:pt idx="1025">
                  <c:v>0.96761127596439178</c:v>
                </c:pt>
                <c:pt idx="1026">
                  <c:v>0.96762522255192884</c:v>
                </c:pt>
                <c:pt idx="1027">
                  <c:v>0.96759970326409506</c:v>
                </c:pt>
                <c:pt idx="1028">
                  <c:v>0.9675703264094957</c:v>
                </c:pt>
                <c:pt idx="1029">
                  <c:v>0.96754094955489622</c:v>
                </c:pt>
                <c:pt idx="1030">
                  <c:v>0.96750771513353129</c:v>
                </c:pt>
                <c:pt idx="1031">
                  <c:v>0.96744055390702288</c:v>
                </c:pt>
                <c:pt idx="1032">
                  <c:v>0.96736933728981211</c:v>
                </c:pt>
                <c:pt idx="1033">
                  <c:v>0.96730702274975289</c:v>
                </c:pt>
                <c:pt idx="1034">
                  <c:v>0.96724055390702279</c:v>
                </c:pt>
                <c:pt idx="1035">
                  <c:v>0.96715321463897141</c:v>
                </c:pt>
                <c:pt idx="1036">
                  <c:v>0.96706162215628111</c:v>
                </c:pt>
                <c:pt idx="1037">
                  <c:v>0.96699169139465879</c:v>
                </c:pt>
                <c:pt idx="1038">
                  <c:v>0.96691740850642938</c:v>
                </c:pt>
                <c:pt idx="1039">
                  <c:v>0.966830069238378</c:v>
                </c:pt>
                <c:pt idx="1040">
                  <c:v>0.96673827893175091</c:v>
                </c:pt>
                <c:pt idx="1041">
                  <c:v>0.96668021760633038</c:v>
                </c:pt>
                <c:pt idx="1042">
                  <c:v>0.96661760633036609</c:v>
                </c:pt>
                <c:pt idx="1043">
                  <c:v>0.9665511374876361</c:v>
                </c:pt>
                <c:pt idx="1044">
                  <c:v>0.96647992087042534</c:v>
                </c:pt>
                <c:pt idx="1045">
                  <c:v>0.96644985163204755</c:v>
                </c:pt>
                <c:pt idx="1046">
                  <c:v>0.96641473788328403</c:v>
                </c:pt>
                <c:pt idx="1047">
                  <c:v>0.96638249258160247</c:v>
                </c:pt>
                <c:pt idx="1048">
                  <c:v>0.96634520276953528</c:v>
                </c:pt>
                <c:pt idx="1049">
                  <c:v>0.96635370919881314</c:v>
                </c:pt>
                <c:pt idx="1050">
                  <c:v>0.96635707220573708</c:v>
                </c:pt>
                <c:pt idx="1051">
                  <c:v>0.96636834817012873</c:v>
                </c:pt>
                <c:pt idx="1052">
                  <c:v>0.96637418397626129</c:v>
                </c:pt>
                <c:pt idx="1053">
                  <c:v>0.96642838773491602</c:v>
                </c:pt>
                <c:pt idx="1054">
                  <c:v>0.96647705242334336</c:v>
                </c:pt>
                <c:pt idx="1055">
                  <c:v>0.96653679525222558</c:v>
                </c:pt>
                <c:pt idx="1056">
                  <c:v>0.96659099901088041</c:v>
                </c:pt>
                <c:pt idx="1057">
                  <c:v>0.96669386745796249</c:v>
                </c:pt>
                <c:pt idx="1058">
                  <c:v>0.96679109792284879</c:v>
                </c:pt>
                <c:pt idx="1059">
                  <c:v>0.96690049455984184</c:v>
                </c:pt>
                <c:pt idx="1060">
                  <c:v>0.96700415430267073</c:v>
                </c:pt>
                <c:pt idx="1061">
                  <c:v>0.96715479723046494</c:v>
                </c:pt>
                <c:pt idx="1062">
                  <c:v>0.96729970326409509</c:v>
                </c:pt>
                <c:pt idx="1063">
                  <c:v>0.96745548961424332</c:v>
                </c:pt>
                <c:pt idx="1064">
                  <c:v>0.96760544015825922</c:v>
                </c:pt>
                <c:pt idx="1065">
                  <c:v>0.9677982195845698</c:v>
                </c:pt>
                <c:pt idx="1066">
                  <c:v>0.96798526211671621</c:v>
                </c:pt>
                <c:pt idx="1067">
                  <c:v>0.9681806132542039</c:v>
                </c:pt>
                <c:pt idx="1068">
                  <c:v>0.96837012858555893</c:v>
                </c:pt>
                <c:pt idx="1069">
                  <c:v>0.96859535113748774</c:v>
                </c:pt>
                <c:pt idx="1070">
                  <c:v>0.96881473788328387</c:v>
                </c:pt>
                <c:pt idx="1071">
                  <c:v>0.96903936696340265</c:v>
                </c:pt>
                <c:pt idx="1072">
                  <c:v>0.96925816023738887</c:v>
                </c:pt>
                <c:pt idx="1073">
                  <c:v>0.969503956478734</c:v>
                </c:pt>
                <c:pt idx="1074">
                  <c:v>0.96974391691394668</c:v>
                </c:pt>
                <c:pt idx="1075">
                  <c:v>0.96998704253214652</c:v>
                </c:pt>
                <c:pt idx="1076">
                  <c:v>0.97022443125618207</c:v>
                </c:pt>
                <c:pt idx="1077">
                  <c:v>0.97047952522255199</c:v>
                </c:pt>
                <c:pt idx="1078">
                  <c:v>0.97072898120672613</c:v>
                </c:pt>
                <c:pt idx="1079">
                  <c:v>0.97098130563798224</c:v>
                </c:pt>
                <c:pt idx="1080">
                  <c:v>0.97122799208704269</c:v>
                </c:pt>
                <c:pt idx="1081">
                  <c:v>0.97148328387734928</c:v>
                </c:pt>
                <c:pt idx="1082">
                  <c:v>0.9717329376854601</c:v>
                </c:pt>
                <c:pt idx="1083">
                  <c:v>0.97198872403560843</c:v>
                </c:pt>
                <c:pt idx="1084">
                  <c:v>0.97223907022749767</c:v>
                </c:pt>
                <c:pt idx="1085">
                  <c:v>0.97248822947576663</c:v>
                </c:pt>
                <c:pt idx="1086">
                  <c:v>0.97273184965380821</c:v>
                </c:pt>
                <c:pt idx="1087">
                  <c:v>0.97298892185954511</c:v>
                </c:pt>
                <c:pt idx="1088">
                  <c:v>0.97324035608308612</c:v>
                </c:pt>
                <c:pt idx="1089">
                  <c:v>0.97348209693372911</c:v>
                </c:pt>
                <c:pt idx="1090">
                  <c:v>0.97371839762611279</c:v>
                </c:pt>
                <c:pt idx="1091">
                  <c:v>0.97397744807121667</c:v>
                </c:pt>
                <c:pt idx="1092">
                  <c:v>0.97423115727002974</c:v>
                </c:pt>
                <c:pt idx="1093">
                  <c:v>0.97446904055390704</c:v>
                </c:pt>
                <c:pt idx="1094">
                  <c:v>0.97470148367952536</c:v>
                </c:pt>
                <c:pt idx="1095">
                  <c:v>0.97496676557863515</c:v>
                </c:pt>
                <c:pt idx="1096">
                  <c:v>0.97522660731948585</c:v>
                </c:pt>
                <c:pt idx="1097">
                  <c:v>0.97546834817012862</c:v>
                </c:pt>
                <c:pt idx="1098">
                  <c:v>0.9757047477744808</c:v>
                </c:pt>
                <c:pt idx="1099">
                  <c:v>0.97598259149357081</c:v>
                </c:pt>
                <c:pt idx="1100">
                  <c:v>0.97625509396637</c:v>
                </c:pt>
                <c:pt idx="1101">
                  <c:v>0.97650959446092989</c:v>
                </c:pt>
                <c:pt idx="1102">
                  <c:v>0.97675885262116724</c:v>
                </c:pt>
                <c:pt idx="1103">
                  <c:v>0.9770553907022751</c:v>
                </c:pt>
                <c:pt idx="1104">
                  <c:v>0.9773468842729971</c:v>
                </c:pt>
                <c:pt idx="1105">
                  <c:v>0.97762185954500502</c:v>
                </c:pt>
                <c:pt idx="1106">
                  <c:v>0.97789179030662721</c:v>
                </c:pt>
                <c:pt idx="1107">
                  <c:v>0.9782105835806133</c:v>
                </c:pt>
                <c:pt idx="1108">
                  <c:v>0.97852433234421377</c:v>
                </c:pt>
                <c:pt idx="1109">
                  <c:v>0.97882532146389722</c:v>
                </c:pt>
                <c:pt idx="1110">
                  <c:v>0.97912136498516333</c:v>
                </c:pt>
                <c:pt idx="1111">
                  <c:v>0.9794632047477746</c:v>
                </c:pt>
                <c:pt idx="1112">
                  <c:v>0.97980019782393679</c:v>
                </c:pt>
                <c:pt idx="1113">
                  <c:v>0.98013046488625133</c:v>
                </c:pt>
                <c:pt idx="1114">
                  <c:v>0.98045598417408519</c:v>
                </c:pt>
                <c:pt idx="1115">
                  <c:v>0.98081968348170134</c:v>
                </c:pt>
                <c:pt idx="1116">
                  <c:v>0.98117863501483682</c:v>
                </c:pt>
                <c:pt idx="1117">
                  <c:v>0.98153630069238396</c:v>
                </c:pt>
                <c:pt idx="1118">
                  <c:v>0.98188951533135527</c:v>
                </c:pt>
                <c:pt idx="1119">
                  <c:v>0.98227200791295755</c:v>
                </c:pt>
                <c:pt idx="1120">
                  <c:v>0.98264995054401594</c:v>
                </c:pt>
                <c:pt idx="1121">
                  <c:v>0.98302927794263117</c:v>
                </c:pt>
                <c:pt idx="1122">
                  <c:v>0.98340425321463909</c:v>
                </c:pt>
                <c:pt idx="1123">
                  <c:v>0.98380039564787347</c:v>
                </c:pt>
                <c:pt idx="1124">
                  <c:v>0.98419218595450064</c:v>
                </c:pt>
                <c:pt idx="1125">
                  <c:v>0.98458565776458962</c:v>
                </c:pt>
                <c:pt idx="1126">
                  <c:v>0.98497497527200806</c:v>
                </c:pt>
                <c:pt idx="1127">
                  <c:v>0.9853777448071217</c:v>
                </c:pt>
                <c:pt idx="1128">
                  <c:v>0.9857765578635016</c:v>
                </c:pt>
                <c:pt idx="1129">
                  <c:v>0.98617903066271029</c:v>
                </c:pt>
                <c:pt idx="1130">
                  <c:v>0.9865776458951534</c:v>
                </c:pt>
                <c:pt idx="1131">
                  <c:v>0.98697883283877363</c:v>
                </c:pt>
                <c:pt idx="1132">
                  <c:v>0.98737616221562818</c:v>
                </c:pt>
                <c:pt idx="1133">
                  <c:v>0.98778160237388735</c:v>
                </c:pt>
                <c:pt idx="1134">
                  <c:v>0.988183481701286</c:v>
                </c:pt>
                <c:pt idx="1135">
                  <c:v>0.98857636003956495</c:v>
                </c:pt>
                <c:pt idx="1136">
                  <c:v>0.98896567754698328</c:v>
                </c:pt>
                <c:pt idx="1137">
                  <c:v>0.98936795252225529</c:v>
                </c:pt>
                <c:pt idx="1138">
                  <c:v>0.98976557863501491</c:v>
                </c:pt>
                <c:pt idx="1139">
                  <c:v>0.99014737883283888</c:v>
                </c:pt>
                <c:pt idx="1140">
                  <c:v>0.99052621167161237</c:v>
                </c:pt>
                <c:pt idx="1141">
                  <c:v>0.99091790306627126</c:v>
                </c:pt>
                <c:pt idx="1142">
                  <c:v>0.99130761622156305</c:v>
                </c:pt>
                <c:pt idx="1143">
                  <c:v>0.99167556874381801</c:v>
                </c:pt>
                <c:pt idx="1144">
                  <c:v>0.99204154302670622</c:v>
                </c:pt>
                <c:pt idx="1145">
                  <c:v>0.99242037586547971</c:v>
                </c:pt>
                <c:pt idx="1146">
                  <c:v>0.99279624134520283</c:v>
                </c:pt>
                <c:pt idx="1147">
                  <c:v>0.99315133531157274</c:v>
                </c:pt>
                <c:pt idx="1148">
                  <c:v>0.99350346191889227</c:v>
                </c:pt>
                <c:pt idx="1149">
                  <c:v>0.99386350148367963</c:v>
                </c:pt>
                <c:pt idx="1150">
                  <c:v>0.99422156280910001</c:v>
                </c:pt>
                <c:pt idx="1151">
                  <c:v>0.99456577645895161</c:v>
                </c:pt>
                <c:pt idx="1152">
                  <c:v>0.99490801186943623</c:v>
                </c:pt>
                <c:pt idx="1153">
                  <c:v>0.99524530168150349</c:v>
                </c:pt>
                <c:pt idx="1154">
                  <c:v>0.99558061325420388</c:v>
                </c:pt>
                <c:pt idx="1155">
                  <c:v>0.99591988130563802</c:v>
                </c:pt>
                <c:pt idx="1156">
                  <c:v>0.99625816023738889</c:v>
                </c:pt>
                <c:pt idx="1157">
                  <c:v>0.99656181998021776</c:v>
                </c:pt>
                <c:pt idx="1158">
                  <c:v>0.99686350148367975</c:v>
                </c:pt>
                <c:pt idx="1159">
                  <c:v>0.99721266073194859</c:v>
                </c:pt>
                <c:pt idx="1160">
                  <c:v>0.99755984174085066</c:v>
                </c:pt>
                <c:pt idx="1161">
                  <c:v>0.99782096933728981</c:v>
                </c:pt>
                <c:pt idx="1162">
                  <c:v>0.99808110781404569</c:v>
                </c:pt>
                <c:pt idx="1163">
                  <c:v>0.99844510385756691</c:v>
                </c:pt>
                <c:pt idx="1164">
                  <c:v>0.99880811078140463</c:v>
                </c:pt>
                <c:pt idx="1165">
                  <c:v>0.99902670623145418</c:v>
                </c:pt>
                <c:pt idx="1166">
                  <c:v>0.99924431256182</c:v>
                </c:pt>
                <c:pt idx="1167">
                  <c:v>0.99972997032640953</c:v>
                </c:pt>
                <c:pt idx="1168">
                  <c:v>1.0002136498516321</c:v>
                </c:pt>
                <c:pt idx="1169">
                  <c:v>1.0002146389713156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4333480"/>
        <c:axId val="326731936"/>
      </c:scatterChart>
      <c:valAx>
        <c:axId val="324333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x/d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6731936"/>
        <c:crossesAt val="-0.60000000000000009"/>
        <c:crossBetween val="midCat"/>
      </c:valAx>
      <c:valAx>
        <c:axId val="3267319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1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&lt;u</a:t>
                </a:r>
                <a:r>
                  <a:rPr lang="en-US" sz="1200" b="1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b="1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&gt;/U</a:t>
                </a:r>
                <a:r>
                  <a:rPr lang="en-US" sz="1200" b="1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1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433348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re1e5_pmean_circumference0!$C$2:$C$251</c:f>
              <c:numCache>
                <c:formatCode>0.00E+00</c:formatCode>
                <c:ptCount val="250"/>
                <c:pt idx="0">
                  <c:v>0.51247073950753474</c:v>
                </c:pt>
                <c:pt idx="1">
                  <c:v>0.51247073950753474</c:v>
                </c:pt>
                <c:pt idx="2">
                  <c:v>0.72474548599527111</c:v>
                </c:pt>
                <c:pt idx="3">
                  <c:v>0.72474548599527111</c:v>
                </c:pt>
                <c:pt idx="4">
                  <c:v>1.0668047679381516</c:v>
                </c:pt>
                <c:pt idx="5">
                  <c:v>1.0668047679381516</c:v>
                </c:pt>
                <c:pt idx="6">
                  <c:v>1.8713555006031584</c:v>
                </c:pt>
                <c:pt idx="7">
                  <c:v>1.8713555006031584</c:v>
                </c:pt>
                <c:pt idx="8">
                  <c:v>2.4400249868556614</c:v>
                </c:pt>
                <c:pt idx="9">
                  <c:v>2.4400249868556614</c:v>
                </c:pt>
                <c:pt idx="10">
                  <c:v>3.9259819422815951</c:v>
                </c:pt>
                <c:pt idx="11">
                  <c:v>3.9259819422815951</c:v>
                </c:pt>
                <c:pt idx="12">
                  <c:v>5.4416246927642362</c:v>
                </c:pt>
                <c:pt idx="13">
                  <c:v>5.4416246927642362</c:v>
                </c:pt>
                <c:pt idx="14">
                  <c:v>6.9557387953854004</c:v>
                </c:pt>
                <c:pt idx="15">
                  <c:v>6.9557387953854004</c:v>
                </c:pt>
                <c:pt idx="16">
                  <c:v>8.4595376189199101</c:v>
                </c:pt>
                <c:pt idx="17">
                  <c:v>8.4595376189199101</c:v>
                </c:pt>
                <c:pt idx="18">
                  <c:v>9.9496400902070832</c:v>
                </c:pt>
                <c:pt idx="19">
                  <c:v>9.9496400902070832</c:v>
                </c:pt>
                <c:pt idx="20">
                  <c:v>11.381967714984739</c:v>
                </c:pt>
                <c:pt idx="21">
                  <c:v>11.381967714984739</c:v>
                </c:pt>
                <c:pt idx="22">
                  <c:v>12.721147593672583</c:v>
                </c:pt>
                <c:pt idx="23">
                  <c:v>12.721147593672583</c:v>
                </c:pt>
                <c:pt idx="24">
                  <c:v>14.861941256977786</c:v>
                </c:pt>
                <c:pt idx="25">
                  <c:v>14.861941256977786</c:v>
                </c:pt>
                <c:pt idx="26">
                  <c:v>16.238363471166224</c:v>
                </c:pt>
                <c:pt idx="27">
                  <c:v>16.238363471166224</c:v>
                </c:pt>
                <c:pt idx="28">
                  <c:v>17.631049894899462</c:v>
                </c:pt>
                <c:pt idx="29">
                  <c:v>17.631049894899462</c:v>
                </c:pt>
                <c:pt idx="30">
                  <c:v>18.931582346423568</c:v>
                </c:pt>
                <c:pt idx="31">
                  <c:v>18.931582346423568</c:v>
                </c:pt>
                <c:pt idx="32">
                  <c:v>21.052233556383186</c:v>
                </c:pt>
                <c:pt idx="33">
                  <c:v>21.052233556383186</c:v>
                </c:pt>
                <c:pt idx="34">
                  <c:v>22.339685844813488</c:v>
                </c:pt>
                <c:pt idx="35">
                  <c:v>22.339685844813488</c:v>
                </c:pt>
                <c:pt idx="36">
                  <c:v>24.490963076065952</c:v>
                </c:pt>
                <c:pt idx="37">
                  <c:v>24.490963076065952</c:v>
                </c:pt>
                <c:pt idx="38">
                  <c:v>25.745371322233922</c:v>
                </c:pt>
                <c:pt idx="39">
                  <c:v>25.745371322233922</c:v>
                </c:pt>
                <c:pt idx="40">
                  <c:v>27.907218931605371</c:v>
                </c:pt>
                <c:pt idx="41">
                  <c:v>27.907218931605371</c:v>
                </c:pt>
                <c:pt idx="42">
                  <c:v>29.154800701585032</c:v>
                </c:pt>
                <c:pt idx="43">
                  <c:v>29.154800701585032</c:v>
                </c:pt>
                <c:pt idx="44">
                  <c:v>31.315307682301693</c:v>
                </c:pt>
                <c:pt idx="45">
                  <c:v>31.315307682301693</c:v>
                </c:pt>
                <c:pt idx="46">
                  <c:v>32.5445588816537</c:v>
                </c:pt>
                <c:pt idx="47">
                  <c:v>32.5445588816537</c:v>
                </c:pt>
                <c:pt idx="48">
                  <c:v>34.702419562865458</c:v>
                </c:pt>
                <c:pt idx="49">
                  <c:v>34.702419562865458</c:v>
                </c:pt>
                <c:pt idx="50">
                  <c:v>36.81001365025665</c:v>
                </c:pt>
                <c:pt idx="51">
                  <c:v>36.81001365025665</c:v>
                </c:pt>
                <c:pt idx="52">
                  <c:v>38.009685675515954</c:v>
                </c:pt>
                <c:pt idx="53">
                  <c:v>38.009685675515954</c:v>
                </c:pt>
                <c:pt idx="54">
                  <c:v>40.173601755351001</c:v>
                </c:pt>
                <c:pt idx="55">
                  <c:v>40.173601755351001</c:v>
                </c:pt>
                <c:pt idx="56">
                  <c:v>42.317400754219079</c:v>
                </c:pt>
                <c:pt idx="57">
                  <c:v>42.317400754219079</c:v>
                </c:pt>
                <c:pt idx="58">
                  <c:v>44.467056621232558</c:v>
                </c:pt>
                <c:pt idx="59">
                  <c:v>44.467056621232558</c:v>
                </c:pt>
                <c:pt idx="60">
                  <c:v>46.618463810285277</c:v>
                </c:pt>
                <c:pt idx="61">
                  <c:v>46.618463810285277</c:v>
                </c:pt>
                <c:pt idx="62">
                  <c:v>48.765174828166749</c:v>
                </c:pt>
                <c:pt idx="63">
                  <c:v>48.765174828166749</c:v>
                </c:pt>
                <c:pt idx="64">
                  <c:v>50.970532335929761</c:v>
                </c:pt>
                <c:pt idx="65">
                  <c:v>50.970532335929761</c:v>
                </c:pt>
                <c:pt idx="66">
                  <c:v>51.621523793882062</c:v>
                </c:pt>
                <c:pt idx="67">
                  <c:v>51.621523793882062</c:v>
                </c:pt>
                <c:pt idx="68">
                  <c:v>52.324643763626</c:v>
                </c:pt>
                <c:pt idx="69">
                  <c:v>52.324643763626</c:v>
                </c:pt>
                <c:pt idx="70">
                  <c:v>52.828703568596552</c:v>
                </c:pt>
                <c:pt idx="71">
                  <c:v>52.828703568596552</c:v>
                </c:pt>
                <c:pt idx="72">
                  <c:v>53.089029333977692</c:v>
                </c:pt>
                <c:pt idx="73">
                  <c:v>53.089029333977692</c:v>
                </c:pt>
                <c:pt idx="74">
                  <c:v>54.012174615161868</c:v>
                </c:pt>
                <c:pt idx="75">
                  <c:v>54.012174615161868</c:v>
                </c:pt>
                <c:pt idx="76">
                  <c:v>56.387494356050979</c:v>
                </c:pt>
                <c:pt idx="77">
                  <c:v>56.387494356050979</c:v>
                </c:pt>
                <c:pt idx="78">
                  <c:v>58.524539627016466</c:v>
                </c:pt>
                <c:pt idx="79">
                  <c:v>58.524539627016466</c:v>
                </c:pt>
                <c:pt idx="80">
                  <c:v>59.720854408742369</c:v>
                </c:pt>
                <c:pt idx="81">
                  <c:v>59.720854408742369</c:v>
                </c:pt>
                <c:pt idx="82">
                  <c:v>61.886048378872189</c:v>
                </c:pt>
                <c:pt idx="83">
                  <c:v>61.886048378872189</c:v>
                </c:pt>
                <c:pt idx="84">
                  <c:v>63.132207572298981</c:v>
                </c:pt>
                <c:pt idx="85">
                  <c:v>63.132207572298981</c:v>
                </c:pt>
                <c:pt idx="86">
                  <c:v>65.286570918584715</c:v>
                </c:pt>
                <c:pt idx="87">
                  <c:v>65.286570918584715</c:v>
                </c:pt>
                <c:pt idx="88">
                  <c:v>66.605070746941109</c:v>
                </c:pt>
                <c:pt idx="89">
                  <c:v>66.605070746941109</c:v>
                </c:pt>
                <c:pt idx="90">
                  <c:v>67.90314942277648</c:v>
                </c:pt>
                <c:pt idx="91">
                  <c:v>67.90314942277648</c:v>
                </c:pt>
                <c:pt idx="92">
                  <c:v>70.088191524617201</c:v>
                </c:pt>
                <c:pt idx="93">
                  <c:v>70.088191524617201</c:v>
                </c:pt>
                <c:pt idx="94">
                  <c:v>71.444284949397627</c:v>
                </c:pt>
                <c:pt idx="95">
                  <c:v>71.444284949397627</c:v>
                </c:pt>
                <c:pt idx="96">
                  <c:v>72.134313609032688</c:v>
                </c:pt>
                <c:pt idx="97">
                  <c:v>72.134313609032688</c:v>
                </c:pt>
                <c:pt idx="98">
                  <c:v>72.881635211048646</c:v>
                </c:pt>
                <c:pt idx="99">
                  <c:v>72.881635211048646</c:v>
                </c:pt>
                <c:pt idx="100">
                  <c:v>73.319172146534711</c:v>
                </c:pt>
                <c:pt idx="101">
                  <c:v>73.319172146534711</c:v>
                </c:pt>
                <c:pt idx="102">
                  <c:v>73.544733264141911</c:v>
                </c:pt>
                <c:pt idx="103">
                  <c:v>73.544733264141911</c:v>
                </c:pt>
                <c:pt idx="104">
                  <c:v>74.617993555411445</c:v>
                </c:pt>
                <c:pt idx="105">
                  <c:v>74.617993555411445</c:v>
                </c:pt>
                <c:pt idx="106">
                  <c:v>76.188207267546005</c:v>
                </c:pt>
                <c:pt idx="107">
                  <c:v>76.188207267546005</c:v>
                </c:pt>
                <c:pt idx="108">
                  <c:v>77.669722606743278</c:v>
                </c:pt>
                <c:pt idx="109">
                  <c:v>77.669722606743278</c:v>
                </c:pt>
                <c:pt idx="110">
                  <c:v>79.066668108727399</c:v>
                </c:pt>
                <c:pt idx="111">
                  <c:v>79.066668108727399</c:v>
                </c:pt>
                <c:pt idx="112">
                  <c:v>81.176759814475346</c:v>
                </c:pt>
                <c:pt idx="113">
                  <c:v>81.176759814475346</c:v>
                </c:pt>
                <c:pt idx="114">
                  <c:v>82.504210507998735</c:v>
                </c:pt>
                <c:pt idx="115">
                  <c:v>82.504210507998735</c:v>
                </c:pt>
                <c:pt idx="116">
                  <c:v>83.941336729657181</c:v>
                </c:pt>
                <c:pt idx="117">
                  <c:v>83.941336729657181</c:v>
                </c:pt>
                <c:pt idx="118">
                  <c:v>85.442089613252776</c:v>
                </c:pt>
                <c:pt idx="119">
                  <c:v>85.442089613252776</c:v>
                </c:pt>
                <c:pt idx="120">
                  <c:v>86.958075113568327</c:v>
                </c:pt>
                <c:pt idx="121">
                  <c:v>86.958075113568327</c:v>
                </c:pt>
                <c:pt idx="122">
                  <c:v>88.478045120669449</c:v>
                </c:pt>
                <c:pt idx="123">
                  <c:v>88.478045120669449</c:v>
                </c:pt>
                <c:pt idx="124">
                  <c:v>90</c:v>
                </c:pt>
                <c:pt idx="125">
                  <c:v>90</c:v>
                </c:pt>
                <c:pt idx="126">
                  <c:v>91.521954879330551</c:v>
                </c:pt>
                <c:pt idx="127">
                  <c:v>91.521954879330551</c:v>
                </c:pt>
                <c:pt idx="128">
                  <c:v>93.041924886431843</c:v>
                </c:pt>
                <c:pt idx="129">
                  <c:v>93.041924886431843</c:v>
                </c:pt>
                <c:pt idx="130">
                  <c:v>94.557910386747224</c:v>
                </c:pt>
                <c:pt idx="131">
                  <c:v>94.557910386747224</c:v>
                </c:pt>
                <c:pt idx="132">
                  <c:v>96.058663270342819</c:v>
                </c:pt>
                <c:pt idx="133">
                  <c:v>96.058663270342819</c:v>
                </c:pt>
                <c:pt idx="134">
                  <c:v>97.495789492001265</c:v>
                </c:pt>
                <c:pt idx="135">
                  <c:v>97.495789492001265</c:v>
                </c:pt>
                <c:pt idx="136">
                  <c:v>98.823240185524654</c:v>
                </c:pt>
                <c:pt idx="137">
                  <c:v>98.823240185524654</c:v>
                </c:pt>
                <c:pt idx="138">
                  <c:v>100.9333318912726</c:v>
                </c:pt>
                <c:pt idx="139">
                  <c:v>100.9333318912726</c:v>
                </c:pt>
                <c:pt idx="140">
                  <c:v>102.33027739325672</c:v>
                </c:pt>
                <c:pt idx="141">
                  <c:v>102.33027739325672</c:v>
                </c:pt>
                <c:pt idx="142">
                  <c:v>103.81179273245399</c:v>
                </c:pt>
                <c:pt idx="143">
                  <c:v>103.81179273245399</c:v>
                </c:pt>
                <c:pt idx="144">
                  <c:v>105.38200644458855</c:v>
                </c:pt>
                <c:pt idx="145">
                  <c:v>105.38200644458855</c:v>
                </c:pt>
                <c:pt idx="146">
                  <c:v>106.45526673585809</c:v>
                </c:pt>
                <c:pt idx="147">
                  <c:v>106.45526673585809</c:v>
                </c:pt>
                <c:pt idx="148">
                  <c:v>106.68082785346529</c:v>
                </c:pt>
                <c:pt idx="149">
                  <c:v>106.68082785346529</c:v>
                </c:pt>
                <c:pt idx="150">
                  <c:v>107.11836478895135</c:v>
                </c:pt>
                <c:pt idx="151">
                  <c:v>107.11836478895135</c:v>
                </c:pt>
                <c:pt idx="152">
                  <c:v>107.86568639096731</c:v>
                </c:pt>
                <c:pt idx="153">
                  <c:v>107.86568639096731</c:v>
                </c:pt>
                <c:pt idx="154">
                  <c:v>108.55571505060237</c:v>
                </c:pt>
                <c:pt idx="155">
                  <c:v>108.55571505060237</c:v>
                </c:pt>
                <c:pt idx="156">
                  <c:v>109.91180847538298</c:v>
                </c:pt>
                <c:pt idx="157">
                  <c:v>109.91180847538298</c:v>
                </c:pt>
                <c:pt idx="158">
                  <c:v>112.09685057722352</c:v>
                </c:pt>
                <c:pt idx="159">
                  <c:v>112.09685057722352</c:v>
                </c:pt>
                <c:pt idx="160">
                  <c:v>113.39492925305889</c:v>
                </c:pt>
                <c:pt idx="161">
                  <c:v>113.39492925305889</c:v>
                </c:pt>
                <c:pt idx="162">
                  <c:v>114.71342908141528</c:v>
                </c:pt>
                <c:pt idx="163">
                  <c:v>114.71342908141528</c:v>
                </c:pt>
                <c:pt idx="164">
                  <c:v>116.86779242770103</c:v>
                </c:pt>
                <c:pt idx="165">
                  <c:v>116.86779242770103</c:v>
                </c:pt>
                <c:pt idx="166">
                  <c:v>118.11395162112781</c:v>
                </c:pt>
                <c:pt idx="167">
                  <c:v>118.11395162112781</c:v>
                </c:pt>
                <c:pt idx="168">
                  <c:v>120.27914559125765</c:v>
                </c:pt>
                <c:pt idx="169">
                  <c:v>120.27914559125765</c:v>
                </c:pt>
                <c:pt idx="170">
                  <c:v>121.47546037298353</c:v>
                </c:pt>
                <c:pt idx="171">
                  <c:v>121.47546037298353</c:v>
                </c:pt>
                <c:pt idx="172">
                  <c:v>123.61250564394902</c:v>
                </c:pt>
                <c:pt idx="173">
                  <c:v>123.61250564394902</c:v>
                </c:pt>
                <c:pt idx="174">
                  <c:v>125.98782538483815</c:v>
                </c:pt>
                <c:pt idx="175">
                  <c:v>125.98782538483815</c:v>
                </c:pt>
                <c:pt idx="176">
                  <c:v>126.91097066602231</c:v>
                </c:pt>
                <c:pt idx="177">
                  <c:v>126.91097066602231</c:v>
                </c:pt>
                <c:pt idx="178">
                  <c:v>127.17129643140345</c:v>
                </c:pt>
                <c:pt idx="179">
                  <c:v>127.17129643140345</c:v>
                </c:pt>
                <c:pt idx="180">
                  <c:v>127.67535623637399</c:v>
                </c:pt>
                <c:pt idx="181">
                  <c:v>127.67535623637399</c:v>
                </c:pt>
                <c:pt idx="182">
                  <c:v>128.37847620611794</c:v>
                </c:pt>
                <c:pt idx="183">
                  <c:v>128.37847620611794</c:v>
                </c:pt>
                <c:pt idx="184">
                  <c:v>129.02946766407024</c:v>
                </c:pt>
                <c:pt idx="185">
                  <c:v>129.02946766407024</c:v>
                </c:pt>
                <c:pt idx="186">
                  <c:v>131.23482517183328</c:v>
                </c:pt>
                <c:pt idx="187">
                  <c:v>131.23482517183328</c:v>
                </c:pt>
                <c:pt idx="188">
                  <c:v>133.38153618971472</c:v>
                </c:pt>
                <c:pt idx="189">
                  <c:v>133.38153618971472</c:v>
                </c:pt>
                <c:pt idx="190">
                  <c:v>135.5329433787677</c:v>
                </c:pt>
                <c:pt idx="191">
                  <c:v>135.5329433787677</c:v>
                </c:pt>
                <c:pt idx="192">
                  <c:v>137.68259924578118</c:v>
                </c:pt>
                <c:pt idx="193">
                  <c:v>137.68259924578118</c:v>
                </c:pt>
                <c:pt idx="194">
                  <c:v>139.82639824464897</c:v>
                </c:pt>
                <c:pt idx="195">
                  <c:v>139.82639824464897</c:v>
                </c:pt>
                <c:pt idx="196">
                  <c:v>141.99031432448405</c:v>
                </c:pt>
                <c:pt idx="197">
                  <c:v>141.99031432448405</c:v>
                </c:pt>
                <c:pt idx="198">
                  <c:v>143.18998634974335</c:v>
                </c:pt>
                <c:pt idx="199">
                  <c:v>143.18998634974335</c:v>
                </c:pt>
                <c:pt idx="200">
                  <c:v>145.29758043713485</c:v>
                </c:pt>
                <c:pt idx="201">
                  <c:v>145.29758043713485</c:v>
                </c:pt>
                <c:pt idx="202">
                  <c:v>147.4554411183463</c:v>
                </c:pt>
                <c:pt idx="203">
                  <c:v>147.4554411183463</c:v>
                </c:pt>
                <c:pt idx="204">
                  <c:v>148.68469231769831</c:v>
                </c:pt>
                <c:pt idx="205">
                  <c:v>148.68469231769831</c:v>
                </c:pt>
                <c:pt idx="206">
                  <c:v>150.84519929841497</c:v>
                </c:pt>
                <c:pt idx="207">
                  <c:v>150.84519929841497</c:v>
                </c:pt>
                <c:pt idx="208">
                  <c:v>152.09278106839463</c:v>
                </c:pt>
                <c:pt idx="209">
                  <c:v>152.09278106839463</c:v>
                </c:pt>
                <c:pt idx="210">
                  <c:v>154.25462867776611</c:v>
                </c:pt>
                <c:pt idx="211">
                  <c:v>154.25462867776611</c:v>
                </c:pt>
                <c:pt idx="212">
                  <c:v>155.50903692393402</c:v>
                </c:pt>
                <c:pt idx="213">
                  <c:v>155.50903692393402</c:v>
                </c:pt>
                <c:pt idx="214">
                  <c:v>157.66031415518654</c:v>
                </c:pt>
                <c:pt idx="215">
                  <c:v>157.66031415518654</c:v>
                </c:pt>
                <c:pt idx="216">
                  <c:v>158.9477664436173</c:v>
                </c:pt>
                <c:pt idx="217">
                  <c:v>158.9477664436173</c:v>
                </c:pt>
                <c:pt idx="218">
                  <c:v>161.06841765357646</c:v>
                </c:pt>
                <c:pt idx="219">
                  <c:v>161.06841765357646</c:v>
                </c:pt>
                <c:pt idx="220">
                  <c:v>162.36895010510054</c:v>
                </c:pt>
                <c:pt idx="221">
                  <c:v>162.36895010510054</c:v>
                </c:pt>
                <c:pt idx="222">
                  <c:v>163.76163652883375</c:v>
                </c:pt>
                <c:pt idx="223">
                  <c:v>163.76163652883375</c:v>
                </c:pt>
                <c:pt idx="224">
                  <c:v>165.13805874302221</c:v>
                </c:pt>
                <c:pt idx="225">
                  <c:v>165.13805874302221</c:v>
                </c:pt>
                <c:pt idx="226">
                  <c:v>167.27885240632745</c:v>
                </c:pt>
                <c:pt idx="227">
                  <c:v>167.27885240632745</c:v>
                </c:pt>
                <c:pt idx="228">
                  <c:v>168.61803228501526</c:v>
                </c:pt>
                <c:pt idx="229">
                  <c:v>168.61803228501526</c:v>
                </c:pt>
                <c:pt idx="230">
                  <c:v>170.05035990979289</c:v>
                </c:pt>
                <c:pt idx="231">
                  <c:v>170.05035990979289</c:v>
                </c:pt>
                <c:pt idx="232">
                  <c:v>171.54046238108009</c:v>
                </c:pt>
                <c:pt idx="233">
                  <c:v>171.54046238108009</c:v>
                </c:pt>
                <c:pt idx="234">
                  <c:v>173.04426120461457</c:v>
                </c:pt>
                <c:pt idx="235">
                  <c:v>173.04426120461457</c:v>
                </c:pt>
                <c:pt idx="236">
                  <c:v>174.55837530723574</c:v>
                </c:pt>
                <c:pt idx="237">
                  <c:v>174.55837530723574</c:v>
                </c:pt>
                <c:pt idx="238">
                  <c:v>176.07401805771832</c:v>
                </c:pt>
                <c:pt idx="239">
                  <c:v>176.07401805771832</c:v>
                </c:pt>
                <c:pt idx="240">
                  <c:v>177.55997501314434</c:v>
                </c:pt>
                <c:pt idx="241">
                  <c:v>177.55997501314434</c:v>
                </c:pt>
                <c:pt idx="242">
                  <c:v>178.1286444994019</c:v>
                </c:pt>
                <c:pt idx="243">
                  <c:v>178.1286444994019</c:v>
                </c:pt>
                <c:pt idx="244">
                  <c:v>178.93319523207106</c:v>
                </c:pt>
                <c:pt idx="245">
                  <c:v>178.93319523207106</c:v>
                </c:pt>
                <c:pt idx="246">
                  <c:v>179.2752545140047</c:v>
                </c:pt>
                <c:pt idx="247">
                  <c:v>179.2752545140047</c:v>
                </c:pt>
                <c:pt idx="248">
                  <c:v>179.48752926049247</c:v>
                </c:pt>
                <c:pt idx="249">
                  <c:v>179.48752926049247</c:v>
                </c:pt>
              </c:numCache>
            </c:numRef>
          </c:xVal>
          <c:yVal>
            <c:numRef>
              <c:f>re1e5_pmean_circumference0!$E$2:$E$251</c:f>
              <c:numCache>
                <c:formatCode>General</c:formatCode>
                <c:ptCount val="250"/>
                <c:pt idx="0">
                  <c:v>0.99169819592471298</c:v>
                </c:pt>
                <c:pt idx="1">
                  <c:v>0.99169966954144739</c:v>
                </c:pt>
                <c:pt idx="2">
                  <c:v>0.99183100563290005</c:v>
                </c:pt>
                <c:pt idx="3">
                  <c:v>0.99185366249019136</c:v>
                </c:pt>
                <c:pt idx="4">
                  <c:v>0.99210399313294617</c:v>
                </c:pt>
                <c:pt idx="5">
                  <c:v>0.99219848880603889</c:v>
                </c:pt>
                <c:pt idx="6">
                  <c:v>0.98996117019904883</c:v>
                </c:pt>
                <c:pt idx="7">
                  <c:v>0.99024226259113413</c:v>
                </c:pt>
                <c:pt idx="8">
                  <c:v>0.98776419185016262</c:v>
                </c:pt>
                <c:pt idx="9">
                  <c:v>0.9882254338880273</c:v>
                </c:pt>
                <c:pt idx="10">
                  <c:v>0.97996470687921133</c:v>
                </c:pt>
                <c:pt idx="11">
                  <c:v>0.98099439657236753</c:v>
                </c:pt>
                <c:pt idx="12">
                  <c:v>0.97072973500687088</c:v>
                </c:pt>
                <c:pt idx="13">
                  <c:v>0.97223282407595024</c:v>
                </c:pt>
                <c:pt idx="14">
                  <c:v>0.95960153403502046</c:v>
                </c:pt>
                <c:pt idx="15">
                  <c:v>0.96152184084202463</c:v>
                </c:pt>
                <c:pt idx="16">
                  <c:v>0.94515014312502532</c:v>
                </c:pt>
                <c:pt idx="17">
                  <c:v>0.94744253815746338</c:v>
                </c:pt>
                <c:pt idx="18">
                  <c:v>0.92856329736480492</c:v>
                </c:pt>
                <c:pt idx="19">
                  <c:v>0.93127438375190186</c:v>
                </c:pt>
                <c:pt idx="20">
                  <c:v>0.91151281493952652</c:v>
                </c:pt>
                <c:pt idx="21">
                  <c:v>0.91461422555914551</c:v>
                </c:pt>
                <c:pt idx="22">
                  <c:v>0.88941298477385511</c:v>
                </c:pt>
                <c:pt idx="23">
                  <c:v>0.89292995531257258</c:v>
                </c:pt>
                <c:pt idx="24">
                  <c:v>0.86081726784089363</c:v>
                </c:pt>
                <c:pt idx="25">
                  <c:v>0.86481519004129825</c:v>
                </c:pt>
                <c:pt idx="26">
                  <c:v>0.83056060064618109</c:v>
                </c:pt>
                <c:pt idx="27">
                  <c:v>0.83500226568572922</c:v>
                </c:pt>
                <c:pt idx="28">
                  <c:v>0.80300930957371963</c:v>
                </c:pt>
                <c:pt idx="29">
                  <c:v>0.80790779580092908</c:v>
                </c:pt>
                <c:pt idx="30">
                  <c:v>0.77090730582336509</c:v>
                </c:pt>
                <c:pt idx="31">
                  <c:v>0.7763327942352114</c:v>
                </c:pt>
                <c:pt idx="32">
                  <c:v>0.73255808812964895</c:v>
                </c:pt>
                <c:pt idx="33">
                  <c:v>0.7385429982942886</c:v>
                </c:pt>
                <c:pt idx="34">
                  <c:v>0.69115977321038458</c:v>
                </c:pt>
                <c:pt idx="35">
                  <c:v>0.69767389598476282</c:v>
                </c:pt>
                <c:pt idx="36">
                  <c:v>0.64654952641642194</c:v>
                </c:pt>
                <c:pt idx="37">
                  <c:v>0.6536431489715997</c:v>
                </c:pt>
                <c:pt idx="38">
                  <c:v>0.60030448605774367</c:v>
                </c:pt>
                <c:pt idx="39">
                  <c:v>0.60802881657524099</c:v>
                </c:pt>
                <c:pt idx="40">
                  <c:v>0.55156258634473054</c:v>
                </c:pt>
                <c:pt idx="41">
                  <c:v>0.55993807125673722</c:v>
                </c:pt>
                <c:pt idx="42">
                  <c:v>0.50108421351232868</c:v>
                </c:pt>
                <c:pt idx="43">
                  <c:v>0.51012798361338196</c:v>
                </c:pt>
                <c:pt idx="44">
                  <c:v>0.44891707590231394</c:v>
                </c:pt>
                <c:pt idx="45">
                  <c:v>0.45863981491373818</c:v>
                </c:pt>
                <c:pt idx="46">
                  <c:v>0.3954748914128669</c:v>
                </c:pt>
                <c:pt idx="47">
                  <c:v>0.40590330863797291</c:v>
                </c:pt>
                <c:pt idx="48">
                  <c:v>0.33347044109032903</c:v>
                </c:pt>
                <c:pt idx="49">
                  <c:v>0.34474600373561848</c:v>
                </c:pt>
                <c:pt idx="50">
                  <c:v>0.27029612328277602</c:v>
                </c:pt>
                <c:pt idx="51">
                  <c:v>0.28247685500716546</c:v>
                </c:pt>
                <c:pt idx="52">
                  <c:v>0.21523001315202936</c:v>
                </c:pt>
                <c:pt idx="53">
                  <c:v>0.22826175854053002</c:v>
                </c:pt>
                <c:pt idx="54">
                  <c:v>0.15212467902785506</c:v>
                </c:pt>
                <c:pt idx="55">
                  <c:v>0.16614730272876979</c:v>
                </c:pt>
                <c:pt idx="56">
                  <c:v>8.0269966585740551E-2</c:v>
                </c:pt>
                <c:pt idx="57">
                  <c:v>9.5481264805243146E-2</c:v>
                </c:pt>
                <c:pt idx="58">
                  <c:v>9.3110841766719105E-3</c:v>
                </c:pt>
                <c:pt idx="59">
                  <c:v>2.5746221094086745E-2</c:v>
                </c:pt>
                <c:pt idx="60">
                  <c:v>-6.0100629602749769E-2</c:v>
                </c:pt>
                <c:pt idx="61">
                  <c:v>-4.2345537335921987E-2</c:v>
                </c:pt>
                <c:pt idx="62">
                  <c:v>-0.12814727694047695</c:v>
                </c:pt>
                <c:pt idx="63">
                  <c:v>-0.10898178609716293</c:v>
                </c:pt>
                <c:pt idx="64">
                  <c:v>-0.19025460413128453</c:v>
                </c:pt>
                <c:pt idx="65">
                  <c:v>-0.16965301851967834</c:v>
                </c:pt>
                <c:pt idx="66">
                  <c:v>-0.21090384282403912</c:v>
                </c:pt>
                <c:pt idx="67">
                  <c:v>-0.18975707428133556</c:v>
                </c:pt>
                <c:pt idx="68">
                  <c:v>-0.23341481205860576</c:v>
                </c:pt>
                <c:pt idx="69">
                  <c:v>-0.21168375448071589</c:v>
                </c:pt>
                <c:pt idx="70">
                  <c:v>-0.24727288803091649</c:v>
                </c:pt>
                <c:pt idx="71">
                  <c:v>-0.22515721648535045</c:v>
                </c:pt>
                <c:pt idx="72">
                  <c:v>-0.25446174306755431</c:v>
                </c:pt>
                <c:pt idx="73">
                  <c:v>-0.23213737055198003</c:v>
                </c:pt>
                <c:pt idx="74">
                  <c:v>-0.29737677801069112</c:v>
                </c:pt>
                <c:pt idx="75">
                  <c:v>-0.27372246639232839</c:v>
                </c:pt>
                <c:pt idx="76">
                  <c:v>-0.35120799731801755</c:v>
                </c:pt>
                <c:pt idx="77">
                  <c:v>-0.32569177095575097</c:v>
                </c:pt>
                <c:pt idx="78">
                  <c:v>-0.39746445820638743</c:v>
                </c:pt>
                <c:pt idx="79">
                  <c:v>-0.37007121252868946</c:v>
                </c:pt>
                <c:pt idx="80">
                  <c:v>-0.43531375142296119</c:v>
                </c:pt>
                <c:pt idx="81">
                  <c:v>-0.40607166934987715</c:v>
                </c:pt>
                <c:pt idx="82">
                  <c:v>-0.4703718303425054</c:v>
                </c:pt>
                <c:pt idx="83">
                  <c:v>-0.43901989750995618</c:v>
                </c:pt>
                <c:pt idx="84">
                  <c:v>-0.50229644747845759</c:v>
                </c:pt>
                <c:pt idx="85">
                  <c:v>-0.46862264727878256</c:v>
                </c:pt>
                <c:pt idx="86">
                  <c:v>-0.52871802712191607</c:v>
                </c:pt>
                <c:pt idx="87">
                  <c:v>-0.49248989651526487</c:v>
                </c:pt>
                <c:pt idx="88">
                  <c:v>-0.54736314705589806</c:v>
                </c:pt>
                <c:pt idx="89">
                  <c:v>-0.50864607778485937</c:v>
                </c:pt>
                <c:pt idx="90">
                  <c:v>-0.56152036722529031</c:v>
                </c:pt>
                <c:pt idx="91">
                  <c:v>-0.52011984188092442</c:v>
                </c:pt>
                <c:pt idx="92">
                  <c:v>-0.57029962312252025</c:v>
                </c:pt>
                <c:pt idx="93">
                  <c:v>-0.52548141216691657</c:v>
                </c:pt>
                <c:pt idx="94">
                  <c:v>-0.57101340622824115</c:v>
                </c:pt>
                <c:pt idx="95">
                  <c:v>-0.52272777509661406</c:v>
                </c:pt>
                <c:pt idx="96">
                  <c:v>-0.56925077641181698</c:v>
                </c:pt>
                <c:pt idx="97">
                  <c:v>-0.51960149719460214</c:v>
                </c:pt>
                <c:pt idx="98">
                  <c:v>-0.56741428155658136</c:v>
                </c:pt>
                <c:pt idx="99">
                  <c:v>-0.51626136066401174</c:v>
                </c:pt>
                <c:pt idx="100">
                  <c:v>-0.56493344778423304</c:v>
                </c:pt>
                <c:pt idx="101">
                  <c:v>-0.51273112757468475</c:v>
                </c:pt>
                <c:pt idx="102">
                  <c:v>-0.56362119208225736</c:v>
                </c:pt>
                <c:pt idx="103">
                  <c:v>-0.51089297490062302</c:v>
                </c:pt>
                <c:pt idx="104">
                  <c:v>-0.5527810831819806</c:v>
                </c:pt>
                <c:pt idx="105">
                  <c:v>-0.49733201690238399</c:v>
                </c:pt>
                <c:pt idx="106">
                  <c:v>-0.53347007268614544</c:v>
                </c:pt>
                <c:pt idx="107">
                  <c:v>-0.47596439005161345</c:v>
                </c:pt>
                <c:pt idx="108">
                  <c:v>-0.50912813465909723</c:v>
                </c:pt>
                <c:pt idx="109">
                  <c:v>-0.45187886133634941</c:v>
                </c:pt>
                <c:pt idx="110">
                  <c:v>-0.47939791704274592</c:v>
                </c:pt>
                <c:pt idx="111">
                  <c:v>-0.42527915827012136</c:v>
                </c:pt>
                <c:pt idx="112">
                  <c:v>-0.45165321377389561</c:v>
                </c:pt>
                <c:pt idx="113">
                  <c:v>-0.40174752524489671</c:v>
                </c:pt>
                <c:pt idx="114">
                  <c:v>-0.43515386400727968</c:v>
                </c:pt>
                <c:pt idx="115">
                  <c:v>-0.38855405041979663</c:v>
                </c:pt>
                <c:pt idx="116">
                  <c:v>-0.42640813289075713</c:v>
                </c:pt>
                <c:pt idx="117">
                  <c:v>-0.38207732067005357</c:v>
                </c:pt>
                <c:pt idx="118">
                  <c:v>-0.42121805475222984</c:v>
                </c:pt>
                <c:pt idx="119">
                  <c:v>-0.37880220747786814</c:v>
                </c:pt>
                <c:pt idx="120">
                  <c:v>-0.41890005562903176</c:v>
                </c:pt>
                <c:pt idx="121">
                  <c:v>-0.37872907924742399</c:v>
                </c:pt>
                <c:pt idx="122">
                  <c:v>-0.41872506364182271</c:v>
                </c:pt>
                <c:pt idx="123">
                  <c:v>-0.38122280716619822</c:v>
                </c:pt>
                <c:pt idx="124">
                  <c:v>-0.42128934096175602</c:v>
                </c:pt>
                <c:pt idx="125">
                  <c:v>-0.3864908027895565</c:v>
                </c:pt>
                <c:pt idx="126">
                  <c:v>-0.42757615835485435</c:v>
                </c:pt>
                <c:pt idx="127">
                  <c:v>-0.39455977542080972</c:v>
                </c:pt>
                <c:pt idx="128">
                  <c:v>-0.43816906804793682</c:v>
                </c:pt>
                <c:pt idx="129">
                  <c:v>-0.4043219336798789</c:v>
                </c:pt>
                <c:pt idx="130">
                  <c:v>-0.44980179854922436</c:v>
                </c:pt>
                <c:pt idx="131">
                  <c:v>-0.41225699139039429</c:v>
                </c:pt>
                <c:pt idx="132">
                  <c:v>-0.46342391164194063</c:v>
                </c:pt>
                <c:pt idx="133">
                  <c:v>-0.42315954479979079</c:v>
                </c:pt>
                <c:pt idx="134">
                  <c:v>-0.46893873806830955</c:v>
                </c:pt>
                <c:pt idx="135">
                  <c:v>-0.43003433526991136</c:v>
                </c:pt>
                <c:pt idx="136">
                  <c:v>-0.43836671689243706</c:v>
                </c:pt>
                <c:pt idx="137">
                  <c:v>-0.40092193146945376</c:v>
                </c:pt>
                <c:pt idx="138">
                  <c:v>-0.39354500609708926</c:v>
                </c:pt>
                <c:pt idx="139">
                  <c:v>-0.35399810640249635</c:v>
                </c:pt>
                <c:pt idx="140">
                  <c:v>-0.37507782538378509</c:v>
                </c:pt>
                <c:pt idx="141">
                  <c:v>-0.332605612269333</c:v>
                </c:pt>
                <c:pt idx="142">
                  <c:v>-0.37287053171775825</c:v>
                </c:pt>
                <c:pt idx="143">
                  <c:v>-0.33021945837216926</c:v>
                </c:pt>
                <c:pt idx="144">
                  <c:v>-0.37246676073253487</c:v>
                </c:pt>
                <c:pt idx="145">
                  <c:v>-0.33008093839913649</c:v>
                </c:pt>
                <c:pt idx="146">
                  <c:v>-0.3733982707107622</c:v>
                </c:pt>
                <c:pt idx="147">
                  <c:v>-0.33023437874160499</c:v>
                </c:pt>
                <c:pt idx="148">
                  <c:v>-0.37361323455189155</c:v>
                </c:pt>
                <c:pt idx="149">
                  <c:v>-0.33032611138332091</c:v>
                </c:pt>
                <c:pt idx="150">
                  <c:v>-0.37396248171794239</c:v>
                </c:pt>
                <c:pt idx="151">
                  <c:v>-0.33059541484153099</c:v>
                </c:pt>
                <c:pt idx="152">
                  <c:v>-0.37437896264749981</c:v>
                </c:pt>
                <c:pt idx="153">
                  <c:v>-0.33127567316654449</c:v>
                </c:pt>
                <c:pt idx="154">
                  <c:v>-0.37474718262900591</c:v>
                </c:pt>
                <c:pt idx="155">
                  <c:v>-0.33172236323915699</c:v>
                </c:pt>
                <c:pt idx="156">
                  <c:v>-0.37590581378642141</c:v>
                </c:pt>
                <c:pt idx="157">
                  <c:v>-0.33363511776039728</c:v>
                </c:pt>
                <c:pt idx="158">
                  <c:v>-0.37706997100659079</c:v>
                </c:pt>
                <c:pt idx="159">
                  <c:v>-0.33544121927048604</c:v>
                </c:pt>
                <c:pt idx="160">
                  <c:v>-0.37827612630369034</c:v>
                </c:pt>
                <c:pt idx="161">
                  <c:v>-0.33713956255687244</c:v>
                </c:pt>
                <c:pt idx="162">
                  <c:v>-0.37990023614708168</c:v>
                </c:pt>
                <c:pt idx="163">
                  <c:v>-0.3393264097907096</c:v>
                </c:pt>
                <c:pt idx="164">
                  <c:v>-0.38200069259986524</c:v>
                </c:pt>
                <c:pt idx="165">
                  <c:v>-0.34218983130772435</c:v>
                </c:pt>
                <c:pt idx="166">
                  <c:v>-0.38476556599776751</c:v>
                </c:pt>
                <c:pt idx="167">
                  <c:v>-0.34573222173511003</c:v>
                </c:pt>
                <c:pt idx="168">
                  <c:v>-0.38777284934847722</c:v>
                </c:pt>
                <c:pt idx="169">
                  <c:v>-0.34926484945163039</c:v>
                </c:pt>
                <c:pt idx="170">
                  <c:v>-0.39076042307536446</c:v>
                </c:pt>
                <c:pt idx="171">
                  <c:v>-0.35282566008819599</c:v>
                </c:pt>
                <c:pt idx="172">
                  <c:v>-0.39479942234224019</c:v>
                </c:pt>
                <c:pt idx="173">
                  <c:v>-0.35884814747956278</c:v>
                </c:pt>
                <c:pt idx="174">
                  <c:v>-0.39925434993239789</c:v>
                </c:pt>
                <c:pt idx="175">
                  <c:v>-0.36677952114824219</c:v>
                </c:pt>
                <c:pt idx="176">
                  <c:v>-0.40238339086578673</c:v>
                </c:pt>
                <c:pt idx="177">
                  <c:v>-0.3722254559922783</c:v>
                </c:pt>
                <c:pt idx="178">
                  <c:v>-0.40284371189319229</c:v>
                </c:pt>
                <c:pt idx="179">
                  <c:v>-0.37286076900689286</c:v>
                </c:pt>
                <c:pt idx="180">
                  <c:v>-0.40382532484038891</c:v>
                </c:pt>
                <c:pt idx="181">
                  <c:v>-0.37417099848585883</c:v>
                </c:pt>
                <c:pt idx="182">
                  <c:v>-0.40565260959103455</c:v>
                </c:pt>
                <c:pt idx="183">
                  <c:v>-0.37521947679237849</c:v>
                </c:pt>
                <c:pt idx="184">
                  <c:v>-0.4073625576092042</c:v>
                </c:pt>
                <c:pt idx="185">
                  <c:v>-0.37660430811852302</c:v>
                </c:pt>
                <c:pt idx="186">
                  <c:v>-0.41235093445721172</c:v>
                </c:pt>
                <c:pt idx="187">
                  <c:v>-0.37877641918501626</c:v>
                </c:pt>
                <c:pt idx="188">
                  <c:v>-0.41556783978838868</c:v>
                </c:pt>
                <c:pt idx="189">
                  <c:v>-0.3818094908285779</c:v>
                </c:pt>
                <c:pt idx="190">
                  <c:v>-0.41729049775089244</c:v>
                </c:pt>
                <c:pt idx="191">
                  <c:v>-0.38604024447301621</c:v>
                </c:pt>
                <c:pt idx="192">
                  <c:v>-0.42067207975213772</c:v>
                </c:pt>
                <c:pt idx="193">
                  <c:v>-0.39036494118427212</c:v>
                </c:pt>
                <c:pt idx="194">
                  <c:v>-0.42518632041585463</c:v>
                </c:pt>
                <c:pt idx="195">
                  <c:v>-0.39470345305241289</c:v>
                </c:pt>
                <c:pt idx="196">
                  <c:v>-0.42809579245581914</c:v>
                </c:pt>
                <c:pt idx="197">
                  <c:v>-0.39829723586341048</c:v>
                </c:pt>
                <c:pt idx="198">
                  <c:v>-0.42961619652152772</c:v>
                </c:pt>
                <c:pt idx="199">
                  <c:v>-0.4009320625845027</c:v>
                </c:pt>
                <c:pt idx="200">
                  <c:v>-0.43210495098382345</c:v>
                </c:pt>
                <c:pt idx="201">
                  <c:v>-0.40326571888550367</c:v>
                </c:pt>
                <c:pt idx="202">
                  <c:v>-0.43526659568746068</c:v>
                </c:pt>
                <c:pt idx="203">
                  <c:v>-0.40427330432764397</c:v>
                </c:pt>
                <c:pt idx="204">
                  <c:v>-0.43750833514465393</c:v>
                </c:pt>
                <c:pt idx="205">
                  <c:v>-0.40339650237068098</c:v>
                </c:pt>
                <c:pt idx="206">
                  <c:v>-0.43856215531183573</c:v>
                </c:pt>
                <c:pt idx="207">
                  <c:v>-0.40169300142572417</c:v>
                </c:pt>
                <c:pt idx="208">
                  <c:v>-0.43824864335159397</c:v>
                </c:pt>
                <c:pt idx="209">
                  <c:v>-0.39946323510449788</c:v>
                </c:pt>
                <c:pt idx="210">
                  <c:v>-0.43694578195629991</c:v>
                </c:pt>
                <c:pt idx="211">
                  <c:v>-0.39733791136932156</c:v>
                </c:pt>
                <c:pt idx="212">
                  <c:v>-0.43482543167760213</c:v>
                </c:pt>
                <c:pt idx="213">
                  <c:v>-0.39513945940370099</c:v>
                </c:pt>
                <c:pt idx="214">
                  <c:v>-0.43210071433571201</c:v>
                </c:pt>
                <c:pt idx="215">
                  <c:v>-0.39247718657093073</c:v>
                </c:pt>
                <c:pt idx="216">
                  <c:v>-0.42879041854399302</c:v>
                </c:pt>
                <c:pt idx="217">
                  <c:v>-0.38885503663779608</c:v>
                </c:pt>
                <c:pt idx="218">
                  <c:v>-0.42531563028429753</c:v>
                </c:pt>
                <c:pt idx="219">
                  <c:v>-0.38412362170784814</c:v>
                </c:pt>
                <c:pt idx="220">
                  <c:v>-0.37961067045877378</c:v>
                </c:pt>
                <c:pt idx="221">
                  <c:v>-0.42195081067340601</c:v>
                </c:pt>
                <c:pt idx="222">
                  <c:v>-0.37456832239786919</c:v>
                </c:pt>
                <c:pt idx="223">
                  <c:v>-0.41767603272902776</c:v>
                </c:pt>
                <c:pt idx="224">
                  <c:v>-0.36731647024583614</c:v>
                </c:pt>
                <c:pt idx="225">
                  <c:v>-0.41143526585887913</c:v>
                </c:pt>
                <c:pt idx="226">
                  <c:v>-0.3609661031310672</c:v>
                </c:pt>
                <c:pt idx="227">
                  <c:v>-0.40399681698785372</c:v>
                </c:pt>
                <c:pt idx="228">
                  <c:v>-0.35677274251126395</c:v>
                </c:pt>
                <c:pt idx="229">
                  <c:v>-0.39700726861454244</c:v>
                </c:pt>
                <c:pt idx="230">
                  <c:v>-0.35327106074616588</c:v>
                </c:pt>
                <c:pt idx="231">
                  <c:v>-0.39066740101900599</c:v>
                </c:pt>
                <c:pt idx="232">
                  <c:v>-0.35175599854111944</c:v>
                </c:pt>
                <c:pt idx="233">
                  <c:v>-0.38425274737419918</c:v>
                </c:pt>
                <c:pt idx="234">
                  <c:v>-0.35229865790355919</c:v>
                </c:pt>
                <c:pt idx="235">
                  <c:v>-0.37725380469420611</c:v>
                </c:pt>
                <c:pt idx="236">
                  <c:v>-0.3698993519770411</c:v>
                </c:pt>
                <c:pt idx="237">
                  <c:v>-0.35304320275861056</c:v>
                </c:pt>
                <c:pt idx="238">
                  <c:v>-0.36333936288180491</c:v>
                </c:pt>
                <c:pt idx="239">
                  <c:v>-0.35290634060440396</c:v>
                </c:pt>
                <c:pt idx="240">
                  <c:v>-0.35838027416639345</c:v>
                </c:pt>
                <c:pt idx="241">
                  <c:v>-0.35264403682568224</c:v>
                </c:pt>
                <c:pt idx="242">
                  <c:v>-0.35611882508537768</c:v>
                </c:pt>
                <c:pt idx="243">
                  <c:v>-0.35207890480804305</c:v>
                </c:pt>
                <c:pt idx="244">
                  <c:v>-0.35536157028599219</c:v>
                </c:pt>
                <c:pt idx="245">
                  <c:v>-0.35290376177511873</c:v>
                </c:pt>
                <c:pt idx="246">
                  <c:v>-0.35472128381489904</c:v>
                </c:pt>
                <c:pt idx="247">
                  <c:v>-0.35312019923298249</c:v>
                </c:pt>
                <c:pt idx="248">
                  <c:v>-0.35445179615459715</c:v>
                </c:pt>
                <c:pt idx="249">
                  <c:v>-0.35324471984703859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277672"/>
        <c:axId val="319278064"/>
      </c:scatterChart>
      <c:valAx>
        <c:axId val="3192776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˚</a:t>
                </a: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200" b="1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278064"/>
        <c:crossesAt val="-0.8"/>
        <c:crossBetween val="midCat"/>
      </c:valAx>
      <c:valAx>
        <c:axId val="319278064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2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277672"/>
        <c:crosses val="autoZero"/>
        <c:crossBetween val="midCat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40288713910762"/>
          <c:y val="4.7701126439658521E-2"/>
          <c:w val="0.79837467191601053"/>
          <c:h val="0.78603486886582363"/>
        </c:manualLayout>
      </c:layout>
      <c:scatterChart>
        <c:scatterStyle val="smoothMarker"/>
        <c:varyColors val="0"/>
        <c:ser>
          <c:idx val="0"/>
          <c:order val="0"/>
          <c:tx>
            <c:v>1.6d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Sheet1!$B$3:$B$102</c:f>
              <c:numCache>
                <c:formatCode>General</c:formatCode>
                <c:ptCount val="100"/>
                <c:pt idx="0">
                  <c:v>-1.9932666666666665</c:v>
                </c:pt>
                <c:pt idx="1">
                  <c:v>-1.9532000000000003</c:v>
                </c:pt>
                <c:pt idx="2">
                  <c:v>-1.9131333333333334</c:v>
                </c:pt>
                <c:pt idx="3">
                  <c:v>-1.8730666666666667</c:v>
                </c:pt>
                <c:pt idx="4">
                  <c:v>-1.833</c:v>
                </c:pt>
                <c:pt idx="5">
                  <c:v>-1.7929333333333335</c:v>
                </c:pt>
                <c:pt idx="6">
                  <c:v>-1.7528666666666668</c:v>
                </c:pt>
                <c:pt idx="7">
                  <c:v>-1.7127999999999999</c:v>
                </c:pt>
                <c:pt idx="8">
                  <c:v>-1.6727333333333332</c:v>
                </c:pt>
                <c:pt idx="9">
                  <c:v>-1.6326666666666667</c:v>
                </c:pt>
                <c:pt idx="10">
                  <c:v>-1.5926</c:v>
                </c:pt>
                <c:pt idx="11">
                  <c:v>-1.5525333333333333</c:v>
                </c:pt>
                <c:pt idx="12">
                  <c:v>-1.5124666666666666</c:v>
                </c:pt>
                <c:pt idx="13">
                  <c:v>-1.4724000000000002</c:v>
                </c:pt>
                <c:pt idx="14">
                  <c:v>-1.4323333333333332</c:v>
                </c:pt>
                <c:pt idx="15">
                  <c:v>-1.3922666666666668</c:v>
                </c:pt>
                <c:pt idx="16">
                  <c:v>-1.3522000000000001</c:v>
                </c:pt>
                <c:pt idx="17">
                  <c:v>-1.3121333333333334</c:v>
                </c:pt>
                <c:pt idx="18">
                  <c:v>-1.2720666666666667</c:v>
                </c:pt>
                <c:pt idx="19">
                  <c:v>-1.232</c:v>
                </c:pt>
                <c:pt idx="20">
                  <c:v>-1.1919333333333335</c:v>
                </c:pt>
                <c:pt idx="21">
                  <c:v>-1.1518666666666666</c:v>
                </c:pt>
                <c:pt idx="22">
                  <c:v>-1.1118000000000001</c:v>
                </c:pt>
                <c:pt idx="23">
                  <c:v>-1.0717333333333332</c:v>
                </c:pt>
                <c:pt idx="24">
                  <c:v>-1.0316666666666667</c:v>
                </c:pt>
                <c:pt idx="25">
                  <c:v>-0.99159999999999993</c:v>
                </c:pt>
                <c:pt idx="26">
                  <c:v>-0.95153333333333334</c:v>
                </c:pt>
                <c:pt idx="27">
                  <c:v>-0.91146666666666654</c:v>
                </c:pt>
                <c:pt idx="28">
                  <c:v>-0.87139999999999995</c:v>
                </c:pt>
                <c:pt idx="29">
                  <c:v>-0.83133333333333337</c:v>
                </c:pt>
                <c:pt idx="30">
                  <c:v>-0.79126666666666667</c:v>
                </c:pt>
                <c:pt idx="31">
                  <c:v>-0.75120000000000009</c:v>
                </c:pt>
                <c:pt idx="32">
                  <c:v>-0.71113333333333328</c:v>
                </c:pt>
                <c:pt idx="33">
                  <c:v>-0.6710666666666667</c:v>
                </c:pt>
                <c:pt idx="34">
                  <c:v>-0.63099999999999989</c:v>
                </c:pt>
                <c:pt idx="35">
                  <c:v>-0.59093333333333331</c:v>
                </c:pt>
                <c:pt idx="36">
                  <c:v>-0.55086666666666662</c:v>
                </c:pt>
                <c:pt idx="37">
                  <c:v>-0.51080000000000003</c:v>
                </c:pt>
                <c:pt idx="38">
                  <c:v>-0.47073333333333339</c:v>
                </c:pt>
                <c:pt idx="39">
                  <c:v>-0.43066666666666664</c:v>
                </c:pt>
                <c:pt idx="40">
                  <c:v>-0.39060000000000006</c:v>
                </c:pt>
                <c:pt idx="41">
                  <c:v>-0.35053333333333347</c:v>
                </c:pt>
                <c:pt idx="42">
                  <c:v>-0.31046666666666667</c:v>
                </c:pt>
                <c:pt idx="43">
                  <c:v>-0.27039999999999992</c:v>
                </c:pt>
                <c:pt idx="44">
                  <c:v>-0.23033333333333314</c:v>
                </c:pt>
                <c:pt idx="45">
                  <c:v>-0.19026666666666675</c:v>
                </c:pt>
                <c:pt idx="46">
                  <c:v>-0.15019999999999997</c:v>
                </c:pt>
                <c:pt idx="47">
                  <c:v>-0.11013333333333319</c:v>
                </c:pt>
                <c:pt idx="48">
                  <c:v>-7.0066666666666805E-2</c:v>
                </c:pt>
                <c:pt idx="49">
                  <c:v>-3.0000000000000027E-2</c:v>
                </c:pt>
                <c:pt idx="50">
                  <c:v>1.0066666666666743E-2</c:v>
                </c:pt>
                <c:pt idx="51">
                  <c:v>5.0133333333333516E-2</c:v>
                </c:pt>
                <c:pt idx="52">
                  <c:v>9.0199999999999919E-2</c:v>
                </c:pt>
                <c:pt idx="53">
                  <c:v>0.1302666666666667</c:v>
                </c:pt>
                <c:pt idx="54">
                  <c:v>0.17033333333333345</c:v>
                </c:pt>
                <c:pt idx="55">
                  <c:v>0.21040000000000023</c:v>
                </c:pt>
                <c:pt idx="56">
                  <c:v>0.25046666666666662</c:v>
                </c:pt>
                <c:pt idx="57">
                  <c:v>0.29053333333333342</c:v>
                </c:pt>
                <c:pt idx="58">
                  <c:v>0.33060000000000017</c:v>
                </c:pt>
                <c:pt idx="59">
                  <c:v>0.37066666666666659</c:v>
                </c:pt>
                <c:pt idx="60">
                  <c:v>0.41073333333333334</c:v>
                </c:pt>
                <c:pt idx="61">
                  <c:v>0.45080000000000009</c:v>
                </c:pt>
                <c:pt idx="62">
                  <c:v>0.4908666666666669</c:v>
                </c:pt>
                <c:pt idx="63">
                  <c:v>0.53093333333333326</c:v>
                </c:pt>
                <c:pt idx="64">
                  <c:v>0.57100000000000006</c:v>
                </c:pt>
                <c:pt idx="65">
                  <c:v>0.61106666666666687</c:v>
                </c:pt>
                <c:pt idx="66">
                  <c:v>0.65113333333333323</c:v>
                </c:pt>
                <c:pt idx="67">
                  <c:v>0.69120000000000004</c:v>
                </c:pt>
                <c:pt idx="68">
                  <c:v>0.73126666666666673</c:v>
                </c:pt>
                <c:pt idx="69">
                  <c:v>0.77133333333333354</c:v>
                </c:pt>
                <c:pt idx="70">
                  <c:v>0.8113999999999999</c:v>
                </c:pt>
                <c:pt idx="71">
                  <c:v>0.8514666666666667</c:v>
                </c:pt>
                <c:pt idx="72">
                  <c:v>0.89153333333333351</c:v>
                </c:pt>
                <c:pt idx="73">
                  <c:v>0.93160000000000021</c:v>
                </c:pt>
                <c:pt idx="74">
                  <c:v>0.97166666666666668</c:v>
                </c:pt>
                <c:pt idx="75">
                  <c:v>1.0117333333333334</c:v>
                </c:pt>
                <c:pt idx="76">
                  <c:v>1.0518000000000003</c:v>
                </c:pt>
                <c:pt idx="77">
                  <c:v>1.0918666666666665</c:v>
                </c:pt>
                <c:pt idx="78">
                  <c:v>1.1319333333333335</c:v>
                </c:pt>
                <c:pt idx="79">
                  <c:v>1.1720000000000002</c:v>
                </c:pt>
                <c:pt idx="80">
                  <c:v>1.2120666666666668</c:v>
                </c:pt>
                <c:pt idx="81">
                  <c:v>1.2521333333333333</c:v>
                </c:pt>
                <c:pt idx="82">
                  <c:v>1.2922</c:v>
                </c:pt>
                <c:pt idx="83">
                  <c:v>1.3322666666666665</c:v>
                </c:pt>
                <c:pt idx="84">
                  <c:v>1.3723333333333336</c:v>
                </c:pt>
                <c:pt idx="85">
                  <c:v>1.4124000000000001</c:v>
                </c:pt>
                <c:pt idx="86">
                  <c:v>1.4524666666666664</c:v>
                </c:pt>
                <c:pt idx="87">
                  <c:v>1.4925333333333335</c:v>
                </c:pt>
                <c:pt idx="88">
                  <c:v>1.5326</c:v>
                </c:pt>
                <c:pt idx="89">
                  <c:v>1.5726666666666671</c:v>
                </c:pt>
                <c:pt idx="90">
                  <c:v>1.6127333333333336</c:v>
                </c:pt>
                <c:pt idx="91">
                  <c:v>1.6527999999999998</c:v>
                </c:pt>
                <c:pt idx="92">
                  <c:v>1.692866666666667</c:v>
                </c:pt>
                <c:pt idx="93">
                  <c:v>1.7329333333333334</c:v>
                </c:pt>
                <c:pt idx="94">
                  <c:v>1.7729999999999999</c:v>
                </c:pt>
                <c:pt idx="95">
                  <c:v>1.813066666666667</c:v>
                </c:pt>
                <c:pt idx="96">
                  <c:v>1.8531333333333333</c:v>
                </c:pt>
                <c:pt idx="97">
                  <c:v>1.8931999999999998</c:v>
                </c:pt>
                <c:pt idx="98">
                  <c:v>1.9332666666666669</c:v>
                </c:pt>
                <c:pt idx="99">
                  <c:v>1.9733333333333334</c:v>
                </c:pt>
              </c:numCache>
            </c:numRef>
          </c:xVal>
          <c:yVal>
            <c:numRef>
              <c:f>Sheet1!$F$3:$F$102</c:f>
              <c:numCache>
                <c:formatCode>0.00E+00</c:formatCode>
                <c:ptCount val="100"/>
                <c:pt idx="0">
                  <c:v>1.0219584569732938</c:v>
                </c:pt>
                <c:pt idx="1">
                  <c:v>1.06864490603363</c:v>
                </c:pt>
                <c:pt idx="2">
                  <c:v>1.0649851632047478</c:v>
                </c:pt>
                <c:pt idx="3">
                  <c:v>1.0632047477744808</c:v>
                </c:pt>
                <c:pt idx="4">
                  <c:v>1.0622156280909991</c:v>
                </c:pt>
                <c:pt idx="5">
                  <c:v>1.0615232443125617</c:v>
                </c:pt>
                <c:pt idx="6">
                  <c:v>1.061028684470821</c:v>
                </c:pt>
                <c:pt idx="7">
                  <c:v>1.0607319485657765</c:v>
                </c:pt>
                <c:pt idx="8">
                  <c:v>1.0604352126607319</c:v>
                </c:pt>
                <c:pt idx="9">
                  <c:v>1.0603363006923838</c:v>
                </c:pt>
                <c:pt idx="10">
                  <c:v>1.0603363006923838</c:v>
                </c:pt>
                <c:pt idx="11">
                  <c:v>1.0603363006923838</c:v>
                </c:pt>
                <c:pt idx="12">
                  <c:v>1.0603363006923838</c:v>
                </c:pt>
                <c:pt idx="13">
                  <c:v>1.0604352126607319</c:v>
                </c:pt>
                <c:pt idx="14">
                  <c:v>1.06053412462908</c:v>
                </c:pt>
                <c:pt idx="15">
                  <c:v>1.0606330365974284</c:v>
                </c:pt>
                <c:pt idx="16">
                  <c:v>1.0608308605341246</c:v>
                </c:pt>
                <c:pt idx="17">
                  <c:v>1.061028684470821</c:v>
                </c:pt>
                <c:pt idx="18">
                  <c:v>1.0611275964391691</c:v>
                </c:pt>
                <c:pt idx="19">
                  <c:v>1.0613254203758655</c:v>
                </c:pt>
                <c:pt idx="20">
                  <c:v>1.0615232443125617</c:v>
                </c:pt>
                <c:pt idx="21">
                  <c:v>1.0617210682492582</c:v>
                </c:pt>
                <c:pt idx="22">
                  <c:v>1.0619188921859546</c:v>
                </c:pt>
                <c:pt idx="23">
                  <c:v>1.0621167161226508</c:v>
                </c:pt>
                <c:pt idx="24">
                  <c:v>1.0622156280909991</c:v>
                </c:pt>
                <c:pt idx="25">
                  <c:v>1.0623145400593472</c:v>
                </c:pt>
                <c:pt idx="26">
                  <c:v>1.0624134520276953</c:v>
                </c:pt>
                <c:pt idx="27">
                  <c:v>1.0624134520276953</c:v>
                </c:pt>
                <c:pt idx="28">
                  <c:v>1.0625123639960437</c:v>
                </c:pt>
                <c:pt idx="29">
                  <c:v>1.0626112759643918</c:v>
                </c:pt>
                <c:pt idx="30">
                  <c:v>1.0627101879327399</c:v>
                </c:pt>
                <c:pt idx="31">
                  <c:v>1.0630069238377844</c:v>
                </c:pt>
                <c:pt idx="32">
                  <c:v>1.0614243323442136</c:v>
                </c:pt>
                <c:pt idx="33">
                  <c:v>1.050642927794263</c:v>
                </c:pt>
                <c:pt idx="34">
                  <c:v>1.0001978239366964</c:v>
                </c:pt>
                <c:pt idx="35">
                  <c:v>0.8945796241345203</c:v>
                </c:pt>
                <c:pt idx="36">
                  <c:v>0.77805143422354117</c:v>
                </c:pt>
                <c:pt idx="37">
                  <c:v>0.60804154302670632</c:v>
                </c:pt>
                <c:pt idx="38">
                  <c:v>0.46565776458951535</c:v>
                </c:pt>
                <c:pt idx="39">
                  <c:v>0.39562809099901092</c:v>
                </c:pt>
                <c:pt idx="40">
                  <c:v>0.32015825914935708</c:v>
                </c:pt>
                <c:pt idx="41">
                  <c:v>0.24971315529179031</c:v>
                </c:pt>
                <c:pt idx="42">
                  <c:v>0.21611275964391691</c:v>
                </c:pt>
                <c:pt idx="43">
                  <c:v>0.21595450049455986</c:v>
                </c:pt>
                <c:pt idx="44">
                  <c:v>0.21652818991097922</c:v>
                </c:pt>
                <c:pt idx="45">
                  <c:v>0.21637982195845701</c:v>
                </c:pt>
                <c:pt idx="46">
                  <c:v>0.18640949554896144</c:v>
                </c:pt>
                <c:pt idx="47">
                  <c:v>0.15299703264094955</c:v>
                </c:pt>
                <c:pt idx="48">
                  <c:v>9.4927794263105839E-2</c:v>
                </c:pt>
                <c:pt idx="49">
                  <c:v>3.2849653808110786E-2</c:v>
                </c:pt>
                <c:pt idx="50">
                  <c:v>2.7219584569732939E-2</c:v>
                </c:pt>
                <c:pt idx="51">
                  <c:v>2.1481701285855592E-2</c:v>
                </c:pt>
                <c:pt idx="52">
                  <c:v>-5.3445103857566768E-3</c:v>
                </c:pt>
                <c:pt idx="53">
                  <c:v>-3.3916913946587537E-2</c:v>
                </c:pt>
                <c:pt idx="54">
                  <c:v>-5.6869436201780414E-2</c:v>
                </c:pt>
                <c:pt idx="55">
                  <c:v>-3.727794263105836E-2</c:v>
                </c:pt>
                <c:pt idx="56">
                  <c:v>8.0366963402571712E-2</c:v>
                </c:pt>
                <c:pt idx="57">
                  <c:v>0.21410484668644908</c:v>
                </c:pt>
                <c:pt idx="58">
                  <c:v>0.30279920870425325</c:v>
                </c:pt>
                <c:pt idx="59">
                  <c:v>0.43003956478733923</c:v>
                </c:pt>
                <c:pt idx="60">
                  <c:v>0.48665677546983183</c:v>
                </c:pt>
                <c:pt idx="61">
                  <c:v>0.55272997032640947</c:v>
                </c:pt>
                <c:pt idx="62">
                  <c:v>0.62363006923837783</c:v>
                </c:pt>
                <c:pt idx="63">
                  <c:v>0.73598417408506434</c:v>
                </c:pt>
                <c:pt idx="64">
                  <c:v>0.85287833827893178</c:v>
                </c:pt>
                <c:pt idx="65">
                  <c:v>0.90076162215628097</c:v>
                </c:pt>
                <c:pt idx="66">
                  <c:v>0.95506429277942628</c:v>
                </c:pt>
                <c:pt idx="67">
                  <c:v>1.0238377843719091</c:v>
                </c:pt>
                <c:pt idx="68">
                  <c:v>1.0500494559841742</c:v>
                </c:pt>
                <c:pt idx="69">
                  <c:v>1.0527200791295748</c:v>
                </c:pt>
                <c:pt idx="70">
                  <c:v>1.0542037586547972</c:v>
                </c:pt>
                <c:pt idx="71">
                  <c:v>1.0552917903066272</c:v>
                </c:pt>
                <c:pt idx="72">
                  <c:v>1.0561819980217608</c:v>
                </c:pt>
                <c:pt idx="73">
                  <c:v>1.056874381800198</c:v>
                </c:pt>
                <c:pt idx="74">
                  <c:v>1.0574678536102871</c:v>
                </c:pt>
                <c:pt idx="75">
                  <c:v>1.0578635014836797</c:v>
                </c:pt>
                <c:pt idx="76">
                  <c:v>1.0581602373887242</c:v>
                </c:pt>
                <c:pt idx="77">
                  <c:v>1.0583580613254204</c:v>
                </c:pt>
                <c:pt idx="78">
                  <c:v>1.0585558852621169</c:v>
                </c:pt>
                <c:pt idx="79">
                  <c:v>1.058654797230465</c:v>
                </c:pt>
                <c:pt idx="80">
                  <c:v>1.058654797230465</c:v>
                </c:pt>
                <c:pt idx="81">
                  <c:v>1.058654797230465</c:v>
                </c:pt>
                <c:pt idx="82">
                  <c:v>1.058654797230465</c:v>
                </c:pt>
                <c:pt idx="83">
                  <c:v>1.058654797230465</c:v>
                </c:pt>
                <c:pt idx="84">
                  <c:v>1.058654797230465</c:v>
                </c:pt>
                <c:pt idx="85">
                  <c:v>1.058654797230465</c:v>
                </c:pt>
                <c:pt idx="86">
                  <c:v>1.058654797230465</c:v>
                </c:pt>
                <c:pt idx="87">
                  <c:v>1.058654797230465</c:v>
                </c:pt>
                <c:pt idx="88">
                  <c:v>1.058654797230465</c:v>
                </c:pt>
                <c:pt idx="89">
                  <c:v>1.0587537091988133</c:v>
                </c:pt>
                <c:pt idx="90">
                  <c:v>1.0588526211671614</c:v>
                </c:pt>
                <c:pt idx="91">
                  <c:v>1.0590504451038576</c:v>
                </c:pt>
                <c:pt idx="92">
                  <c:v>1.059248269040554</c:v>
                </c:pt>
                <c:pt idx="93">
                  <c:v>1.0595450049455986</c:v>
                </c:pt>
                <c:pt idx="94">
                  <c:v>1.0599406528189912</c:v>
                </c:pt>
                <c:pt idx="95">
                  <c:v>1.06053412462908</c:v>
                </c:pt>
                <c:pt idx="96">
                  <c:v>1.0614243323442136</c:v>
                </c:pt>
                <c:pt idx="97">
                  <c:v>1.062809099901088</c:v>
                </c:pt>
                <c:pt idx="98">
                  <c:v>1.0652818991097923</c:v>
                </c:pt>
                <c:pt idx="99">
                  <c:v>1.0668644906033631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2.5d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Sheet1!$B$3:$B$102</c:f>
              <c:numCache>
                <c:formatCode>General</c:formatCode>
                <c:ptCount val="100"/>
                <c:pt idx="0">
                  <c:v>-1.9932666666666665</c:v>
                </c:pt>
                <c:pt idx="1">
                  <c:v>-1.9532000000000003</c:v>
                </c:pt>
                <c:pt idx="2">
                  <c:v>-1.9131333333333334</c:v>
                </c:pt>
                <c:pt idx="3">
                  <c:v>-1.8730666666666667</c:v>
                </c:pt>
                <c:pt idx="4">
                  <c:v>-1.833</c:v>
                </c:pt>
                <c:pt idx="5">
                  <c:v>-1.7929333333333335</c:v>
                </c:pt>
                <c:pt idx="6">
                  <c:v>-1.7528666666666668</c:v>
                </c:pt>
                <c:pt idx="7">
                  <c:v>-1.7127999999999999</c:v>
                </c:pt>
                <c:pt idx="8">
                  <c:v>-1.6727333333333332</c:v>
                </c:pt>
                <c:pt idx="9">
                  <c:v>-1.6326666666666667</c:v>
                </c:pt>
                <c:pt idx="10">
                  <c:v>-1.5926</c:v>
                </c:pt>
                <c:pt idx="11">
                  <c:v>-1.5525333333333333</c:v>
                </c:pt>
                <c:pt idx="12">
                  <c:v>-1.5124666666666666</c:v>
                </c:pt>
                <c:pt idx="13">
                  <c:v>-1.4724000000000002</c:v>
                </c:pt>
                <c:pt idx="14">
                  <c:v>-1.4323333333333332</c:v>
                </c:pt>
                <c:pt idx="15">
                  <c:v>-1.3922666666666668</c:v>
                </c:pt>
                <c:pt idx="16">
                  <c:v>-1.3522000000000001</c:v>
                </c:pt>
                <c:pt idx="17">
                  <c:v>-1.3121333333333334</c:v>
                </c:pt>
                <c:pt idx="18">
                  <c:v>-1.2720666666666667</c:v>
                </c:pt>
                <c:pt idx="19">
                  <c:v>-1.232</c:v>
                </c:pt>
                <c:pt idx="20">
                  <c:v>-1.1919333333333335</c:v>
                </c:pt>
                <c:pt idx="21">
                  <c:v>-1.1518666666666666</c:v>
                </c:pt>
                <c:pt idx="22">
                  <c:v>-1.1118000000000001</c:v>
                </c:pt>
                <c:pt idx="23">
                  <c:v>-1.0717333333333332</c:v>
                </c:pt>
                <c:pt idx="24">
                  <c:v>-1.0316666666666667</c:v>
                </c:pt>
                <c:pt idx="25">
                  <c:v>-0.99159999999999993</c:v>
                </c:pt>
                <c:pt idx="26">
                  <c:v>-0.95153333333333334</c:v>
                </c:pt>
                <c:pt idx="27">
                  <c:v>-0.91146666666666654</c:v>
                </c:pt>
                <c:pt idx="28">
                  <c:v>-0.87139999999999995</c:v>
                </c:pt>
                <c:pt idx="29">
                  <c:v>-0.83133333333333337</c:v>
                </c:pt>
                <c:pt idx="30">
                  <c:v>-0.79126666666666667</c:v>
                </c:pt>
                <c:pt idx="31">
                  <c:v>-0.75120000000000009</c:v>
                </c:pt>
                <c:pt idx="32">
                  <c:v>-0.71113333333333328</c:v>
                </c:pt>
                <c:pt idx="33">
                  <c:v>-0.6710666666666667</c:v>
                </c:pt>
                <c:pt idx="34">
                  <c:v>-0.63099999999999989</c:v>
                </c:pt>
                <c:pt idx="35">
                  <c:v>-0.59093333333333331</c:v>
                </c:pt>
                <c:pt idx="36">
                  <c:v>-0.55086666666666662</c:v>
                </c:pt>
                <c:pt idx="37">
                  <c:v>-0.51080000000000003</c:v>
                </c:pt>
                <c:pt idx="38">
                  <c:v>-0.47073333333333339</c:v>
                </c:pt>
                <c:pt idx="39">
                  <c:v>-0.43066666666666664</c:v>
                </c:pt>
                <c:pt idx="40">
                  <c:v>-0.39060000000000006</c:v>
                </c:pt>
                <c:pt idx="41">
                  <c:v>-0.35053333333333347</c:v>
                </c:pt>
                <c:pt idx="42">
                  <c:v>-0.31046666666666667</c:v>
                </c:pt>
                <c:pt idx="43">
                  <c:v>-0.27039999999999992</c:v>
                </c:pt>
                <c:pt idx="44">
                  <c:v>-0.23033333333333314</c:v>
                </c:pt>
                <c:pt idx="45">
                  <c:v>-0.19026666666666675</c:v>
                </c:pt>
                <c:pt idx="46">
                  <c:v>-0.15019999999999997</c:v>
                </c:pt>
                <c:pt idx="47">
                  <c:v>-0.11013333333333319</c:v>
                </c:pt>
                <c:pt idx="48">
                  <c:v>-7.0066666666666805E-2</c:v>
                </c:pt>
                <c:pt idx="49">
                  <c:v>-3.0000000000000027E-2</c:v>
                </c:pt>
                <c:pt idx="50">
                  <c:v>1.0066666666666743E-2</c:v>
                </c:pt>
                <c:pt idx="51">
                  <c:v>5.0133333333333516E-2</c:v>
                </c:pt>
                <c:pt idx="52">
                  <c:v>9.0199999999999919E-2</c:v>
                </c:pt>
                <c:pt idx="53">
                  <c:v>0.1302666666666667</c:v>
                </c:pt>
                <c:pt idx="54">
                  <c:v>0.17033333333333345</c:v>
                </c:pt>
                <c:pt idx="55">
                  <c:v>0.21040000000000023</c:v>
                </c:pt>
                <c:pt idx="56">
                  <c:v>0.25046666666666662</c:v>
                </c:pt>
                <c:pt idx="57">
                  <c:v>0.29053333333333342</c:v>
                </c:pt>
                <c:pt idx="58">
                  <c:v>0.33060000000000017</c:v>
                </c:pt>
                <c:pt idx="59">
                  <c:v>0.37066666666666659</c:v>
                </c:pt>
                <c:pt idx="60">
                  <c:v>0.41073333333333334</c:v>
                </c:pt>
                <c:pt idx="61">
                  <c:v>0.45080000000000009</c:v>
                </c:pt>
                <c:pt idx="62">
                  <c:v>0.4908666666666669</c:v>
                </c:pt>
                <c:pt idx="63">
                  <c:v>0.53093333333333326</c:v>
                </c:pt>
                <c:pt idx="64">
                  <c:v>0.57100000000000006</c:v>
                </c:pt>
                <c:pt idx="65">
                  <c:v>0.61106666666666687</c:v>
                </c:pt>
                <c:pt idx="66">
                  <c:v>0.65113333333333323</c:v>
                </c:pt>
                <c:pt idx="67">
                  <c:v>0.69120000000000004</c:v>
                </c:pt>
                <c:pt idx="68">
                  <c:v>0.73126666666666673</c:v>
                </c:pt>
                <c:pt idx="69">
                  <c:v>0.77133333333333354</c:v>
                </c:pt>
                <c:pt idx="70">
                  <c:v>0.8113999999999999</c:v>
                </c:pt>
                <c:pt idx="71">
                  <c:v>0.8514666666666667</c:v>
                </c:pt>
                <c:pt idx="72">
                  <c:v>0.89153333333333351</c:v>
                </c:pt>
                <c:pt idx="73">
                  <c:v>0.93160000000000021</c:v>
                </c:pt>
                <c:pt idx="74">
                  <c:v>0.97166666666666668</c:v>
                </c:pt>
                <c:pt idx="75">
                  <c:v>1.0117333333333334</c:v>
                </c:pt>
                <c:pt idx="76">
                  <c:v>1.0518000000000003</c:v>
                </c:pt>
                <c:pt idx="77">
                  <c:v>1.0918666666666665</c:v>
                </c:pt>
                <c:pt idx="78">
                  <c:v>1.1319333333333335</c:v>
                </c:pt>
                <c:pt idx="79">
                  <c:v>1.1720000000000002</c:v>
                </c:pt>
                <c:pt idx="80">
                  <c:v>1.2120666666666668</c:v>
                </c:pt>
                <c:pt idx="81">
                  <c:v>1.2521333333333333</c:v>
                </c:pt>
                <c:pt idx="82">
                  <c:v>1.2922</c:v>
                </c:pt>
                <c:pt idx="83">
                  <c:v>1.3322666666666665</c:v>
                </c:pt>
                <c:pt idx="84">
                  <c:v>1.3723333333333336</c:v>
                </c:pt>
                <c:pt idx="85">
                  <c:v>1.4124000000000001</c:v>
                </c:pt>
                <c:pt idx="86">
                  <c:v>1.4524666666666664</c:v>
                </c:pt>
                <c:pt idx="87">
                  <c:v>1.4925333333333335</c:v>
                </c:pt>
                <c:pt idx="88">
                  <c:v>1.5326</c:v>
                </c:pt>
                <c:pt idx="89">
                  <c:v>1.5726666666666671</c:v>
                </c:pt>
                <c:pt idx="90">
                  <c:v>1.6127333333333336</c:v>
                </c:pt>
                <c:pt idx="91">
                  <c:v>1.6527999999999998</c:v>
                </c:pt>
                <c:pt idx="92">
                  <c:v>1.692866666666667</c:v>
                </c:pt>
                <c:pt idx="93">
                  <c:v>1.7329333333333334</c:v>
                </c:pt>
                <c:pt idx="94">
                  <c:v>1.7729999999999999</c:v>
                </c:pt>
                <c:pt idx="95">
                  <c:v>1.813066666666667</c:v>
                </c:pt>
                <c:pt idx="96">
                  <c:v>1.8531333333333333</c:v>
                </c:pt>
                <c:pt idx="97">
                  <c:v>1.8931999999999998</c:v>
                </c:pt>
                <c:pt idx="98">
                  <c:v>1.9332666666666669</c:v>
                </c:pt>
                <c:pt idx="99">
                  <c:v>1.9733333333333334</c:v>
                </c:pt>
              </c:numCache>
            </c:numRef>
          </c:xVal>
          <c:yVal>
            <c:numRef>
              <c:f>Sheet1!$K$3:$K$102</c:f>
              <c:numCache>
                <c:formatCode>General</c:formatCode>
                <c:ptCount val="100"/>
                <c:pt idx="0">
                  <c:v>0.96571711177052433</c:v>
                </c:pt>
                <c:pt idx="1">
                  <c:v>1.0541048466864491</c:v>
                </c:pt>
                <c:pt idx="2">
                  <c:v>1.0505440158259149</c:v>
                </c:pt>
                <c:pt idx="3">
                  <c:v>1.0481701285855589</c:v>
                </c:pt>
                <c:pt idx="4">
                  <c:v>1.0465875370919882</c:v>
                </c:pt>
                <c:pt idx="5">
                  <c:v>1.0454005934718102</c:v>
                </c:pt>
                <c:pt idx="6">
                  <c:v>1.0444114737883283</c:v>
                </c:pt>
                <c:pt idx="7">
                  <c:v>1.043521266073195</c:v>
                </c:pt>
                <c:pt idx="8">
                  <c:v>1.0427299703264095</c:v>
                </c:pt>
                <c:pt idx="9">
                  <c:v>1.0420375865479723</c:v>
                </c:pt>
                <c:pt idx="10">
                  <c:v>1.041246290801187</c:v>
                </c:pt>
                <c:pt idx="11">
                  <c:v>1.0405539070227499</c:v>
                </c:pt>
                <c:pt idx="12">
                  <c:v>1.0398615232443127</c:v>
                </c:pt>
                <c:pt idx="13">
                  <c:v>1.0391691394658755</c:v>
                </c:pt>
                <c:pt idx="14">
                  <c:v>1.03837784371909</c:v>
                </c:pt>
                <c:pt idx="15">
                  <c:v>1.0375865479723048</c:v>
                </c:pt>
                <c:pt idx="16">
                  <c:v>1.0367952522255193</c:v>
                </c:pt>
                <c:pt idx="17">
                  <c:v>1.0359050445103859</c:v>
                </c:pt>
                <c:pt idx="18">
                  <c:v>1.0350148367952523</c:v>
                </c:pt>
                <c:pt idx="19">
                  <c:v>1.0340257171117706</c:v>
                </c:pt>
                <c:pt idx="20">
                  <c:v>1.0329376854599406</c:v>
                </c:pt>
                <c:pt idx="21">
                  <c:v>1.0318496538081108</c:v>
                </c:pt>
                <c:pt idx="22">
                  <c:v>1.0305637982195848</c:v>
                </c:pt>
                <c:pt idx="23">
                  <c:v>1.0291790306627102</c:v>
                </c:pt>
                <c:pt idx="24">
                  <c:v>1.0276953511374878</c:v>
                </c:pt>
                <c:pt idx="25">
                  <c:v>1.0260138476755687</c:v>
                </c:pt>
                <c:pt idx="26">
                  <c:v>1.0242334322453017</c:v>
                </c:pt>
                <c:pt idx="27">
                  <c:v>1.0222551928783383</c:v>
                </c:pt>
                <c:pt idx="28">
                  <c:v>1.0199802176063304</c:v>
                </c:pt>
                <c:pt idx="29">
                  <c:v>1.0175074183976263</c:v>
                </c:pt>
                <c:pt idx="30">
                  <c:v>1.0147378832838774</c:v>
                </c:pt>
                <c:pt idx="31">
                  <c:v>1.0116716122650842</c:v>
                </c:pt>
                <c:pt idx="32">
                  <c:v>1.0082096933728981</c:v>
                </c:pt>
                <c:pt idx="33">
                  <c:v>1.0044510385756678</c:v>
                </c:pt>
                <c:pt idx="34">
                  <c:v>0.99960435212660737</c:v>
                </c:pt>
                <c:pt idx="35">
                  <c:v>0.98911968348170132</c:v>
                </c:pt>
                <c:pt idx="36">
                  <c:v>0.95151335311572705</c:v>
                </c:pt>
                <c:pt idx="37">
                  <c:v>0.88166172106824936</c:v>
                </c:pt>
                <c:pt idx="38">
                  <c:v>0.82504451038575677</c:v>
                </c:pt>
                <c:pt idx="39">
                  <c:v>0.80192878338278939</c:v>
                </c:pt>
                <c:pt idx="40">
                  <c:v>0.76527200791295757</c:v>
                </c:pt>
                <c:pt idx="41">
                  <c:v>0.72733926805143423</c:v>
                </c:pt>
                <c:pt idx="42">
                  <c:v>0.71378832838773498</c:v>
                </c:pt>
                <c:pt idx="43">
                  <c:v>0.73129574678536102</c:v>
                </c:pt>
                <c:pt idx="44">
                  <c:v>0.71756676557863508</c:v>
                </c:pt>
                <c:pt idx="45">
                  <c:v>0.70744807121661724</c:v>
                </c:pt>
                <c:pt idx="46">
                  <c:v>0.68839762611275968</c:v>
                </c:pt>
                <c:pt idx="47">
                  <c:v>0.61107814045499509</c:v>
                </c:pt>
                <c:pt idx="48">
                  <c:v>0.60279920870425319</c:v>
                </c:pt>
                <c:pt idx="49">
                  <c:v>0.64228486646884275</c:v>
                </c:pt>
                <c:pt idx="50">
                  <c:v>0.68189910979228496</c:v>
                </c:pt>
                <c:pt idx="51">
                  <c:v>0.69071216617210685</c:v>
                </c:pt>
                <c:pt idx="52">
                  <c:v>0.63444114737883284</c:v>
                </c:pt>
                <c:pt idx="53">
                  <c:v>0.59169139465875376</c:v>
                </c:pt>
                <c:pt idx="54">
                  <c:v>0.64552917903066276</c:v>
                </c:pt>
                <c:pt idx="55">
                  <c:v>0.66803165182987145</c:v>
                </c:pt>
                <c:pt idx="56">
                  <c:v>0.72416419386745801</c:v>
                </c:pt>
                <c:pt idx="57">
                  <c:v>0.80283877349159249</c:v>
                </c:pt>
                <c:pt idx="58">
                  <c:v>0.86614243323442142</c:v>
                </c:pt>
                <c:pt idx="59">
                  <c:v>0.9112265084075174</c:v>
                </c:pt>
                <c:pt idx="60">
                  <c:v>0.92432245301681515</c:v>
                </c:pt>
                <c:pt idx="61">
                  <c:v>0.93010880316518296</c:v>
                </c:pt>
                <c:pt idx="62">
                  <c:v>0.93727002967359052</c:v>
                </c:pt>
                <c:pt idx="63">
                  <c:v>0.95013847675568752</c:v>
                </c:pt>
                <c:pt idx="64">
                  <c:v>0.96046488625123649</c:v>
                </c:pt>
                <c:pt idx="65">
                  <c:v>0.98206726013847678</c:v>
                </c:pt>
                <c:pt idx="66">
                  <c:v>1.0060336300692383</c:v>
                </c:pt>
                <c:pt idx="67">
                  <c:v>1.0119683481701287</c:v>
                </c:pt>
                <c:pt idx="68">
                  <c:v>1.015628090999011</c:v>
                </c:pt>
                <c:pt idx="69">
                  <c:v>1.0186943620178042</c:v>
                </c:pt>
                <c:pt idx="70">
                  <c:v>1.0210682492581604</c:v>
                </c:pt>
                <c:pt idx="71">
                  <c:v>1.0231454005934719</c:v>
                </c:pt>
                <c:pt idx="72">
                  <c:v>1.0249258160237389</c:v>
                </c:pt>
                <c:pt idx="73">
                  <c:v>1.0265084075173097</c:v>
                </c:pt>
                <c:pt idx="74">
                  <c:v>1.0279920870425323</c:v>
                </c:pt>
                <c:pt idx="75">
                  <c:v>1.0293768545994066</c:v>
                </c:pt>
                <c:pt idx="76">
                  <c:v>1.0306627101879329</c:v>
                </c:pt>
                <c:pt idx="77">
                  <c:v>1.0318496538081108</c:v>
                </c:pt>
                <c:pt idx="78">
                  <c:v>1.0329376854599406</c:v>
                </c:pt>
                <c:pt idx="79">
                  <c:v>1.0339268051434223</c:v>
                </c:pt>
                <c:pt idx="80">
                  <c:v>1.034915924826904</c:v>
                </c:pt>
                <c:pt idx="81">
                  <c:v>1.0358061325420376</c:v>
                </c:pt>
                <c:pt idx="82">
                  <c:v>1.0365974282888231</c:v>
                </c:pt>
                <c:pt idx="83">
                  <c:v>1.0373887240356083</c:v>
                </c:pt>
                <c:pt idx="84">
                  <c:v>1.0381800197823938</c:v>
                </c:pt>
                <c:pt idx="85">
                  <c:v>1.0389713155291791</c:v>
                </c:pt>
                <c:pt idx="86">
                  <c:v>1.0396636993076163</c:v>
                </c:pt>
                <c:pt idx="87">
                  <c:v>1.0402571711177053</c:v>
                </c:pt>
                <c:pt idx="88">
                  <c:v>1.0409495548961425</c:v>
                </c:pt>
                <c:pt idx="89">
                  <c:v>1.0416419386745797</c:v>
                </c:pt>
                <c:pt idx="90">
                  <c:v>1.0423343224530168</c:v>
                </c:pt>
                <c:pt idx="91">
                  <c:v>1.043026706231454</c:v>
                </c:pt>
                <c:pt idx="92">
                  <c:v>1.0437190900098912</c:v>
                </c:pt>
                <c:pt idx="93">
                  <c:v>1.0445103857566767</c:v>
                </c:pt>
                <c:pt idx="94">
                  <c:v>1.0454005934718102</c:v>
                </c:pt>
                <c:pt idx="95">
                  <c:v>1.0463897131552919</c:v>
                </c:pt>
                <c:pt idx="96">
                  <c:v>1.0477744807121663</c:v>
                </c:pt>
                <c:pt idx="97">
                  <c:v>1.0495548961424335</c:v>
                </c:pt>
                <c:pt idx="98">
                  <c:v>1.0527200791295748</c:v>
                </c:pt>
                <c:pt idx="99">
                  <c:v>1.0481701285855589</c:v>
                </c:pt>
              </c:numCache>
            </c:numRef>
          </c:yVal>
          <c:smooth val="1"/>
        </c:ser>
        <c:ser>
          <c:idx val="2"/>
          <c:order val="2"/>
          <c:tx>
            <c:v>3d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Sheet1!$B$3:$B$102</c:f>
              <c:numCache>
                <c:formatCode>General</c:formatCode>
                <c:ptCount val="100"/>
                <c:pt idx="0">
                  <c:v>-1.9932666666666665</c:v>
                </c:pt>
                <c:pt idx="1">
                  <c:v>-1.9532000000000003</c:v>
                </c:pt>
                <c:pt idx="2">
                  <c:v>-1.9131333333333334</c:v>
                </c:pt>
                <c:pt idx="3">
                  <c:v>-1.8730666666666667</c:v>
                </c:pt>
                <c:pt idx="4">
                  <c:v>-1.833</c:v>
                </c:pt>
                <c:pt idx="5">
                  <c:v>-1.7929333333333335</c:v>
                </c:pt>
                <c:pt idx="6">
                  <c:v>-1.7528666666666668</c:v>
                </c:pt>
                <c:pt idx="7">
                  <c:v>-1.7127999999999999</c:v>
                </c:pt>
                <c:pt idx="8">
                  <c:v>-1.6727333333333332</c:v>
                </c:pt>
                <c:pt idx="9">
                  <c:v>-1.6326666666666667</c:v>
                </c:pt>
                <c:pt idx="10">
                  <c:v>-1.5926</c:v>
                </c:pt>
                <c:pt idx="11">
                  <c:v>-1.5525333333333333</c:v>
                </c:pt>
                <c:pt idx="12">
                  <c:v>-1.5124666666666666</c:v>
                </c:pt>
                <c:pt idx="13">
                  <c:v>-1.4724000000000002</c:v>
                </c:pt>
                <c:pt idx="14">
                  <c:v>-1.4323333333333332</c:v>
                </c:pt>
                <c:pt idx="15">
                  <c:v>-1.3922666666666668</c:v>
                </c:pt>
                <c:pt idx="16">
                  <c:v>-1.3522000000000001</c:v>
                </c:pt>
                <c:pt idx="17">
                  <c:v>-1.3121333333333334</c:v>
                </c:pt>
                <c:pt idx="18">
                  <c:v>-1.2720666666666667</c:v>
                </c:pt>
                <c:pt idx="19">
                  <c:v>-1.232</c:v>
                </c:pt>
                <c:pt idx="20">
                  <c:v>-1.1919333333333335</c:v>
                </c:pt>
                <c:pt idx="21">
                  <c:v>-1.1518666666666666</c:v>
                </c:pt>
                <c:pt idx="22">
                  <c:v>-1.1118000000000001</c:v>
                </c:pt>
                <c:pt idx="23">
                  <c:v>-1.0717333333333332</c:v>
                </c:pt>
                <c:pt idx="24">
                  <c:v>-1.0316666666666667</c:v>
                </c:pt>
                <c:pt idx="25">
                  <c:v>-0.99159999999999993</c:v>
                </c:pt>
                <c:pt idx="26">
                  <c:v>-0.95153333333333334</c:v>
                </c:pt>
                <c:pt idx="27">
                  <c:v>-0.91146666666666654</c:v>
                </c:pt>
                <c:pt idx="28">
                  <c:v>-0.87139999999999995</c:v>
                </c:pt>
                <c:pt idx="29">
                  <c:v>-0.83133333333333337</c:v>
                </c:pt>
                <c:pt idx="30">
                  <c:v>-0.79126666666666667</c:v>
                </c:pt>
                <c:pt idx="31">
                  <c:v>-0.75120000000000009</c:v>
                </c:pt>
                <c:pt idx="32">
                  <c:v>-0.71113333333333328</c:v>
                </c:pt>
                <c:pt idx="33">
                  <c:v>-0.6710666666666667</c:v>
                </c:pt>
                <c:pt idx="34">
                  <c:v>-0.63099999999999989</c:v>
                </c:pt>
                <c:pt idx="35">
                  <c:v>-0.59093333333333331</c:v>
                </c:pt>
                <c:pt idx="36">
                  <c:v>-0.55086666666666662</c:v>
                </c:pt>
                <c:pt idx="37">
                  <c:v>-0.51080000000000003</c:v>
                </c:pt>
                <c:pt idx="38">
                  <c:v>-0.47073333333333339</c:v>
                </c:pt>
                <c:pt idx="39">
                  <c:v>-0.43066666666666664</c:v>
                </c:pt>
                <c:pt idx="40">
                  <c:v>-0.39060000000000006</c:v>
                </c:pt>
                <c:pt idx="41">
                  <c:v>-0.35053333333333347</c:v>
                </c:pt>
                <c:pt idx="42">
                  <c:v>-0.31046666666666667</c:v>
                </c:pt>
                <c:pt idx="43">
                  <c:v>-0.27039999999999992</c:v>
                </c:pt>
                <c:pt idx="44">
                  <c:v>-0.23033333333333314</c:v>
                </c:pt>
                <c:pt idx="45">
                  <c:v>-0.19026666666666675</c:v>
                </c:pt>
                <c:pt idx="46">
                  <c:v>-0.15019999999999997</c:v>
                </c:pt>
                <c:pt idx="47">
                  <c:v>-0.11013333333333319</c:v>
                </c:pt>
                <c:pt idx="48">
                  <c:v>-7.0066666666666805E-2</c:v>
                </c:pt>
                <c:pt idx="49">
                  <c:v>-3.0000000000000027E-2</c:v>
                </c:pt>
                <c:pt idx="50">
                  <c:v>1.0066666666666743E-2</c:v>
                </c:pt>
                <c:pt idx="51">
                  <c:v>5.0133333333333516E-2</c:v>
                </c:pt>
                <c:pt idx="52">
                  <c:v>9.0199999999999919E-2</c:v>
                </c:pt>
                <c:pt idx="53">
                  <c:v>0.1302666666666667</c:v>
                </c:pt>
                <c:pt idx="54">
                  <c:v>0.17033333333333345</c:v>
                </c:pt>
                <c:pt idx="55">
                  <c:v>0.21040000000000023</c:v>
                </c:pt>
                <c:pt idx="56">
                  <c:v>0.25046666666666662</c:v>
                </c:pt>
                <c:pt idx="57">
                  <c:v>0.29053333333333342</c:v>
                </c:pt>
                <c:pt idx="58">
                  <c:v>0.33060000000000017</c:v>
                </c:pt>
                <c:pt idx="59">
                  <c:v>0.37066666666666659</c:v>
                </c:pt>
                <c:pt idx="60">
                  <c:v>0.41073333333333334</c:v>
                </c:pt>
                <c:pt idx="61">
                  <c:v>0.45080000000000009</c:v>
                </c:pt>
                <c:pt idx="62">
                  <c:v>0.4908666666666669</c:v>
                </c:pt>
                <c:pt idx="63">
                  <c:v>0.53093333333333326</c:v>
                </c:pt>
                <c:pt idx="64">
                  <c:v>0.57100000000000006</c:v>
                </c:pt>
                <c:pt idx="65">
                  <c:v>0.61106666666666687</c:v>
                </c:pt>
                <c:pt idx="66">
                  <c:v>0.65113333333333323</c:v>
                </c:pt>
                <c:pt idx="67">
                  <c:v>0.69120000000000004</c:v>
                </c:pt>
                <c:pt idx="68">
                  <c:v>0.73126666666666673</c:v>
                </c:pt>
                <c:pt idx="69">
                  <c:v>0.77133333333333354</c:v>
                </c:pt>
                <c:pt idx="70">
                  <c:v>0.8113999999999999</c:v>
                </c:pt>
                <c:pt idx="71">
                  <c:v>0.8514666666666667</c:v>
                </c:pt>
                <c:pt idx="72">
                  <c:v>0.89153333333333351</c:v>
                </c:pt>
                <c:pt idx="73">
                  <c:v>0.93160000000000021</c:v>
                </c:pt>
                <c:pt idx="74">
                  <c:v>0.97166666666666668</c:v>
                </c:pt>
                <c:pt idx="75">
                  <c:v>1.0117333333333334</c:v>
                </c:pt>
                <c:pt idx="76">
                  <c:v>1.0518000000000003</c:v>
                </c:pt>
                <c:pt idx="77">
                  <c:v>1.0918666666666665</c:v>
                </c:pt>
                <c:pt idx="78">
                  <c:v>1.1319333333333335</c:v>
                </c:pt>
                <c:pt idx="79">
                  <c:v>1.1720000000000002</c:v>
                </c:pt>
                <c:pt idx="80">
                  <c:v>1.2120666666666668</c:v>
                </c:pt>
                <c:pt idx="81">
                  <c:v>1.2521333333333333</c:v>
                </c:pt>
                <c:pt idx="82">
                  <c:v>1.2922</c:v>
                </c:pt>
                <c:pt idx="83">
                  <c:v>1.3322666666666665</c:v>
                </c:pt>
                <c:pt idx="84">
                  <c:v>1.3723333333333336</c:v>
                </c:pt>
                <c:pt idx="85">
                  <c:v>1.4124000000000001</c:v>
                </c:pt>
                <c:pt idx="86">
                  <c:v>1.4524666666666664</c:v>
                </c:pt>
                <c:pt idx="87">
                  <c:v>1.4925333333333335</c:v>
                </c:pt>
                <c:pt idx="88">
                  <c:v>1.5326</c:v>
                </c:pt>
                <c:pt idx="89">
                  <c:v>1.5726666666666671</c:v>
                </c:pt>
                <c:pt idx="90">
                  <c:v>1.6127333333333336</c:v>
                </c:pt>
                <c:pt idx="91">
                  <c:v>1.6527999999999998</c:v>
                </c:pt>
                <c:pt idx="92">
                  <c:v>1.692866666666667</c:v>
                </c:pt>
                <c:pt idx="93">
                  <c:v>1.7329333333333334</c:v>
                </c:pt>
                <c:pt idx="94">
                  <c:v>1.7729999999999999</c:v>
                </c:pt>
                <c:pt idx="95">
                  <c:v>1.813066666666667</c:v>
                </c:pt>
                <c:pt idx="96">
                  <c:v>1.8531333333333333</c:v>
                </c:pt>
                <c:pt idx="97">
                  <c:v>1.8931999999999998</c:v>
                </c:pt>
                <c:pt idx="98">
                  <c:v>1.9332666666666669</c:v>
                </c:pt>
                <c:pt idx="99">
                  <c:v>1.9733333333333334</c:v>
                </c:pt>
              </c:numCache>
            </c:numRef>
          </c:xVal>
          <c:yVal>
            <c:numRef>
              <c:f>Sheet1!$P$3:$P$102</c:f>
              <c:numCache>
                <c:formatCode>General</c:formatCode>
                <c:ptCount val="100"/>
                <c:pt idx="0">
                  <c:v>0.9492087042532148</c:v>
                </c:pt>
                <c:pt idx="1">
                  <c:v>1.0472799208704253</c:v>
                </c:pt>
                <c:pt idx="2">
                  <c:v>1.0440158259149357</c:v>
                </c:pt>
                <c:pt idx="3">
                  <c:v>1.0417408506429278</c:v>
                </c:pt>
                <c:pt idx="4">
                  <c:v>1.0401582591493572</c:v>
                </c:pt>
                <c:pt idx="5">
                  <c:v>1.0390702274975274</c:v>
                </c:pt>
                <c:pt idx="6">
                  <c:v>1.0380811078140455</c:v>
                </c:pt>
                <c:pt idx="7">
                  <c:v>1.0372898120672602</c:v>
                </c:pt>
                <c:pt idx="8">
                  <c:v>1.0365974282888231</c:v>
                </c:pt>
                <c:pt idx="9">
                  <c:v>1.0359050445103859</c:v>
                </c:pt>
                <c:pt idx="10">
                  <c:v>1.0353115727002968</c:v>
                </c:pt>
                <c:pt idx="11">
                  <c:v>1.0346191889218597</c:v>
                </c:pt>
                <c:pt idx="12">
                  <c:v>1.0340257171117706</c:v>
                </c:pt>
                <c:pt idx="13">
                  <c:v>1.0334322453016815</c:v>
                </c:pt>
                <c:pt idx="14">
                  <c:v>1.0327398615232444</c:v>
                </c:pt>
                <c:pt idx="15">
                  <c:v>1.0320474777448072</c:v>
                </c:pt>
                <c:pt idx="16">
                  <c:v>1.0314540059347181</c:v>
                </c:pt>
                <c:pt idx="17">
                  <c:v>1.030761622156281</c:v>
                </c:pt>
                <c:pt idx="18">
                  <c:v>1.0299703264094957</c:v>
                </c:pt>
                <c:pt idx="19">
                  <c:v>1.0291790306627102</c:v>
                </c:pt>
                <c:pt idx="20">
                  <c:v>1.0283877349159249</c:v>
                </c:pt>
                <c:pt idx="21">
                  <c:v>1.0275964391691395</c:v>
                </c:pt>
                <c:pt idx="22">
                  <c:v>1.0267062314540061</c:v>
                </c:pt>
                <c:pt idx="23">
                  <c:v>1.0258160237388725</c:v>
                </c:pt>
                <c:pt idx="24">
                  <c:v>1.0248269040553908</c:v>
                </c:pt>
                <c:pt idx="25">
                  <c:v>1.0237388724035608</c:v>
                </c:pt>
                <c:pt idx="26">
                  <c:v>1.022650840751731</c:v>
                </c:pt>
                <c:pt idx="27">
                  <c:v>1.0214638971315531</c:v>
                </c:pt>
                <c:pt idx="28">
                  <c:v>1.0201780415430268</c:v>
                </c:pt>
                <c:pt idx="29">
                  <c:v>1.0188921859545006</c:v>
                </c:pt>
                <c:pt idx="30">
                  <c:v>1.0174085064292779</c:v>
                </c:pt>
                <c:pt idx="31">
                  <c:v>1.0159248269040555</c:v>
                </c:pt>
                <c:pt idx="32">
                  <c:v>1.0142433234421364</c:v>
                </c:pt>
                <c:pt idx="33">
                  <c:v>1.0122650840751732</c:v>
                </c:pt>
                <c:pt idx="34">
                  <c:v>1.0064292779426312</c:v>
                </c:pt>
                <c:pt idx="35">
                  <c:v>0.98521266073194858</c:v>
                </c:pt>
                <c:pt idx="36">
                  <c:v>0.95548961424332346</c:v>
                </c:pt>
                <c:pt idx="37">
                  <c:v>0.93308605341246298</c:v>
                </c:pt>
                <c:pt idx="38">
                  <c:v>0.9006033630069239</c:v>
                </c:pt>
                <c:pt idx="39">
                  <c:v>0.86157270029673594</c:v>
                </c:pt>
                <c:pt idx="40">
                  <c:v>0.83557863501483676</c:v>
                </c:pt>
                <c:pt idx="41">
                  <c:v>0.78087042532146389</c:v>
                </c:pt>
                <c:pt idx="42">
                  <c:v>0.75373887240356086</c:v>
                </c:pt>
                <c:pt idx="43">
                  <c:v>0.74748763600395651</c:v>
                </c:pt>
                <c:pt idx="44">
                  <c:v>0.73197823936696338</c:v>
                </c:pt>
                <c:pt idx="45">
                  <c:v>0.69877349159248281</c:v>
                </c:pt>
                <c:pt idx="46">
                  <c:v>0.68297725024727995</c:v>
                </c:pt>
                <c:pt idx="47">
                  <c:v>0.69933728981206722</c:v>
                </c:pt>
                <c:pt idx="48">
                  <c:v>0.72050445103857574</c:v>
                </c:pt>
                <c:pt idx="49">
                  <c:v>0.72589515331355103</c:v>
                </c:pt>
                <c:pt idx="50">
                  <c:v>0.73286844708209697</c:v>
                </c:pt>
                <c:pt idx="51">
                  <c:v>0.74455984174085066</c:v>
                </c:pt>
                <c:pt idx="52">
                  <c:v>0.75244312561819982</c:v>
                </c:pt>
                <c:pt idx="53">
                  <c:v>0.79071216617210693</c:v>
                </c:pt>
                <c:pt idx="54">
                  <c:v>0.78431256181998033</c:v>
                </c:pt>
                <c:pt idx="55">
                  <c:v>0.78090009891196832</c:v>
                </c:pt>
                <c:pt idx="56">
                  <c:v>0.78740850642927795</c:v>
                </c:pt>
                <c:pt idx="57">
                  <c:v>0.82690405539070222</c:v>
                </c:pt>
                <c:pt idx="58">
                  <c:v>0.85829871414441161</c:v>
                </c:pt>
                <c:pt idx="59">
                  <c:v>0.88857566765578633</c:v>
                </c:pt>
                <c:pt idx="60">
                  <c:v>0.92426310583580629</c:v>
                </c:pt>
                <c:pt idx="61">
                  <c:v>0.94775469831849657</c:v>
                </c:pt>
                <c:pt idx="62">
                  <c:v>0.96487636003956478</c:v>
                </c:pt>
                <c:pt idx="63">
                  <c:v>0.98045499505440159</c:v>
                </c:pt>
                <c:pt idx="64">
                  <c:v>0.99228486646884284</c:v>
                </c:pt>
                <c:pt idx="65">
                  <c:v>1.0057368941641938</c:v>
                </c:pt>
                <c:pt idx="66">
                  <c:v>1.015628090999011</c:v>
                </c:pt>
                <c:pt idx="67">
                  <c:v>1.022650840751731</c:v>
                </c:pt>
                <c:pt idx="68">
                  <c:v>1.0245301681503463</c:v>
                </c:pt>
                <c:pt idx="69">
                  <c:v>1.0254203758654798</c:v>
                </c:pt>
                <c:pt idx="70">
                  <c:v>1.0262116716122651</c:v>
                </c:pt>
                <c:pt idx="71">
                  <c:v>1.0270029673590504</c:v>
                </c:pt>
                <c:pt idx="72">
                  <c:v>1.0276953511374878</c:v>
                </c:pt>
                <c:pt idx="73">
                  <c:v>1.0282888229475768</c:v>
                </c:pt>
                <c:pt idx="74">
                  <c:v>1.0288822947576657</c:v>
                </c:pt>
                <c:pt idx="75">
                  <c:v>1.0294757665677547</c:v>
                </c:pt>
                <c:pt idx="76">
                  <c:v>1.0300692383778438</c:v>
                </c:pt>
                <c:pt idx="77">
                  <c:v>1.0306627101879329</c:v>
                </c:pt>
                <c:pt idx="78">
                  <c:v>1.0312561819980219</c:v>
                </c:pt>
                <c:pt idx="79">
                  <c:v>1.0317507418397627</c:v>
                </c:pt>
                <c:pt idx="80">
                  <c:v>1.0323442136498517</c:v>
                </c:pt>
                <c:pt idx="81">
                  <c:v>1.0328387734915925</c:v>
                </c:pt>
                <c:pt idx="82">
                  <c:v>1.0333333333333332</c:v>
                </c:pt>
                <c:pt idx="83">
                  <c:v>1.0339268051434223</c:v>
                </c:pt>
                <c:pt idx="84">
                  <c:v>1.0344213649851632</c:v>
                </c:pt>
                <c:pt idx="85">
                  <c:v>1.034915924826904</c:v>
                </c:pt>
                <c:pt idx="86">
                  <c:v>1.0354104846686449</c:v>
                </c:pt>
                <c:pt idx="87">
                  <c:v>1.0359050445103859</c:v>
                </c:pt>
                <c:pt idx="88">
                  <c:v>1.0364985163204747</c:v>
                </c:pt>
                <c:pt idx="89">
                  <c:v>1.0369930761622157</c:v>
                </c:pt>
                <c:pt idx="90">
                  <c:v>1.0374876360039567</c:v>
                </c:pt>
                <c:pt idx="91">
                  <c:v>1.0380811078140455</c:v>
                </c:pt>
                <c:pt idx="92">
                  <c:v>1.0387734915924829</c:v>
                </c:pt>
                <c:pt idx="93">
                  <c:v>1.0394658753709201</c:v>
                </c:pt>
                <c:pt idx="94">
                  <c:v>1.0402571711177053</c:v>
                </c:pt>
                <c:pt idx="95">
                  <c:v>1.041246290801187</c:v>
                </c:pt>
                <c:pt idx="96">
                  <c:v>1.042532146389713</c:v>
                </c:pt>
                <c:pt idx="97">
                  <c:v>1.0443125618199802</c:v>
                </c:pt>
                <c:pt idx="98">
                  <c:v>1.0474777448071217</c:v>
                </c:pt>
                <c:pt idx="99">
                  <c:v>1.0402571711177053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355744"/>
        <c:axId val="319356136"/>
      </c:scatterChart>
      <c:valAx>
        <c:axId val="319355744"/>
        <c:scaling>
          <c:orientation val="minMax"/>
          <c:max val="2.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y/d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356136"/>
        <c:crossesAt val="-0.2"/>
        <c:crossBetween val="midCat"/>
      </c:valAx>
      <c:valAx>
        <c:axId val="3193561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&lt;u</a:t>
                </a:r>
                <a:r>
                  <a:rPr lang="en-US" sz="12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&gt;/U</a:t>
                </a:r>
                <a:r>
                  <a:rPr lang="en-US" sz="1200" b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9355744"/>
        <c:crossesAt val="-2.5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9812489063867009"/>
          <c:y val="0.58515705778254978"/>
          <c:w val="0.1435417760279965"/>
          <c:h val="0.235417309059382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E65A5-6317-43C3-BBCA-8E9D3E68BDE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41E7705-23C6-4CFD-B948-6BF1B700B145}">
      <dgm:prSet phldrT="[Text]"/>
      <dgm:spPr/>
      <dgm:t>
        <a:bodyPr/>
        <a:lstStyle/>
        <a:p>
          <a:r>
            <a:rPr lang="en-US" dirty="0" smtClean="0"/>
            <a:t>Temporal</a:t>
          </a:r>
          <a:endParaRPr lang="en-US" dirty="0"/>
        </a:p>
      </dgm:t>
    </dgm:pt>
    <dgm:pt modelId="{28285FD8-CB0A-47D9-911C-42477611EF0E}" type="parTrans" cxnId="{8C8361D4-8430-41C4-8BFD-7A4606953101}">
      <dgm:prSet/>
      <dgm:spPr/>
      <dgm:t>
        <a:bodyPr/>
        <a:lstStyle/>
        <a:p>
          <a:endParaRPr lang="en-US"/>
        </a:p>
      </dgm:t>
    </dgm:pt>
    <dgm:pt modelId="{4E752C74-E020-43BE-B4CB-4BAC8CE860F4}" type="sibTrans" cxnId="{8C8361D4-8430-41C4-8BFD-7A4606953101}">
      <dgm:prSet/>
      <dgm:spPr/>
      <dgm:t>
        <a:bodyPr/>
        <a:lstStyle/>
        <a:p>
          <a:endParaRPr lang="en-US"/>
        </a:p>
      </dgm:t>
    </dgm:pt>
    <dgm:pt modelId="{5D8E9C53-5425-430E-897C-BA7232311ED2}">
      <dgm:prSet phldrT="[Text]"/>
      <dgm:spPr/>
      <dgm:t>
        <a:bodyPr/>
        <a:lstStyle/>
        <a:p>
          <a:r>
            <a:rPr lang="en-US" dirty="0" smtClean="0"/>
            <a:t>surface mesh of Sphere</a:t>
          </a:r>
          <a:endParaRPr lang="en-US" dirty="0"/>
        </a:p>
      </dgm:t>
    </dgm:pt>
    <dgm:pt modelId="{CC9F7B5F-E1A2-4F18-A70F-E677CCE50909}" type="parTrans" cxnId="{5BF4E643-43B0-4010-9DC0-C2946F641D48}">
      <dgm:prSet/>
      <dgm:spPr/>
      <dgm:t>
        <a:bodyPr/>
        <a:lstStyle/>
        <a:p>
          <a:endParaRPr lang="en-US"/>
        </a:p>
      </dgm:t>
    </dgm:pt>
    <dgm:pt modelId="{DF5F154A-55B8-4058-849B-12F8CE272688}" type="sibTrans" cxnId="{5BF4E643-43B0-4010-9DC0-C2946F641D48}">
      <dgm:prSet/>
      <dgm:spPr/>
      <dgm:t>
        <a:bodyPr/>
        <a:lstStyle/>
        <a:p>
          <a:endParaRPr lang="en-US"/>
        </a:p>
      </dgm:t>
    </dgm:pt>
    <dgm:pt modelId="{0F07CFE6-C52D-4D41-BB3A-5919B32C30D9}">
      <dgm:prSet phldrT="[Text]"/>
      <dgm:spPr/>
      <dgm:t>
        <a:bodyPr/>
        <a:lstStyle/>
        <a:p>
          <a:r>
            <a:rPr lang="en-US" dirty="0" smtClean="0"/>
            <a:t>Radial and axial distance</a:t>
          </a:r>
          <a:endParaRPr lang="en-US" dirty="0"/>
        </a:p>
      </dgm:t>
    </dgm:pt>
    <dgm:pt modelId="{26D75A52-E1F7-4743-B6FC-D1B5002A5F21}" type="parTrans" cxnId="{F9B29D22-C551-4E2C-8E76-33AC481456CE}">
      <dgm:prSet/>
      <dgm:spPr/>
      <dgm:t>
        <a:bodyPr/>
        <a:lstStyle/>
        <a:p>
          <a:endParaRPr lang="en-US"/>
        </a:p>
      </dgm:t>
    </dgm:pt>
    <dgm:pt modelId="{5B637B8F-7193-4318-A02B-1D0DF23013CD}" type="sibTrans" cxnId="{F9B29D22-C551-4E2C-8E76-33AC481456CE}">
      <dgm:prSet/>
      <dgm:spPr/>
      <dgm:t>
        <a:bodyPr/>
        <a:lstStyle/>
        <a:p>
          <a:endParaRPr lang="en-US"/>
        </a:p>
      </dgm:t>
    </dgm:pt>
    <dgm:pt modelId="{935F3C51-416B-4719-B9D9-AA3752B77E48}" type="pres">
      <dgm:prSet presAssocID="{A95E65A5-6317-43C3-BBCA-8E9D3E68BDEB}" presName="Name0" presStyleCnt="0">
        <dgm:presLayoutVars>
          <dgm:dir/>
          <dgm:resizeHandles val="exact"/>
        </dgm:presLayoutVars>
      </dgm:prSet>
      <dgm:spPr/>
    </dgm:pt>
    <dgm:pt modelId="{9A371AFF-2987-4ABC-B15C-477EC18BE906}" type="pres">
      <dgm:prSet presAssocID="{341E7705-23C6-4CFD-B948-6BF1B700B14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87ED65-E290-465D-B0A8-1418955D31EF}" type="pres">
      <dgm:prSet presAssocID="{4E752C74-E020-43BE-B4CB-4BAC8CE860F4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DCFBE33-E5C3-41E0-BADF-53CD1D900220}" type="pres">
      <dgm:prSet presAssocID="{4E752C74-E020-43BE-B4CB-4BAC8CE860F4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18DE9F1-E40A-4A79-AFD8-4AE52B937619}" type="pres">
      <dgm:prSet presAssocID="{5D8E9C53-5425-430E-897C-BA7232311ED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E30BA4-5063-4CB3-A2EF-A9640FC068F4}" type="pres">
      <dgm:prSet presAssocID="{DF5F154A-55B8-4058-849B-12F8CE27268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D1F92C9-2C6E-4A4F-84D7-63A89786C26F}" type="pres">
      <dgm:prSet presAssocID="{DF5F154A-55B8-4058-849B-12F8CE27268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132E481-3AFC-47D3-B090-AA7232553D71}" type="pres">
      <dgm:prSet presAssocID="{0F07CFE6-C52D-4D41-BB3A-5919B32C30D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D32E1-AE3A-4EA2-99D5-6ABF5D0155DB}" type="presOf" srcId="{DF5F154A-55B8-4058-849B-12F8CE272688}" destId="{8EE30BA4-5063-4CB3-A2EF-A9640FC068F4}" srcOrd="0" destOrd="0" presId="urn:microsoft.com/office/officeart/2005/8/layout/process1"/>
    <dgm:cxn modelId="{2DCA9BA1-0AF3-4E1D-8ACD-B81846C6E106}" type="presOf" srcId="{341E7705-23C6-4CFD-B948-6BF1B700B145}" destId="{9A371AFF-2987-4ABC-B15C-477EC18BE906}" srcOrd="0" destOrd="0" presId="urn:microsoft.com/office/officeart/2005/8/layout/process1"/>
    <dgm:cxn modelId="{8C8361D4-8430-41C4-8BFD-7A4606953101}" srcId="{A95E65A5-6317-43C3-BBCA-8E9D3E68BDEB}" destId="{341E7705-23C6-4CFD-B948-6BF1B700B145}" srcOrd="0" destOrd="0" parTransId="{28285FD8-CB0A-47D9-911C-42477611EF0E}" sibTransId="{4E752C74-E020-43BE-B4CB-4BAC8CE860F4}"/>
    <dgm:cxn modelId="{A85EB54B-CC87-41C5-A8A4-D988B3988951}" type="presOf" srcId="{A95E65A5-6317-43C3-BBCA-8E9D3E68BDEB}" destId="{935F3C51-416B-4719-B9D9-AA3752B77E48}" srcOrd="0" destOrd="0" presId="urn:microsoft.com/office/officeart/2005/8/layout/process1"/>
    <dgm:cxn modelId="{6482412A-A06B-4920-B81A-7FD4A70CD152}" type="presOf" srcId="{5D8E9C53-5425-430E-897C-BA7232311ED2}" destId="{D18DE9F1-E40A-4A79-AFD8-4AE52B937619}" srcOrd="0" destOrd="0" presId="urn:microsoft.com/office/officeart/2005/8/layout/process1"/>
    <dgm:cxn modelId="{F9B29D22-C551-4E2C-8E76-33AC481456CE}" srcId="{A95E65A5-6317-43C3-BBCA-8E9D3E68BDEB}" destId="{0F07CFE6-C52D-4D41-BB3A-5919B32C30D9}" srcOrd="2" destOrd="0" parTransId="{26D75A52-E1F7-4743-B6FC-D1B5002A5F21}" sibTransId="{5B637B8F-7193-4318-A02B-1D0DF23013CD}"/>
    <dgm:cxn modelId="{8D56B578-F3A3-4A4F-B7F4-266B9111EA54}" type="presOf" srcId="{4E752C74-E020-43BE-B4CB-4BAC8CE860F4}" destId="{6DCFBE33-E5C3-41E0-BADF-53CD1D900220}" srcOrd="1" destOrd="0" presId="urn:microsoft.com/office/officeart/2005/8/layout/process1"/>
    <dgm:cxn modelId="{5BF4E643-43B0-4010-9DC0-C2946F641D48}" srcId="{A95E65A5-6317-43C3-BBCA-8E9D3E68BDEB}" destId="{5D8E9C53-5425-430E-897C-BA7232311ED2}" srcOrd="1" destOrd="0" parTransId="{CC9F7B5F-E1A2-4F18-A70F-E677CCE50909}" sibTransId="{DF5F154A-55B8-4058-849B-12F8CE272688}"/>
    <dgm:cxn modelId="{E5FD41AD-716C-4955-AC4B-7D8F491699D1}" type="presOf" srcId="{0F07CFE6-C52D-4D41-BB3A-5919B32C30D9}" destId="{4132E481-3AFC-47D3-B090-AA7232553D71}" srcOrd="0" destOrd="0" presId="urn:microsoft.com/office/officeart/2005/8/layout/process1"/>
    <dgm:cxn modelId="{667C3E27-2F60-4484-930F-6B085DC54404}" type="presOf" srcId="{DF5F154A-55B8-4058-849B-12F8CE272688}" destId="{7D1F92C9-2C6E-4A4F-84D7-63A89786C26F}" srcOrd="1" destOrd="0" presId="urn:microsoft.com/office/officeart/2005/8/layout/process1"/>
    <dgm:cxn modelId="{B37C44D4-F5EF-4538-936C-E3BD24C2F1A0}" type="presOf" srcId="{4E752C74-E020-43BE-B4CB-4BAC8CE860F4}" destId="{2087ED65-E290-465D-B0A8-1418955D31EF}" srcOrd="0" destOrd="0" presId="urn:microsoft.com/office/officeart/2005/8/layout/process1"/>
    <dgm:cxn modelId="{53F5F8EA-EA80-4F70-8627-16CD40071CF5}" type="presParOf" srcId="{935F3C51-416B-4719-B9D9-AA3752B77E48}" destId="{9A371AFF-2987-4ABC-B15C-477EC18BE906}" srcOrd="0" destOrd="0" presId="urn:microsoft.com/office/officeart/2005/8/layout/process1"/>
    <dgm:cxn modelId="{7D163D2A-84DE-48F3-925E-4D894FC839E8}" type="presParOf" srcId="{935F3C51-416B-4719-B9D9-AA3752B77E48}" destId="{2087ED65-E290-465D-B0A8-1418955D31EF}" srcOrd="1" destOrd="0" presId="urn:microsoft.com/office/officeart/2005/8/layout/process1"/>
    <dgm:cxn modelId="{AE355A6A-FCEF-4EFA-A38E-04F4CC4B6373}" type="presParOf" srcId="{2087ED65-E290-465D-B0A8-1418955D31EF}" destId="{6DCFBE33-E5C3-41E0-BADF-53CD1D900220}" srcOrd="0" destOrd="0" presId="urn:microsoft.com/office/officeart/2005/8/layout/process1"/>
    <dgm:cxn modelId="{2D3ADEA7-F237-4473-B803-B83D394EA875}" type="presParOf" srcId="{935F3C51-416B-4719-B9D9-AA3752B77E48}" destId="{D18DE9F1-E40A-4A79-AFD8-4AE52B937619}" srcOrd="2" destOrd="0" presId="urn:microsoft.com/office/officeart/2005/8/layout/process1"/>
    <dgm:cxn modelId="{0A1D6173-3A36-4A88-98F6-67295894EAFC}" type="presParOf" srcId="{935F3C51-416B-4719-B9D9-AA3752B77E48}" destId="{8EE30BA4-5063-4CB3-A2EF-A9640FC068F4}" srcOrd="3" destOrd="0" presId="urn:microsoft.com/office/officeart/2005/8/layout/process1"/>
    <dgm:cxn modelId="{4389844C-70F8-4DC0-BCD0-0A653BAEF4DC}" type="presParOf" srcId="{8EE30BA4-5063-4CB3-A2EF-A9640FC068F4}" destId="{7D1F92C9-2C6E-4A4F-84D7-63A89786C26F}" srcOrd="0" destOrd="0" presId="urn:microsoft.com/office/officeart/2005/8/layout/process1"/>
    <dgm:cxn modelId="{C2FA0ACC-32EC-4797-9152-92DE8B4CB8D9}" type="presParOf" srcId="{935F3C51-416B-4719-B9D9-AA3752B77E48}" destId="{4132E481-3AFC-47D3-B090-AA7232553D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71AFF-2987-4ABC-B15C-477EC18BE906}">
      <dsp:nvSpPr>
        <dsp:cNvPr id="0" name=""/>
        <dsp:cNvSpPr/>
      </dsp:nvSpPr>
      <dsp:spPr>
        <a:xfrm>
          <a:off x="7422" y="1568606"/>
          <a:ext cx="2218593" cy="13311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Temporal</a:t>
          </a:r>
          <a:endParaRPr lang="en-US" sz="2600" kern="1200" dirty="0"/>
        </a:p>
      </dsp:txBody>
      <dsp:txXfrm>
        <a:off x="46410" y="1607594"/>
        <a:ext cx="2140617" cy="1253179"/>
      </dsp:txXfrm>
    </dsp:sp>
    <dsp:sp modelId="{2087ED65-E290-465D-B0A8-1418955D31EF}">
      <dsp:nvSpPr>
        <dsp:cNvPr id="0" name=""/>
        <dsp:cNvSpPr/>
      </dsp:nvSpPr>
      <dsp:spPr>
        <a:xfrm>
          <a:off x="2447875" y="1959078"/>
          <a:ext cx="470341" cy="550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447875" y="2069120"/>
        <a:ext cx="329239" cy="330127"/>
      </dsp:txXfrm>
    </dsp:sp>
    <dsp:sp modelId="{D18DE9F1-E40A-4A79-AFD8-4AE52B937619}">
      <dsp:nvSpPr>
        <dsp:cNvPr id="0" name=""/>
        <dsp:cNvSpPr/>
      </dsp:nvSpPr>
      <dsp:spPr>
        <a:xfrm>
          <a:off x="3113453" y="1568606"/>
          <a:ext cx="2218593" cy="13311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surface mesh of Sphere</a:t>
          </a:r>
          <a:endParaRPr lang="en-US" sz="2600" kern="1200" dirty="0"/>
        </a:p>
      </dsp:txBody>
      <dsp:txXfrm>
        <a:off x="3152441" y="1607594"/>
        <a:ext cx="2140617" cy="1253179"/>
      </dsp:txXfrm>
    </dsp:sp>
    <dsp:sp modelId="{8EE30BA4-5063-4CB3-A2EF-A9640FC068F4}">
      <dsp:nvSpPr>
        <dsp:cNvPr id="0" name=""/>
        <dsp:cNvSpPr/>
      </dsp:nvSpPr>
      <dsp:spPr>
        <a:xfrm>
          <a:off x="5553905" y="1959078"/>
          <a:ext cx="470341" cy="550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553905" y="2069120"/>
        <a:ext cx="329239" cy="330127"/>
      </dsp:txXfrm>
    </dsp:sp>
    <dsp:sp modelId="{4132E481-3AFC-47D3-B090-AA7232553D71}">
      <dsp:nvSpPr>
        <dsp:cNvPr id="0" name=""/>
        <dsp:cNvSpPr/>
      </dsp:nvSpPr>
      <dsp:spPr>
        <a:xfrm>
          <a:off x="6219483" y="1568606"/>
          <a:ext cx="2218593" cy="13311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Radial and axial distance</a:t>
          </a:r>
          <a:endParaRPr lang="en-US" sz="2600" kern="1200" dirty="0"/>
        </a:p>
      </dsp:txBody>
      <dsp:txXfrm>
        <a:off x="6258471" y="1607594"/>
        <a:ext cx="2140617" cy="1253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AC2C2-DB57-4C62-8B55-8CE896BA0AF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0AABB-3A2C-4DF4-9919-AEAFD9732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91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0AABB-3A2C-4DF4-9919-AEAFD97328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28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E0AABB-3A2C-4DF4-9919-AEAFD97328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6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303" y="4971619"/>
            <a:ext cx="1685544" cy="1188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304800" y="1981200"/>
            <a:ext cx="8458200" cy="1828800"/>
          </a:xfrm>
        </p:spPr>
        <p:txBody>
          <a:bodyPr anchor="ctr" anchorCtr="0"/>
          <a:lstStyle>
            <a:lvl1pPr algn="ctr">
              <a:defRPr cap="none" baseline="0">
                <a:solidFill>
                  <a:schemeClr val="tx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981200" y="4918279"/>
            <a:ext cx="6705600" cy="1253921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79494" y="4974147"/>
            <a:ext cx="7364506" cy="118872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0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4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1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303" y="4971619"/>
            <a:ext cx="1685544" cy="11887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304800" y="1981200"/>
            <a:ext cx="8458200" cy="1828800"/>
          </a:xfrm>
        </p:spPr>
        <p:txBody>
          <a:bodyPr anchor="ctr" anchorCtr="0"/>
          <a:lstStyle>
            <a:lvl1pPr algn="ctr">
              <a:defRPr cap="none" baseline="0">
                <a:solidFill>
                  <a:schemeClr val="tx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981200" y="4918279"/>
            <a:ext cx="6705600" cy="1253921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EBDDC3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>
                <a:solidFill>
                  <a:srgbClr val="EBDDC3"/>
                </a:solidFill>
              </a:rPr>
              <a:pPr/>
              <a:t>‹#›</a:t>
            </a:fld>
            <a:endParaRPr lang="en-US" dirty="0">
              <a:solidFill>
                <a:srgbClr val="EBDDC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79494" y="4974147"/>
            <a:ext cx="7364506" cy="118872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895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1718"/>
            <a:ext cx="84582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546846" y="1447800"/>
            <a:ext cx="8444753" cy="5257800"/>
          </a:xfrm>
        </p:spPr>
        <p:txBody>
          <a:bodyPr/>
          <a:lstStyle>
            <a:lvl1pPr marL="457200" indent="-457200">
              <a:buFont typeface="Wingdings" pitchFamily="2" charset="2"/>
              <a:buChar char=""/>
              <a:defRPr sz="2800"/>
            </a:lvl1pPr>
            <a:lvl2pPr marL="914400" indent="-457200">
              <a:spcBef>
                <a:spcPts val="500"/>
              </a:spcBef>
              <a:buClr>
                <a:srgbClr val="0070C0"/>
              </a:buClr>
              <a:defRPr sz="2400"/>
            </a:lvl2pPr>
            <a:lvl3pPr marL="1371600" indent="-457200">
              <a:spcBef>
                <a:spcPts val="450"/>
              </a:spcBef>
              <a:defRPr sz="2000"/>
            </a:lvl3pPr>
            <a:lvl4pPr marL="1828800" indent="-457200">
              <a:defRPr/>
            </a:lvl4pPr>
            <a:lvl5pPr marL="2286000" indent="-457200">
              <a:spcBef>
                <a:spcPts val="35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546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13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52400" y="1589567"/>
            <a:ext cx="4343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874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>
              <a:solidFill>
                <a:srgbClr val="775F55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31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75F55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>
                <a:solidFill>
                  <a:srgbClr val="775F55"/>
                </a:solidFill>
              </a:rPr>
              <a:pPr/>
              <a:t>‹#›</a:t>
            </a:fld>
            <a:endParaRPr lang="en-US" dirty="0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41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75F55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92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1718"/>
            <a:ext cx="84582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546846" y="1447800"/>
            <a:ext cx="8444753" cy="5257800"/>
          </a:xfrm>
        </p:spPr>
        <p:txBody>
          <a:bodyPr/>
          <a:lstStyle>
            <a:lvl1pPr marL="457200" indent="-457200">
              <a:buFont typeface="Wingdings" pitchFamily="2" charset="2"/>
              <a:buChar char=""/>
              <a:defRPr sz="2800"/>
            </a:lvl1pPr>
            <a:lvl2pPr marL="914400" indent="-457200">
              <a:spcBef>
                <a:spcPts val="500"/>
              </a:spcBef>
              <a:buClr>
                <a:srgbClr val="0070C0"/>
              </a:buClr>
              <a:defRPr sz="2400"/>
            </a:lvl2pPr>
            <a:lvl3pPr marL="1371600" indent="-457200">
              <a:spcBef>
                <a:spcPts val="450"/>
              </a:spcBef>
              <a:defRPr sz="2000"/>
            </a:lvl3pPr>
            <a:lvl4pPr marL="1828800" indent="-457200">
              <a:defRPr/>
            </a:lvl4pPr>
            <a:lvl5pPr marL="2286000" indent="-457200">
              <a:spcBef>
                <a:spcPts val="35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308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solidFill>
            <a:srgbClr val="0070C0"/>
          </a:solidFill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>
              <a:solidFill>
                <a:srgbClr val="775F55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416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75F5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rgbClr val="775F55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71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rgbClr val="775F55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27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9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52400" y="1589567"/>
            <a:ext cx="4343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9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9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6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883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solidFill>
            <a:srgbClr val="0070C0"/>
          </a:solidFill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088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533401" y="76200"/>
            <a:ext cx="839544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33400" y="1457660"/>
            <a:ext cx="8382000" cy="48669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33401" y="6396123"/>
            <a:ext cx="5483836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09997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145690"/>
            <a:ext cx="457200" cy="21866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" y="1143000"/>
            <a:ext cx="8610600" cy="23129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37752"/>
            <a:ext cx="457200" cy="23384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anchor="ctr" anchorCtr="0">
            <a:no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fld id="{B3A695C1-B009-4E83-AF44-3D7507CDD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7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533401" y="76200"/>
            <a:ext cx="8395446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33400" y="1457660"/>
            <a:ext cx="8382000" cy="48669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33401" y="6396123"/>
            <a:ext cx="5483836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09997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5690"/>
            <a:ext cx="457200" cy="21866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1143000"/>
            <a:ext cx="8610600" cy="23129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37752"/>
            <a:ext cx="457200" cy="23384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anchor="ctr" anchorCtr="0">
            <a:no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fld id="{72AC53DF-4216-466D-99A7-94400E6C2A2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63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tif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4800" y="762000"/>
            <a:ext cx="8458200" cy="1828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Accuracy evaluation of FVM based DNS to resolve highly turbulent </a:t>
            </a:r>
            <a:br>
              <a:rPr lang="en-US" sz="4000" dirty="0" smtClean="0"/>
            </a:br>
            <a:r>
              <a:rPr lang="en-US" sz="4000" dirty="0" smtClean="0"/>
              <a:t>free shear flows</a:t>
            </a:r>
            <a:endParaRPr lang="en-US" sz="400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IN" sz="2800" dirty="0" smtClean="0"/>
              <a:t>Shashank S. Tiwari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153016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5323F82-C292-4EA1-9E3B-FFE79CB9341C}" type="datetime3">
              <a:rPr lang="en-IN" sz="2400" smtClean="0">
                <a:solidFill>
                  <a:prstClr val="white"/>
                </a:solidFill>
              </a:rPr>
              <a:t>25 September 2019</a:t>
            </a:fld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mtClean="0">
                <a:solidFill>
                  <a:srgbClr val="EBDDC3"/>
                </a:solidFill>
              </a:rPr>
              <a:pPr/>
              <a:t>1</a:t>
            </a:fld>
            <a:endParaRPr lang="en-US" dirty="0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3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Instantaneous drag coefficients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4085" y="5735925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 Million</a:t>
            </a:r>
          </a:p>
          <a:p>
            <a:pPr algn="ctr"/>
            <a:r>
              <a:rPr lang="en-US" dirty="0"/>
              <a:t>symmetry</a:t>
            </a:r>
          </a:p>
          <a:p>
            <a:pPr algn="ctr"/>
            <a:r>
              <a:rPr lang="en-US" dirty="0" smtClean="0"/>
              <a:t>0.3 </a:t>
            </a:r>
            <a:r>
              <a:rPr lang="en-US" dirty="0"/>
              <a:t>x 0.14x0.14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295957"/>
              </p:ext>
            </p:extLst>
          </p:nvPr>
        </p:nvGraphicFramePr>
        <p:xfrm>
          <a:off x="4436636" y="2265521"/>
          <a:ext cx="4572000" cy="342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69866" y="5735925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128 Million</a:t>
            </a:r>
          </a:p>
          <a:p>
            <a:pPr algn="ctr"/>
            <a:r>
              <a:rPr lang="en-US" dirty="0" smtClean="0"/>
              <a:t>No-slip</a:t>
            </a:r>
          </a:p>
          <a:p>
            <a:pPr algn="ctr"/>
            <a:r>
              <a:rPr lang="en-US" dirty="0"/>
              <a:t>0.16x0.1x0.1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854"/>
          <a:stretch/>
        </p:blipFill>
        <p:spPr>
          <a:xfrm>
            <a:off x="402336" y="2265521"/>
            <a:ext cx="4157658" cy="3417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3" y="3520505"/>
            <a:ext cx="2857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94084" y="5477256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 Million</a:t>
            </a:r>
          </a:p>
          <a:p>
            <a:pPr algn="ctr"/>
            <a:r>
              <a:rPr lang="en-US" dirty="0" smtClean="0"/>
              <a:t>No-slip</a:t>
            </a:r>
          </a:p>
          <a:p>
            <a:pPr algn="ctr"/>
            <a:r>
              <a:rPr lang="en-US" dirty="0"/>
              <a:t>0.3 x 0.14x0.14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3" y="1673352"/>
            <a:ext cx="45720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03641" y="5477256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 Million</a:t>
            </a:r>
          </a:p>
          <a:p>
            <a:pPr algn="ctr"/>
            <a:r>
              <a:rPr lang="en-US" dirty="0" smtClean="0"/>
              <a:t>Constant velocity</a:t>
            </a:r>
          </a:p>
          <a:p>
            <a:pPr algn="ctr"/>
            <a:r>
              <a:rPr lang="en-US" dirty="0"/>
              <a:t>0.3 x 0.14x0.14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92808"/>
            <a:ext cx="4572000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Pressure Coefficient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557892"/>
              </p:ext>
            </p:extLst>
          </p:nvPr>
        </p:nvGraphicFramePr>
        <p:xfrm>
          <a:off x="914400" y="1673352"/>
          <a:ext cx="7110984" cy="497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647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Instantaneous lift coefficients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67659"/>
              </p:ext>
            </p:extLst>
          </p:nvPr>
        </p:nvGraphicFramePr>
        <p:xfrm>
          <a:off x="4358226" y="2551176"/>
          <a:ext cx="4572000" cy="342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26119" y="5843016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 Million</a:t>
            </a:r>
          </a:p>
          <a:p>
            <a:pPr algn="ctr"/>
            <a:r>
              <a:rPr lang="en-US" dirty="0" smtClean="0"/>
              <a:t>symmetry</a:t>
            </a:r>
          </a:p>
          <a:p>
            <a:pPr algn="ctr"/>
            <a:r>
              <a:rPr lang="en-US" dirty="0"/>
              <a:t>0.3 x 0.14x0.14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91456" y="5914938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128 Million</a:t>
            </a:r>
          </a:p>
          <a:p>
            <a:pPr algn="ctr"/>
            <a:r>
              <a:rPr lang="en-US" dirty="0" smtClean="0"/>
              <a:t>No-slip</a:t>
            </a:r>
          </a:p>
          <a:p>
            <a:pPr algn="ctr"/>
            <a:r>
              <a:rPr lang="en-US" dirty="0"/>
              <a:t>0.16x0.1x0.1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351"/>
          <a:stretch/>
        </p:blipFill>
        <p:spPr>
          <a:xfrm>
            <a:off x="256032" y="2497860"/>
            <a:ext cx="4208104" cy="34170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1" y="3853499"/>
            <a:ext cx="243078" cy="3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26119" y="5843016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 Million</a:t>
            </a:r>
          </a:p>
          <a:p>
            <a:pPr algn="ctr"/>
            <a:r>
              <a:rPr lang="en-US" dirty="0" smtClean="0"/>
              <a:t>No-slip</a:t>
            </a:r>
          </a:p>
          <a:p>
            <a:pPr algn="ctr"/>
            <a:r>
              <a:rPr lang="en-US" dirty="0"/>
              <a:t>0.3 x 0.14x0.14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" y="2039112"/>
            <a:ext cx="4572000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20256" y="584211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 Million</a:t>
            </a:r>
          </a:p>
          <a:p>
            <a:pPr algn="ctr"/>
            <a:r>
              <a:rPr lang="en-US" dirty="0" smtClean="0"/>
              <a:t>Constant velocity</a:t>
            </a:r>
          </a:p>
          <a:p>
            <a:pPr algn="ctr"/>
            <a:r>
              <a:rPr lang="en-US" dirty="0"/>
              <a:t>0.3 x 0.14x0.14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62" y="2039112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8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and Turbulent Velocity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54678"/>
              </p:ext>
            </p:extLst>
          </p:nvPr>
        </p:nvGraphicFramePr>
        <p:xfrm>
          <a:off x="228600" y="1600200"/>
          <a:ext cx="3904488" cy="320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058868"/>
              </p:ext>
            </p:extLst>
          </p:nvPr>
        </p:nvGraphicFramePr>
        <p:xfrm>
          <a:off x="4279392" y="1614451"/>
          <a:ext cx="4491038" cy="3319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98381" y="548604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 Million</a:t>
            </a:r>
          </a:p>
          <a:p>
            <a:pPr algn="ctr"/>
            <a:r>
              <a:rPr lang="en-US" dirty="0"/>
              <a:t>0.3 x 0.14x0.14</a:t>
            </a:r>
          </a:p>
        </p:txBody>
      </p:sp>
    </p:spTree>
    <p:extLst>
      <p:ext uri="{BB962C8B-B14F-4D97-AF65-F5344CB8AC3E}">
        <p14:creationId xmlns:p14="http://schemas.microsoft.com/office/powerpoint/2010/main" val="124253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and Turbulent Velocity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9730" y="5940760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128 Million</a:t>
            </a:r>
          </a:p>
          <a:p>
            <a:pPr algn="ctr"/>
            <a:r>
              <a:rPr lang="en-US" dirty="0"/>
              <a:t>0.16x0.1x0.1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70518"/>
              </p:ext>
            </p:extLst>
          </p:nvPr>
        </p:nvGraphicFramePr>
        <p:xfrm>
          <a:off x="2011680" y="2039112"/>
          <a:ext cx="5141413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502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Streamwise</a:t>
            </a:r>
            <a:r>
              <a:rPr lang="en-US" dirty="0" smtClean="0"/>
              <a:t> direction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0" y="2258568"/>
            <a:ext cx="4331208" cy="3248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6803" y="5729570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 Million</a:t>
            </a:r>
          </a:p>
          <a:p>
            <a:pPr algn="ctr"/>
            <a:r>
              <a:rPr lang="en-US" dirty="0"/>
              <a:t>0.3 x 0.14x0.14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3226" y="57295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128 Million</a:t>
            </a:r>
          </a:p>
          <a:p>
            <a:pPr algn="ctr"/>
            <a:r>
              <a:rPr lang="en-US" dirty="0"/>
              <a:t>0.16x0.1x0.1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6675561"/>
              </p:ext>
            </p:extLst>
          </p:nvPr>
        </p:nvGraphicFramePr>
        <p:xfrm>
          <a:off x="4425696" y="2429156"/>
          <a:ext cx="4425696" cy="3300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375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 = 1 x 10</a:t>
            </a:r>
            <a:r>
              <a:rPr lang="en-US" baseline="30000" dirty="0" smtClean="0"/>
              <a:t>5</a:t>
            </a:r>
            <a:endParaRPr lang="en-US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1" t="28531" b="21538"/>
          <a:stretch/>
        </p:blipFill>
        <p:spPr>
          <a:xfrm>
            <a:off x="5815584" y="4233672"/>
            <a:ext cx="1645920" cy="2048257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23402" r="19447" b="30234"/>
          <a:stretch/>
        </p:blipFill>
        <p:spPr>
          <a:xfrm>
            <a:off x="-33528" y="1395391"/>
            <a:ext cx="8868746" cy="274508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416559" y="4230100"/>
            <a:ext cx="633507" cy="1999643"/>
            <a:chOff x="6416559" y="4230100"/>
            <a:chExt cx="633507" cy="1999643"/>
          </a:xfrm>
        </p:grpSpPr>
        <p:sp>
          <p:nvSpPr>
            <p:cNvPr id="7" name="TextBox 6"/>
            <p:cNvSpPr txBox="1"/>
            <p:nvPr/>
          </p:nvSpPr>
          <p:spPr>
            <a:xfrm>
              <a:off x="6416559" y="449428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80679" y="496519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54771" y="543889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54771" y="586041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16559" y="42301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14.1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973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and Lift Coefficients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99" y="2478024"/>
            <a:ext cx="4395201" cy="3417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78024"/>
            <a:ext cx="4318984" cy="34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9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/>
              <a:t>Domain Independence for Re =10000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89016030"/>
              </p:ext>
            </p:extLst>
          </p:nvPr>
        </p:nvGraphicFramePr>
        <p:xfrm>
          <a:off x="57668" y="1746504"/>
          <a:ext cx="910742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85"/>
                <a:gridCol w="20322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234"/>
                <a:gridCol w="2032234"/>
                <a:gridCol w="20322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Sr.no.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Domain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Mesh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Mesh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Sim.C</a:t>
                      </a:r>
                      <a:r>
                        <a:rPr lang="en-IN" sz="1800" baseline="-25000" dirty="0" smtClean="0"/>
                        <a:t>D</a:t>
                      </a:r>
                      <a:endParaRPr lang="en-US" sz="1800" baseline="-250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60d x 20d x 20d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33.7M</a:t>
                      </a:r>
                      <a:endParaRPr lang="en-US" dirty="0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0.2d with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10 prism layers of size 0.1d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60d x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14d x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14d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16.8M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60d x 10d x 10d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8.55M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194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45d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20d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25.4M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45d x </a:t>
                      </a:r>
                      <a:r>
                        <a:rPr lang="en-US" dirty="0" smtClean="0"/>
                        <a:t>14d x 14d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12.5M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45d x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10d x 10d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6.43M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224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D7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30d x 20d x 20d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17M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0.396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8485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D8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30d x 14d x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dirty="0" smtClean="0"/>
                        <a:t>14d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8.37M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0.398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622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30d x 10d x 10d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4.27M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0.395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0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16d x 10d x 10d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2.30M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0.273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137752"/>
            <a:ext cx="457200" cy="233848"/>
          </a:xfrm>
        </p:spPr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42403" y="6211669"/>
            <a:ext cx="1640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IN" b="1" dirty="0" smtClean="0">
                <a:solidFill>
                  <a:srgbClr val="0000FF"/>
                </a:solidFill>
              </a:rPr>
              <a:t>Exp.C</a:t>
            </a:r>
            <a:r>
              <a:rPr lang="en-IN" b="1" baseline="-25000" dirty="0" smtClean="0">
                <a:solidFill>
                  <a:srgbClr val="0000FF"/>
                </a:solidFill>
              </a:rPr>
              <a:t>D </a:t>
            </a:r>
            <a:r>
              <a:rPr lang="en-IN" b="1" dirty="0" smtClean="0">
                <a:solidFill>
                  <a:srgbClr val="0000FF"/>
                </a:solidFill>
              </a:rPr>
              <a:t>= 0.40</a:t>
            </a:r>
          </a:p>
          <a:p>
            <a:pPr lvl="0" algn="ctr">
              <a:defRPr/>
            </a:pPr>
            <a:r>
              <a:rPr lang="en-IN" b="1" dirty="0" smtClean="0">
                <a:solidFill>
                  <a:srgbClr val="0000FF"/>
                </a:solidFill>
              </a:rPr>
              <a:t> (CFL C&lt;1)</a:t>
            </a:r>
            <a:endParaRPr lang="en-US" b="1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84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Pressure Coefficient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101688"/>
              </p:ext>
            </p:extLst>
          </p:nvPr>
        </p:nvGraphicFramePr>
        <p:xfrm>
          <a:off x="768096" y="1550447"/>
          <a:ext cx="7348538" cy="5288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5200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and Turbulent Statistics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850586"/>
              </p:ext>
            </p:extLst>
          </p:nvPr>
        </p:nvGraphicFramePr>
        <p:xfrm>
          <a:off x="109728" y="2286572"/>
          <a:ext cx="4572000" cy="321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931472"/>
              </p:ext>
            </p:extLst>
          </p:nvPr>
        </p:nvGraphicFramePr>
        <p:xfrm>
          <a:off x="4582215" y="2286572"/>
          <a:ext cx="4572000" cy="3218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9264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Streamwise</a:t>
            </a:r>
            <a:r>
              <a:rPr lang="en-US" dirty="0"/>
              <a:t> direction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957541"/>
              </p:ext>
            </p:extLst>
          </p:nvPr>
        </p:nvGraphicFramePr>
        <p:xfrm>
          <a:off x="2304288" y="2112264"/>
          <a:ext cx="4572000" cy="3357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383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Conclusion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time step should be smaller</a:t>
            </a:r>
          </a:p>
          <a:p>
            <a:r>
              <a:rPr lang="en-US" dirty="0" smtClean="0"/>
              <a:t>Discretization schemes need to be of higher order</a:t>
            </a:r>
          </a:p>
          <a:p>
            <a:r>
              <a:rPr lang="en-US" dirty="0" smtClean="0"/>
              <a:t>Statistical analysis need to be carried out for greater number of time steps</a:t>
            </a:r>
          </a:p>
          <a:p>
            <a:r>
              <a:rPr lang="en-US" dirty="0" smtClean="0"/>
              <a:t>Radial distances should be farther away from the sphere diameter</a:t>
            </a:r>
          </a:p>
          <a:p>
            <a:r>
              <a:rPr lang="en-US" dirty="0" smtClean="0"/>
              <a:t>Boundary conditions used on the domain walls should be such that they do not effect the flow field</a:t>
            </a:r>
          </a:p>
          <a:p>
            <a:r>
              <a:rPr lang="en-US" dirty="0" smtClean="0"/>
              <a:t>Is there something called ‘Over Resolved’??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50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		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case of free shear flows, it is not completely justifiable to say that the solution obtained is accurate just by looking at a single time averaged parameter. This could be misleading as parameters such as drag or lift coefficients may be in agreement with experimental data in a time averaged sense and yet the radial/ axial distances and the grid sizes used may lead to unwanted disturbances spatially. Thus validation studies must also include </a:t>
            </a:r>
            <a:r>
              <a:rPr lang="en-US" dirty="0"/>
              <a:t>a sensitivity study of the velocity and pressure along the radial and axial distances and also along the azimuthal direction of the bluff body under </a:t>
            </a:r>
            <a:r>
              <a:rPr lang="en-US" dirty="0" smtClean="0"/>
              <a:t>consideration.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91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		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wall boundary condition on the domain boundaries leads to disturbances in the velocity flow field. This occurs specifically when the domain the radial direction is less than 14d.</a:t>
            </a:r>
          </a:p>
          <a:p>
            <a:r>
              <a:rPr lang="en-US" dirty="0" smtClean="0"/>
              <a:t>Frequencies are yet to be analyzed.</a:t>
            </a:r>
          </a:p>
          <a:p>
            <a:r>
              <a:rPr lang="en-US" dirty="0" smtClean="0"/>
              <a:t>Appropriate CFL limit to be determined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5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1288234" y="1482729"/>
            <a:ext cx="6948532" cy="2656329"/>
            <a:chOff x="898186" y="1504940"/>
            <a:chExt cx="6948532" cy="2656329"/>
          </a:xfrm>
        </p:grpSpPr>
        <p:grpSp>
          <p:nvGrpSpPr>
            <p:cNvPr id="13" name="Group 12"/>
            <p:cNvGrpSpPr/>
            <p:nvPr/>
          </p:nvGrpSpPr>
          <p:grpSpPr>
            <a:xfrm>
              <a:off x="1644395" y="1822446"/>
              <a:ext cx="6202323" cy="2338823"/>
              <a:chOff x="1345074" y="2039112"/>
              <a:chExt cx="7058678" cy="292608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084832" y="2039112"/>
                <a:ext cx="6318920" cy="21214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53312" y="2843784"/>
                <a:ext cx="6318920" cy="21214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Connector 6"/>
              <p:cNvSpPr/>
              <p:nvPr/>
            </p:nvSpPr>
            <p:spPr>
              <a:xfrm>
                <a:off x="2824653" y="3343621"/>
                <a:ext cx="484814" cy="54674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V="1">
                <a:off x="1345074" y="2047350"/>
                <a:ext cx="731520" cy="80467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7672232" y="2047350"/>
                <a:ext cx="731520" cy="80467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7672232" y="4152282"/>
                <a:ext cx="731520" cy="80467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1353312" y="4152282"/>
                <a:ext cx="731520" cy="80467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898186" y="1504940"/>
              <a:ext cx="6948532" cy="2649744"/>
              <a:chOff x="898186" y="1504940"/>
              <a:chExt cx="6948532" cy="2649744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1426464" y="2465622"/>
                <a:ext cx="0" cy="168906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898186" y="1504940"/>
                <a:ext cx="6948532" cy="1944859"/>
                <a:chOff x="898186" y="1504940"/>
                <a:chExt cx="6948532" cy="1944859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3146569" y="3083650"/>
                  <a:ext cx="581042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flipV="1">
                  <a:off x="3157113" y="2670269"/>
                  <a:ext cx="0" cy="4133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flipH="1">
                  <a:off x="2857728" y="3080467"/>
                  <a:ext cx="294113" cy="2681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/>
                <p:cNvSpPr txBox="1"/>
                <p:nvPr/>
              </p:nvSpPr>
              <p:spPr>
                <a:xfrm>
                  <a:off x="3457213" y="2950726"/>
                  <a:ext cx="287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122468" y="2412840"/>
                  <a:ext cx="287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2694863" y="2999121"/>
                  <a:ext cx="274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2287167" y="1559656"/>
                  <a:ext cx="0" cy="26279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7846718" y="1566241"/>
                  <a:ext cx="0" cy="26279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3157113" y="1527048"/>
                  <a:ext cx="0" cy="109774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2287167" y="1566241"/>
                  <a:ext cx="869946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flipV="1">
                  <a:off x="3173312" y="1566241"/>
                  <a:ext cx="4673406" cy="199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44395" y="1566242"/>
                  <a:ext cx="642772" cy="64317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1645920" y="2215234"/>
                  <a:ext cx="0" cy="26279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/>
                <p:cNvSpPr txBox="1"/>
                <p:nvPr/>
              </p:nvSpPr>
              <p:spPr>
                <a:xfrm>
                  <a:off x="898186" y="3080467"/>
                  <a:ext cx="530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14d</a:t>
                  </a: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2911052" y="2845204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2526289" y="1504940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5d</a:t>
                  </a: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157216" y="1512970"/>
                  <a:ext cx="530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25d</a:t>
                  </a: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469081" y="1590036"/>
                  <a:ext cx="5309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14d</a:t>
                  </a: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2896661" y="4462747"/>
            <a:ext cx="3731678" cy="2144979"/>
            <a:chOff x="1957447" y="4502709"/>
            <a:chExt cx="3731678" cy="2144979"/>
          </a:xfrm>
        </p:grpSpPr>
        <p:grpSp>
          <p:nvGrpSpPr>
            <p:cNvPr id="14" name="Group 13"/>
            <p:cNvGrpSpPr/>
            <p:nvPr/>
          </p:nvGrpSpPr>
          <p:grpSpPr>
            <a:xfrm>
              <a:off x="2670048" y="4820482"/>
              <a:ext cx="3018083" cy="1827206"/>
              <a:chOff x="1345074" y="2039112"/>
              <a:chExt cx="4532846" cy="292608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084833" y="2039112"/>
                <a:ext cx="3793087" cy="21214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353313" y="2843785"/>
                <a:ext cx="3776526" cy="21214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/>
              <p:cNvSpPr/>
              <p:nvPr/>
            </p:nvSpPr>
            <p:spPr>
              <a:xfrm>
                <a:off x="3701766" y="3257082"/>
                <a:ext cx="549333" cy="604601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1345074" y="2047350"/>
                <a:ext cx="731520" cy="80467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5129837" y="2075721"/>
                <a:ext cx="731521" cy="80467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5146400" y="4155640"/>
                <a:ext cx="731519" cy="80467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353312" y="4152282"/>
                <a:ext cx="731520" cy="80467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 flipV="1">
              <a:off x="4419552" y="5779355"/>
              <a:ext cx="58104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419552" y="5365974"/>
              <a:ext cx="0" cy="413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123223" y="5777628"/>
              <a:ext cx="294113" cy="268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846900" y="5676435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21334" y="524173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84378" y="542558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2664563" y="4620800"/>
              <a:ext cx="487065" cy="502482"/>
            </a:xfrm>
            <a:prstGeom prst="line">
              <a:avLst/>
            </a:prstGeom>
            <a:ln w="31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670048" y="5065318"/>
              <a:ext cx="0" cy="2627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3157113" y="4562836"/>
              <a:ext cx="0" cy="2627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688131" y="4555980"/>
              <a:ext cx="0" cy="26279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420170" y="4599432"/>
              <a:ext cx="0" cy="74977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2526289" y="5330952"/>
              <a:ext cx="0" cy="13115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1957447" y="5727031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10d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403933" y="459943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10d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92021" y="45027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8d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923062" y="45069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8d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3156001" y="4567338"/>
              <a:ext cx="1261335" cy="43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4427790" y="4567338"/>
              <a:ext cx="1261335" cy="43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 rot="16200000">
            <a:off x="506691" y="3174516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inlet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611009" y="408495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Symmetry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6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0" t="6530" r="27600" b="6530"/>
          <a:stretch/>
        </p:blipFill>
        <p:spPr>
          <a:xfrm>
            <a:off x="5199210" y="1892808"/>
            <a:ext cx="3944790" cy="3803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0" t="4919" r="30000" b="3309"/>
          <a:stretch/>
        </p:blipFill>
        <p:spPr>
          <a:xfrm>
            <a:off x="73152" y="1801368"/>
            <a:ext cx="3986784" cy="3986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5788152"/>
            <a:ext cx="2941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0.3 x </a:t>
            </a:r>
            <a:r>
              <a:rPr lang="en-US" dirty="0" smtClean="0"/>
              <a:t>0.14x0.14</a:t>
            </a:r>
          </a:p>
          <a:p>
            <a:pPr algn="ctr"/>
            <a:r>
              <a:rPr lang="en-US" dirty="0" smtClean="0"/>
              <a:t>8 Million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3952" y="5788152"/>
            <a:ext cx="160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0.16x0.1x0.1</a:t>
            </a:r>
          </a:p>
          <a:p>
            <a:pPr algn="ctr"/>
            <a:r>
              <a:rPr lang="en-US" dirty="0" smtClean="0"/>
              <a:t>128 Million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4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Mesh Details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36297521"/>
              </p:ext>
            </p:extLst>
          </p:nvPr>
        </p:nvGraphicFramePr>
        <p:xfrm>
          <a:off x="457200" y="2041643"/>
          <a:ext cx="5459174" cy="481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734"/>
                <a:gridCol w="953734"/>
                <a:gridCol w="804953"/>
                <a:gridCol w="892695"/>
                <a:gridCol w="892695"/>
                <a:gridCol w="9613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Re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Model/ Exp.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Cells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Size</a:t>
                      </a:r>
                      <a:endParaRPr 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Sim.C</a:t>
                      </a:r>
                      <a:r>
                        <a:rPr lang="en-IN" sz="1600" baseline="-25000" dirty="0" smtClean="0"/>
                        <a:t>D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EXP </a:t>
                      </a:r>
                      <a:r>
                        <a:rPr lang="en-IN" sz="1600" dirty="0" smtClean="0"/>
                        <a:t>C</a:t>
                      </a:r>
                      <a:r>
                        <a:rPr lang="en-IN" sz="1600" baseline="-25000" dirty="0" smtClean="0"/>
                        <a:t>D</a:t>
                      </a:r>
                      <a:endParaRPr lang="en-US" sz="1600" baseline="-25000" dirty="0" smtClean="0"/>
                    </a:p>
                  </a:txBody>
                  <a:tcPr anchor="ctr"/>
                </a:tc>
              </a:tr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10</a:t>
                      </a:r>
                      <a:r>
                        <a:rPr lang="en-IN" sz="1600" baseline="30000" dirty="0" smtClean="0"/>
                        <a:t>4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M1D8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solidFill>
                            <a:schemeClr val="tx1"/>
                          </a:solidFill>
                        </a:rPr>
                        <a:t>4.9M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0.515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0.4</a:t>
                      </a:r>
                      <a:endParaRPr lang="en-US" sz="1600" baseline="30000" dirty="0" smtClean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74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dirty="0" smtClean="0"/>
                        <a:t>M2D8</a:t>
                      </a:r>
                      <a:endParaRPr lang="en-US" sz="16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smtClean="0"/>
                        <a:t>8.37M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0.2d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 smtClean="0"/>
                        <a:t>0.398</a:t>
                      </a:r>
                      <a:endParaRPr lang="en-US" sz="16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</a:tr>
              <a:tr h="50109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M3D8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12.7M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0.409</a:t>
                      </a:r>
                      <a:endParaRPr lang="en-US" sz="16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</a:tr>
              <a:tr h="3362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7030A0"/>
                          </a:solidFill>
                        </a:rPr>
                        <a:t>M1D9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rgbClr val="7030A0"/>
                          </a:solidFill>
                        </a:rPr>
                        <a:t>24M</a:t>
                      </a:r>
                      <a:endParaRPr lang="en-US" sz="1600" b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rgbClr val="7030A0"/>
                          </a:solidFill>
                        </a:rPr>
                        <a:t>0.05d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62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M4D8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47M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0.414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62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M1D10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2.30M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0.273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62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M2D10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128M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0.013d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</a:tr>
              <a:tr h="336226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aseline="0" dirty="0" smtClean="0"/>
                        <a:t>10</a:t>
                      </a:r>
                      <a:r>
                        <a:rPr lang="en-IN" sz="1600" baseline="30000" dirty="0" smtClean="0"/>
                        <a:t>5</a:t>
                      </a:r>
                      <a:endParaRPr lang="en-US" sz="1600" baseline="30000" dirty="0" smtClean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M I</a:t>
                      </a:r>
                      <a:r>
                        <a:rPr lang="en-US" sz="1600" dirty="0" smtClean="0"/>
                        <a:t>I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8.37M</a:t>
                      </a:r>
                      <a:endParaRPr lang="en-US" sz="1600" dirty="0" smtClean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0.283</a:t>
                      </a:r>
                      <a:endParaRPr lang="en-US" sz="16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0.50-0.52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3362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MIII</a:t>
                      </a:r>
                      <a:endParaRPr lang="en-US" sz="1600" dirty="0" smtClean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12.7M</a:t>
                      </a:r>
                      <a:endParaRPr lang="en-US" sz="1600" dirty="0" smtClean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0.243</a:t>
                      </a:r>
                      <a:endParaRPr lang="en-US" sz="16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rtl="0" eaLnBrk="1" hangingPunct="1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62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MIV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 47M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0.295</a:t>
                      </a:r>
                      <a:endParaRPr lang="en-US" sz="16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rtl="0" eaLnBrk="1" hangingPunct="1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62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MV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158M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</a:rPr>
                        <a:t>0.482</a:t>
                      </a:r>
                      <a:endParaRPr lang="en-US" sz="16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62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S4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128M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0.493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rtl="0" eaLnBrk="1" hangingPunct="1"/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137752"/>
            <a:ext cx="457200" cy="233848"/>
          </a:xfrm>
        </p:spPr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657" y="1394288"/>
            <a:ext cx="7417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/>
              <a:t>30d x 14d x </a:t>
            </a:r>
            <a:r>
              <a:rPr lang="en-US" dirty="0" smtClean="0"/>
              <a:t>14d and Symmetry Boundary Conditions along the domain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73952" y="335584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No need of reporting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771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Conditions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16966334"/>
              </p:ext>
            </p:extLst>
          </p:nvPr>
        </p:nvGraphicFramePr>
        <p:xfrm>
          <a:off x="1133856" y="1527048"/>
          <a:ext cx="7380732" cy="516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122"/>
                <a:gridCol w="1760712"/>
                <a:gridCol w="1847306"/>
                <a:gridCol w="1246796"/>
                <a:gridCol w="12467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Sr.no.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BC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Sim.C</a:t>
                      </a:r>
                      <a:r>
                        <a:rPr lang="en-IN" sz="1800" baseline="-25000" dirty="0" smtClean="0"/>
                        <a:t>D</a:t>
                      </a:r>
                      <a:endParaRPr 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Exp.C</a:t>
                      </a:r>
                      <a:r>
                        <a:rPr lang="en-IN" sz="1800" baseline="-25000" dirty="0" smtClean="0"/>
                        <a:t>D</a:t>
                      </a:r>
                      <a:endParaRPr lang="en-US" sz="1800" baseline="-250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-25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B1M2D9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10</a:t>
                      </a:r>
                      <a:r>
                        <a:rPr lang="en-US" b="0" baseline="30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Symmetry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0.398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0.40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baseline="30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B2M2D10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10</a:t>
                      </a:r>
                      <a:r>
                        <a:rPr lang="en-US" b="0" baseline="30000" dirty="0" smtClean="0"/>
                        <a:t>4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No-slip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0.40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B2M2D10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3.7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x 10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0.394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B2M2D10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3.7 x 10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0.42</a:t>
                      </a:r>
                      <a:endParaRPr lang="en-US" dirty="0"/>
                    </a:p>
                  </a:txBody>
                  <a:tcPr/>
                </a:tc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B2M2D10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0.50-0.52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B2M2D9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10</a:t>
                      </a:r>
                      <a:r>
                        <a:rPr lang="en-US" b="0" baseline="30000" dirty="0" smtClean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No-slip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0.40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B3M2D9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10</a:t>
                      </a:r>
                      <a:r>
                        <a:rPr lang="en-US" b="0" baseline="30000" dirty="0" smtClean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Constant 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0.40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B1M2D10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10</a:t>
                      </a:r>
                      <a:r>
                        <a:rPr lang="en-US" b="0" baseline="30000" dirty="0" smtClean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Symmetry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B3M2D10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10</a:t>
                      </a:r>
                      <a:r>
                        <a:rPr lang="en-US" b="0" baseline="30000" dirty="0" smtClean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Constant velocity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7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 Scheme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52975979"/>
              </p:ext>
            </p:extLst>
          </p:nvPr>
        </p:nvGraphicFramePr>
        <p:xfrm>
          <a:off x="546100" y="1447800"/>
          <a:ext cx="8445501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167"/>
                <a:gridCol w="2815167"/>
                <a:gridCol w="28151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DDT scheme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Euler (transient, first order implicit, bounded)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 linear</a:t>
                      </a:r>
                      <a:r>
                        <a:rPr lang="en-US" baseline="0" dirty="0" smtClean="0"/>
                        <a:t> (2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baseline="0" dirty="0" smtClean="0"/>
                        <a:t> order central differencing)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Crank Nicolson </a:t>
                      </a:r>
                      <a:r>
                        <a:rPr lang="el-GR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ψ</a:t>
                      </a:r>
                      <a:r>
                        <a:rPr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1.0</a:t>
                      </a:r>
                      <a:r>
                        <a:rPr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(transient, second order implicit, bounded)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cellLimited</a:t>
                      </a:r>
                      <a:r>
                        <a:rPr lang="en-US" dirty="0" smtClean="0"/>
                        <a:t> Gauss linear </a:t>
                      </a:r>
                      <a:r>
                        <a:rPr lang="en-US" baseline="0" dirty="0" smtClean="0"/>
                        <a:t>(2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baseline="0" dirty="0" smtClean="0"/>
                        <a:t> order central differencing with a limiting coefficient to improve the stability and boundedness)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Backward (transient, second order implicit, potentially unbounded)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Least Squares (a second-order, least squares distance calculation using all </a:t>
                      </a:r>
                      <a:r>
                        <a:rPr lang="en-US" dirty="0" err="1" smtClean="0"/>
                        <a:t>neighbour</a:t>
                      </a:r>
                      <a:r>
                        <a:rPr lang="en-US" smtClean="0"/>
                        <a:t> cells)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31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Stages of 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2822994"/>
              </p:ext>
            </p:extLst>
          </p:nvPr>
        </p:nvGraphicFramePr>
        <p:xfrm>
          <a:off x="546100" y="1447800"/>
          <a:ext cx="8445500" cy="4468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892040"/>
            <a:ext cx="264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Drag Coefficients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55196" y="4892040"/>
            <a:ext cx="301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Pressure Coefficients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59168" y="4889434"/>
            <a:ext cx="162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7" t="42238" r="5838" b="35134"/>
          <a:stretch/>
        </p:blipFill>
        <p:spPr>
          <a:xfrm>
            <a:off x="234106" y="1965960"/>
            <a:ext cx="7874201" cy="1389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36" b="62756"/>
          <a:stretch/>
        </p:blipFill>
        <p:spPr>
          <a:xfrm>
            <a:off x="8139803" y="1517187"/>
            <a:ext cx="1004197" cy="255422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695C1-B009-4E83-AF44-3D7507CDD01A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71718"/>
            <a:ext cx="8458200" cy="990600"/>
          </a:xfrm>
        </p:spPr>
        <p:txBody>
          <a:bodyPr/>
          <a:lstStyle/>
          <a:p>
            <a:r>
              <a:rPr lang="en-IN" dirty="0" smtClean="0"/>
              <a:t>Q-Criteria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0592" y="3321331"/>
            <a:ext cx="40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 x </a:t>
            </a:r>
            <a:r>
              <a:rPr lang="en-US" dirty="0" smtClean="0"/>
              <a:t>0.14x0.14: 8 Million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" t="19764" b="19297"/>
          <a:stretch/>
        </p:blipFill>
        <p:spPr>
          <a:xfrm>
            <a:off x="460248" y="4071411"/>
            <a:ext cx="8735568" cy="2706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5920" y="5846288"/>
            <a:ext cx="636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0.16x0.1x0.1 :128 Million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38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S010167125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S010167125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24375</TotalTime>
  <Words>778</Words>
  <Application>Microsoft Office PowerPoint</Application>
  <PresentationFormat>On-screen Show (4:3)</PresentationFormat>
  <Paragraphs>297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Times New Roman</vt:lpstr>
      <vt:lpstr>Tw Cen MT</vt:lpstr>
      <vt:lpstr>Wingdings</vt:lpstr>
      <vt:lpstr>Wingdings 2</vt:lpstr>
      <vt:lpstr>TS010167125</vt:lpstr>
      <vt:lpstr>1_TS010167125</vt:lpstr>
      <vt:lpstr>Accuracy evaluation of FVM based DNS to resolve highly turbulent  free shear flows</vt:lpstr>
      <vt:lpstr>Domain Independence for Re =10000</vt:lpstr>
      <vt:lpstr>PowerPoint Presentation</vt:lpstr>
      <vt:lpstr>Mesh</vt:lpstr>
      <vt:lpstr>Mesh Details</vt:lpstr>
      <vt:lpstr>Boundary Conditions</vt:lpstr>
      <vt:lpstr>Discretization Scheme</vt:lpstr>
      <vt:lpstr>Stages of Validation</vt:lpstr>
      <vt:lpstr>Q-Criteria</vt:lpstr>
      <vt:lpstr>Instantaneous drag coefficients</vt:lpstr>
      <vt:lpstr>PowerPoint Presentation</vt:lpstr>
      <vt:lpstr>Pressure Coefficient</vt:lpstr>
      <vt:lpstr>Instantaneous lift coefficients</vt:lpstr>
      <vt:lpstr>PowerPoint Presentation</vt:lpstr>
      <vt:lpstr>Mean and Turbulent Velocity</vt:lpstr>
      <vt:lpstr>Mean and Turbulent Velocity</vt:lpstr>
      <vt:lpstr>Streamwise direction</vt:lpstr>
      <vt:lpstr>Re = 1 x 105</vt:lpstr>
      <vt:lpstr>Drag and Lift Coefficients</vt:lpstr>
      <vt:lpstr>Pressure Coefficient</vt:lpstr>
      <vt:lpstr>Mean and Turbulent Statistics</vt:lpstr>
      <vt:lpstr>Streamwise direction</vt:lpstr>
      <vt:lpstr>Possible Conclusion </vt:lpstr>
      <vt:lpstr>Conclusion  </vt:lpstr>
      <vt:lpstr>Conclusion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Shashank Tiwari</dc:creator>
  <cp:lastModifiedBy>Shashank S Tiwari</cp:lastModifiedBy>
  <cp:revision>241</cp:revision>
  <dcterms:created xsi:type="dcterms:W3CDTF">2019-04-22T03:28:06Z</dcterms:created>
  <dcterms:modified xsi:type="dcterms:W3CDTF">2019-09-25T18:14:09Z</dcterms:modified>
</cp:coreProperties>
</file>